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</p:sldMasterIdLst>
  <p:notesMasterIdLst>
    <p:notesMasterId r:id="rId29"/>
  </p:notesMasterIdLst>
  <p:handoutMasterIdLst>
    <p:handoutMasterId r:id="rId30"/>
  </p:handoutMasterIdLst>
  <p:sldIdLst>
    <p:sldId id="2505" r:id="rId5"/>
    <p:sldId id="2368" r:id="rId6"/>
    <p:sldId id="381" r:id="rId7"/>
    <p:sldId id="383" r:id="rId8"/>
    <p:sldId id="2358" r:id="rId9"/>
    <p:sldId id="2359" r:id="rId10"/>
    <p:sldId id="2540" r:id="rId11"/>
    <p:sldId id="2539" r:id="rId12"/>
    <p:sldId id="388" r:id="rId13"/>
    <p:sldId id="2369" r:id="rId14"/>
    <p:sldId id="389" r:id="rId15"/>
    <p:sldId id="2365" r:id="rId16"/>
    <p:sldId id="390" r:id="rId17"/>
    <p:sldId id="2366" r:id="rId18"/>
    <p:sldId id="2372" r:id="rId19"/>
    <p:sldId id="2371" r:id="rId20"/>
    <p:sldId id="2361" r:id="rId21"/>
    <p:sldId id="2367" r:id="rId22"/>
    <p:sldId id="2568" r:id="rId23"/>
    <p:sldId id="2360" r:id="rId24"/>
    <p:sldId id="2567" r:id="rId25"/>
    <p:sldId id="2364" r:id="rId26"/>
    <p:sldId id="2537" r:id="rId27"/>
    <p:sldId id="2569" r:id="rId28"/>
  </p:sldIdLst>
  <p:sldSz cx="12192000" cy="6858000"/>
  <p:notesSz cx="6858000" cy="9144000"/>
  <p:defaultTextStyle>
    <a:defPPr>
      <a:defRPr lang="u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4" userDrawn="1">
          <p15:clr>
            <a:srgbClr val="A4A3A4"/>
          </p15:clr>
        </p15:guide>
        <p15:guide id="2" orient="horz" pos="1992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yanova, Viktoria" initials="KV" lastIdx="189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326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Dubanevych, Olga" initials="DO" lastIdx="29" clrIdx="2">
    <p:extLst>
      <p:ext uri="{19B8F6BF-5375-455C-9EA6-DF929625EA0E}">
        <p15:presenceInfo xmlns:p15="http://schemas.microsoft.com/office/powerpoint/2012/main" userId="Dubanevych, Olga" providerId="None"/>
      </p:ext>
    </p:extLst>
  </p:cmAuthor>
  <p:cmAuthor id="4" name="Reshotkin, Mihail" initials="RM" lastIdx="52" clrIdx="3">
    <p:extLst>
      <p:ext uri="{19B8F6BF-5375-455C-9EA6-DF929625EA0E}">
        <p15:presenceInfo xmlns:p15="http://schemas.microsoft.com/office/powerpoint/2012/main" userId="S-1-5-21-2800664165-146498085-484308319-262454" providerId="AD"/>
      </p:ext>
    </p:extLst>
  </p:cmAuthor>
  <p:cmAuthor id="5" name="Abramkina, Elvira (Bukharaeva)" initials="AE(" lastIdx="1" clrIdx="4">
    <p:extLst>
      <p:ext uri="{19B8F6BF-5375-455C-9EA6-DF929625EA0E}">
        <p15:presenceInfo xmlns:p15="http://schemas.microsoft.com/office/powerpoint/2012/main" userId="S-1-5-21-2800664165-146498085-484308319-316521" providerId="AD"/>
      </p:ext>
    </p:extLst>
  </p:cmAuthor>
  <p:cmAuthor id="6" name="Burdikova, Irina" initials="BI" lastIdx="5" clrIdx="5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07DF"/>
    <a:srgbClr val="D8E3FB"/>
    <a:srgbClr val="180D81"/>
    <a:srgbClr val="EAEAEA"/>
    <a:srgbClr val="1D1098"/>
    <a:srgbClr val="AAF1F1"/>
    <a:srgbClr val="1BD7D3"/>
    <a:srgbClr val="B1C7F7"/>
    <a:srgbClr val="8DADF3"/>
    <a:srgbClr val="598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CC0E3D-564C-41E8-AEFC-A9C59B48F75B}" v="1" dt="2023-05-25T11:42:15.6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8" autoAdjust="0"/>
    <p:restoredTop sz="88187" autoAdjust="0"/>
  </p:normalViewPr>
  <p:slideViewPr>
    <p:cSldViewPr snapToGrid="0">
      <p:cViewPr varScale="1">
        <p:scale>
          <a:sx n="69" d="100"/>
          <a:sy n="69" d="100"/>
        </p:scale>
        <p:origin x="1138" y="58"/>
      </p:cViewPr>
      <p:guideLst>
        <p:guide orient="horz" pos="3864"/>
        <p:guide orient="horz" pos="19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rov, Salayjon" userId="5acc22ea-36fd-4e21-aa19-017a3f2d902a" providerId="ADAL" clId="{26CC0E3D-564C-41E8-AEFC-A9C59B48F75B}"/>
    <pc:docChg chg="custSel modMainMaster">
      <pc:chgData name="Sabirov, Salayjon" userId="5acc22ea-36fd-4e21-aa19-017a3f2d902a" providerId="ADAL" clId="{26CC0E3D-564C-41E8-AEFC-A9C59B48F75B}" dt="2023-05-25T11:42:17.587" v="1" actId="478"/>
      <pc:docMkLst>
        <pc:docMk/>
      </pc:docMkLst>
      <pc:sldMasterChg chg="modSldLayout">
        <pc:chgData name="Sabirov, Salayjon" userId="5acc22ea-36fd-4e21-aa19-017a3f2d902a" providerId="ADAL" clId="{26CC0E3D-564C-41E8-AEFC-A9C59B48F75B}" dt="2023-05-25T11:42:17.587" v="1" actId="478"/>
        <pc:sldMasterMkLst>
          <pc:docMk/>
          <pc:sldMasterMk cId="2337289172" sldId="2147483661"/>
        </pc:sldMasterMkLst>
        <pc:sldLayoutChg chg="addSp delSp modSp mod">
          <pc:chgData name="Sabirov, Salayjon" userId="5acc22ea-36fd-4e21-aa19-017a3f2d902a" providerId="ADAL" clId="{26CC0E3D-564C-41E8-AEFC-A9C59B48F75B}" dt="2023-05-25T11:42:17.587" v="1" actId="478"/>
          <pc:sldLayoutMkLst>
            <pc:docMk/>
            <pc:sldMasterMk cId="2337289172" sldId="2147483661"/>
            <pc:sldLayoutMk cId="827723231" sldId="2147483663"/>
          </pc:sldLayoutMkLst>
          <pc:picChg chg="add mod">
            <ac:chgData name="Sabirov, Salayjon" userId="5acc22ea-36fd-4e21-aa19-017a3f2d902a" providerId="ADAL" clId="{26CC0E3D-564C-41E8-AEFC-A9C59B48F75B}" dt="2023-05-25T11:42:15.668" v="0"/>
            <ac:picMkLst>
              <pc:docMk/>
              <pc:sldMasterMk cId="2337289172" sldId="2147483661"/>
              <pc:sldLayoutMk cId="827723231" sldId="2147483663"/>
              <ac:picMk id="3" creationId="{C7E43C67-B3F5-B423-9561-3B5020089140}"/>
            </ac:picMkLst>
          </pc:picChg>
          <pc:picChg chg="del">
            <ac:chgData name="Sabirov, Salayjon" userId="5acc22ea-36fd-4e21-aa19-017a3f2d902a" providerId="ADAL" clId="{26CC0E3D-564C-41E8-AEFC-A9C59B48F75B}" dt="2023-05-25T11:42:17.587" v="1" actId="478"/>
            <ac:picMkLst>
              <pc:docMk/>
              <pc:sldMasterMk cId="2337289172" sldId="2147483661"/>
              <pc:sldLayoutMk cId="827723231" sldId="2147483663"/>
              <ac:picMk id="38" creationId="{4CCAD3D8-5107-4FAD-831C-6008162BF3A4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8D2EE9-EA07-CD6D-EA86-2DFD82DD20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E0140-7AC6-2637-9565-521F879112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1B993-8C45-41B8-AA57-BD6C9430FA0E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24F029-E537-2AEE-B2F9-894E5B234D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F2698-863B-7ACC-6115-BD7433D028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239AB-30C9-4B7E-AC77-5D24CF20E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51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6/1/2023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z"/>
              <a:t>Asosiy matn uslublarini tahrirlash</a:t>
            </a:r>
          </a:p>
          <a:p>
            <a:pPr lvl="1"/>
            <a:r>
              <a:rPr lang="uz"/>
              <a:t>ikkinchi daraja</a:t>
            </a:r>
          </a:p>
          <a:p>
            <a:pPr lvl="2"/>
            <a:r>
              <a:rPr lang="uz"/>
              <a:t>uchinchi daraja</a:t>
            </a:r>
          </a:p>
          <a:p>
            <a:pPr lvl="3"/>
            <a:r>
              <a:rPr lang="uz"/>
              <a:t>To'rtinchi daraja</a:t>
            </a:r>
          </a:p>
          <a:p>
            <a:pPr lvl="4"/>
            <a:r>
              <a:rPr lang="uz"/>
              <a:t>Beshinchi daraja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7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2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2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54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176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35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27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79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" sz="1200" dirty="0">
                <a:solidFill>
                  <a:srgbClr val="00338D"/>
                </a:solidFill>
              </a:rPr>
              <a:t>Manfaatlar to'qnashuvining mavjudligi o'z-o'zidan huquqbuzarlik emas, lekin amalga oshirilsa, u Kompaniyaga zarar etkazishi mumkin.</a:t>
            </a:r>
            <a:endParaRPr lang="ru-RU" sz="12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8FF8C-4A8D-4497-95BA-E6D204330C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9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44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5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8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7078-E59D-4942-859E-CA7165D6FEE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7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1270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D205-0B56-4E97-BBC6-C1C0E62E6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2"/>
          <a:stretch/>
        </p:blipFill>
        <p:spPr>
          <a:xfrm rot="16200000" flipH="1">
            <a:off x="6055953" y="735705"/>
            <a:ext cx="5990690" cy="5395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F6D431-4222-BD46-AB7B-93B3541A6C8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3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DF32CD60-913C-ED58-DBA0-BC4E1A5F50D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2FA5DA-89FE-7CF1-66A7-900EF756D0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9C18A5-8B50-56BA-BA71-B0A60128ED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6CF790-B390-0CE5-1909-118AD5436E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03DA07-52C0-B5F0-C64C-C7A41417CE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4401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069EF1C-53E7-4912-8E3D-718C396F6D78}"/>
              </a:ext>
            </a:extLst>
          </p:cNvPr>
          <p:cNvSpPr/>
          <p:nvPr userDrawn="1"/>
        </p:nvSpPr>
        <p:spPr>
          <a:xfrm>
            <a:off x="371026" y="5177962"/>
            <a:ext cx="7083467" cy="135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ru-RU" sz="8800" b="1" dirty="0">
                <a:ln>
                  <a:solidFill>
                    <a:srgbClr val="2112AE"/>
                  </a:solidFill>
                </a:ln>
                <a:solidFill>
                  <a:schemeClr val="bg1">
                    <a:lumMod val="95000"/>
                  </a:schemeClr>
                </a:solidFill>
                <a:ea typeface="Golos Text" panose="020B0503020202020204" pitchFamily="34" charset="0"/>
              </a:rPr>
              <a:t>Блок 7.</a:t>
            </a:r>
            <a:endParaRPr lang="en-US" sz="7200" b="1" dirty="0">
              <a:ln>
                <a:solidFill>
                  <a:srgbClr val="2112AE"/>
                </a:solidFill>
              </a:ln>
              <a:solidFill>
                <a:schemeClr val="bg1">
                  <a:lumMod val="95000"/>
                </a:schemeClr>
              </a:solidFill>
              <a:ea typeface="Golos Text" panose="020B05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6A424E-82E7-4276-ADE5-EC86C46B0361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B5F40-C61B-4966-8D0E-6A81C919B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3546" y="438149"/>
            <a:ext cx="4895851" cy="4698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F131D-B58B-616E-3094-1D1E3AB7CC1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LOGO Title 4f">
            <a:extLst>
              <a:ext uri="{FF2B5EF4-FFF2-40B4-BE49-F238E27FC236}">
                <a16:creationId xmlns:a16="http://schemas.microsoft.com/office/drawing/2014/main" id="{481E4F46-45CD-ECCD-4127-CC555A20B3FB}"/>
              </a:ext>
            </a:extLst>
          </p:cNvPr>
          <p:cNvGrpSpPr/>
          <p:nvPr userDrawn="1"/>
        </p:nvGrpSpPr>
        <p:grpSpPr>
          <a:xfrm>
            <a:off x="6378273" y="512276"/>
            <a:ext cx="5435496" cy="1779245"/>
            <a:chOff x="611952" y="504678"/>
            <a:chExt cx="5435496" cy="177924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60CD0F1-A340-939B-FB83-B954E9ECCD07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A76D7CB-7E22-A380-EB01-D9D0A20707B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8" name="TextBox 2">
                <a:extLst>
                  <a:ext uri="{FF2B5EF4-FFF2-40B4-BE49-F238E27FC236}">
                    <a16:creationId xmlns:a16="http://schemas.microsoft.com/office/drawing/2014/main" id="{799D0CED-F4D2-DF92-3134-EEF1B6A8D16A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Республикаси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коррупцияга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қарши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курашиш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агентлиги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8C0590-1C8E-75A0-C2DA-AA9D37BC9317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55" name="TextBox 4">
                <a:extLst>
                  <a:ext uri="{FF2B5EF4-FFF2-40B4-BE49-F238E27FC236}">
                    <a16:creationId xmlns:a16="http://schemas.microsoft.com/office/drawing/2014/main" id="{12E00820-938F-3BD9-EEED-7FA70C545779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Республикаси Адлия вазирлиги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5DE2BB7-4135-2919-3FD7-356AC021AEB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3690125-C068-AF51-7413-6EE1F84FE541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8B39567-E52E-E8D7-2F36-63803C5853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4" name="TextBox 9">
                <a:extLst>
                  <a:ext uri="{FF2B5EF4-FFF2-40B4-BE49-F238E27FC236}">
                    <a16:creationId xmlns:a16="http://schemas.microsoft.com/office/drawing/2014/main" id="{D4E62D76-D09F-5CAE-EF76-48377A89B2C5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>
                    <a:solidFill>
                      <a:schemeClr val="bg1"/>
                    </a:solidFill>
                  </a:rPr>
                  <a:t>Ўзбекистон Республикаси бош прокуратураси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6B4676E-E457-5539-095A-68DED573CCE2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055EB88-0B46-0F25-0DB0-F0DA9B33BAC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2" name="TextBox 4">
                <a:extLst>
                  <a:ext uri="{FF2B5EF4-FFF2-40B4-BE49-F238E27FC236}">
                    <a16:creationId xmlns:a16="http://schemas.microsoft.com/office/drawing/2014/main" id="{13F60107-9025-CCA1-3A86-897E582ED9DC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1"/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9690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51C054-C77A-4C98-BE6B-50280BEB5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8" y="438150"/>
            <a:ext cx="4895850" cy="5835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C6940-13B8-A089-B131-444F65A0AB6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F61F4D8C-8961-EF5F-C3A1-0AFAB2B56CE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D4A5FB-234C-DD03-E65E-E9D7ED68C0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C6BF8B-A938-3164-A14B-A39560B281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9E9596-78D1-AE6F-AA16-D2EDC2A2C3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E0BCD64-5810-6788-D82A-7790096811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322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3AFA1-0FC4-44AE-8357-05766F5CD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09CEA-6105-77C2-D93E-5B897068EC0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1E3441DC-43F3-0E2B-E419-5D82C0D6BF7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460F9F-68A6-6AE8-0C90-BB91976A0A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666FAF-FD9C-82EE-5197-25A2ABDA69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63432D-B409-F559-2139-56008E242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7B430-5E6F-FBBF-4926-238C9E103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4845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96429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5380FE3-7832-7716-9568-EFA744BF360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B4DB7D0A-A511-B2FC-F23A-083FE59D5C7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2BCEE22-958A-7596-3209-C19D88CB97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B04D19D-D861-BB74-DB88-094E19109D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E2A463D-4B5E-BC1F-747D-D0AD08484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A2CB5F9-E620-BA36-3D81-D65C78BF62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5303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E559C-AB0D-476B-9BD0-E5E3305DC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048" y="0"/>
            <a:ext cx="9327952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2" y="0"/>
            <a:ext cx="12192001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7FD25-FD4B-09E2-CC3E-E1BA3BF08F7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2FB1F3D1-6B67-D416-8A2F-A52FF3EC580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87710C-31DE-A40D-910A-C63C30C333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8E68E4-FA31-1903-0F03-5961854DA8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68D3FF-8546-1241-57D6-2A3CEEA88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FF15FF-0C4B-85AF-32C2-4154EDB983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4862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DA10DE-232D-4CB0-82CA-B826F8AA81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515" y="3009900"/>
            <a:ext cx="5764485" cy="38481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566112-DAA8-4FCE-A53B-57C7E204B010}"/>
              </a:ext>
            </a:extLst>
          </p:cNvPr>
          <p:cNvSpPr/>
          <p:nvPr userDrawn="1"/>
        </p:nvSpPr>
        <p:spPr>
          <a:xfrm rot="5400000" flipH="1">
            <a:off x="2666999" y="-2667000"/>
            <a:ext cx="685799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99465">
                <a:schemeClr val="bg1"/>
              </a:gs>
              <a:gs pos="56000">
                <a:srgbClr val="FCFDFD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C0391C-2610-4AB0-824D-A88BBABE93D4}"/>
              </a:ext>
            </a:extLst>
          </p:cNvPr>
          <p:cNvSpPr/>
          <p:nvPr userDrawn="1"/>
        </p:nvSpPr>
        <p:spPr>
          <a:xfrm flipH="1">
            <a:off x="-1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20000">
                <a:schemeClr val="bg1">
                  <a:alpha val="0"/>
                </a:schemeClr>
              </a:gs>
              <a:gs pos="99465">
                <a:schemeClr val="bg1"/>
              </a:gs>
              <a:gs pos="43000">
                <a:srgbClr val="FCFDFD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6E929B-4A8B-D93F-37F5-52C7FA83278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B62EE530-A0A4-C4FA-6598-43D684967EC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3C1570-83D8-4D20-6F5E-7BB010B8F4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9B579A-D4A9-57A3-A0D8-54E46E615C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AC6D5C-CE43-DD46-3952-203E99C47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84531E-312C-ABD1-1D9B-F837DF2094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61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8DDC7-0830-1999-C814-EB0A9F07B43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C0B684B6-4B18-C7A8-D68D-5286186BE00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6482A4-DFCA-AD4D-3262-202AEF28D5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EA23BA-C4D1-4D3F-D3A0-2D43C07B8D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B0F4A3-7AC2-D307-1609-9C690E15A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E528EE-E2AC-B890-405A-68B3E7C77D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7604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6F049-3F92-A775-A384-E9A03CD0B443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B0F26FE0-2242-0AEC-C57F-133958E8685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A7D818-B38F-E992-79AA-19C61018A3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7B81BE-926E-D398-B6C2-B640471A1B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D84112-F270-982F-278F-0F01174B85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C97DFB-E862-232D-1BF3-40AF04884A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8635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EEECF-8944-4DD0-8A68-B269F42781F4}"/>
              </a:ext>
            </a:extLst>
          </p:cNvPr>
          <p:cNvGrpSpPr/>
          <p:nvPr/>
        </p:nvGrpSpPr>
        <p:grpSpPr>
          <a:xfrm>
            <a:off x="12428854" y="438150"/>
            <a:ext cx="1578422" cy="632808"/>
            <a:chOff x="3634369" y="318226"/>
            <a:chExt cx="1578422" cy="6328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9E3CB2-0140-4585-B311-61EDF662845F}"/>
                </a:ext>
              </a:extLst>
            </p:cNvPr>
            <p:cNvSpPr/>
            <p:nvPr/>
          </p:nvSpPr>
          <p:spPr>
            <a:xfrm>
              <a:off x="3634371" y="318226"/>
              <a:ext cx="1305312" cy="2128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>
                <a:spcBef>
                  <a:spcPts val="1000"/>
                </a:spcBef>
                <a:spcAft>
                  <a:spcPts val="300"/>
                </a:spcAft>
              </a:pPr>
              <a:r>
                <a:rPr lang="ru-RU" sz="800" b="1" dirty="0">
                  <a:solidFill>
                    <a:srgbClr val="6B6F77"/>
                  </a:solidFill>
                  <a:latin typeface="Arial" panose="020B0604020202020204" pitchFamily="34" charset="0"/>
                </a:rPr>
                <a:t>Основная палитра</a:t>
              </a:r>
              <a:endParaRPr lang="en-US" sz="800" b="1" dirty="0">
                <a:solidFill>
                  <a:srgbClr val="6B6F77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5EF4C1-D134-4023-AA33-B72016BAB269}"/>
                </a:ext>
              </a:extLst>
            </p:cNvPr>
            <p:cNvGrpSpPr/>
            <p:nvPr/>
          </p:nvGrpSpPr>
          <p:grpSpPr>
            <a:xfrm>
              <a:off x="3634369" y="468810"/>
              <a:ext cx="1578422" cy="482224"/>
              <a:chOff x="3634369" y="496518"/>
              <a:chExt cx="1868455" cy="57083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81F78EF-5A66-48AB-A8BB-8E1BD6561A0C}"/>
                  </a:ext>
                </a:extLst>
              </p:cNvPr>
              <p:cNvSpPr/>
              <p:nvPr/>
            </p:nvSpPr>
            <p:spPr>
              <a:xfrm>
                <a:off x="3957661" y="496518"/>
                <a:ext cx="252000" cy="252000"/>
              </a:xfrm>
              <a:prstGeom prst="ellipse">
                <a:avLst/>
              </a:prstGeom>
              <a:solidFill>
                <a:srgbClr val="2112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F2B72B9-973B-417B-8E1B-713276A02136}"/>
                  </a:ext>
                </a:extLst>
              </p:cNvPr>
              <p:cNvSpPr/>
              <p:nvPr/>
            </p:nvSpPr>
            <p:spPr>
              <a:xfrm>
                <a:off x="4280951" y="496518"/>
                <a:ext cx="252000" cy="25200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37CFFBA-E827-4843-8B7F-26250F2E2C6E}"/>
                  </a:ext>
                </a:extLst>
              </p:cNvPr>
              <p:cNvSpPr/>
              <p:nvPr/>
            </p:nvSpPr>
            <p:spPr>
              <a:xfrm>
                <a:off x="4604243" y="496518"/>
                <a:ext cx="252000" cy="252000"/>
              </a:xfrm>
              <a:prstGeom prst="ellipse">
                <a:avLst/>
              </a:prstGeom>
              <a:solidFill>
                <a:srgbClr val="1BD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76509A-4369-442D-96CE-8D35979E5074}"/>
                  </a:ext>
                </a:extLst>
              </p:cNvPr>
              <p:cNvSpPr/>
              <p:nvPr/>
            </p:nvSpPr>
            <p:spPr>
              <a:xfrm>
                <a:off x="4927533" y="496518"/>
                <a:ext cx="252000" cy="252000"/>
              </a:xfrm>
              <a:prstGeom prst="ellipse">
                <a:avLst/>
              </a:prstGeom>
              <a:solidFill>
                <a:srgbClr val="B1C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48014E-EC49-4416-B9EA-70C751C40E4F}"/>
                  </a:ext>
                </a:extLst>
              </p:cNvPr>
              <p:cNvSpPr/>
              <p:nvPr/>
            </p:nvSpPr>
            <p:spPr>
              <a:xfrm>
                <a:off x="5250824" y="496518"/>
                <a:ext cx="252000" cy="252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B828926-A81B-4A69-ABCD-9944546C2FE3}"/>
                  </a:ext>
                </a:extLst>
              </p:cNvPr>
              <p:cNvSpPr/>
              <p:nvPr userDrawn="1"/>
            </p:nvSpPr>
            <p:spPr>
              <a:xfrm>
                <a:off x="3634369" y="496518"/>
                <a:ext cx="252000" cy="25200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98A4553-662B-4155-85CC-1C5D2375215A}"/>
                  </a:ext>
                </a:extLst>
              </p:cNvPr>
              <p:cNvSpPr/>
              <p:nvPr userDrawn="1"/>
            </p:nvSpPr>
            <p:spPr>
              <a:xfrm>
                <a:off x="4604243" y="815350"/>
                <a:ext cx="252000" cy="252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06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46CA3C-84FB-45C9-B5E0-7A7182EA2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563" y="2760201"/>
            <a:ext cx="5918231" cy="4191724"/>
          </a:xfrm>
        </p:spPr>
        <p:txBody>
          <a:bodyPr>
            <a:noAutofit/>
          </a:bodyPr>
          <a:lstStyle/>
          <a:p>
            <a:r>
              <a:rPr lang="ru-RU" sz="3600" dirty="0"/>
              <a:t>Манфаатлар </a:t>
            </a:r>
            <a:r>
              <a:rPr lang="ru-RU" sz="3600" dirty="0" err="1"/>
              <a:t>тўқнашувини</a:t>
            </a:r>
            <a:r>
              <a:rPr lang="ru-RU" sz="3600" dirty="0"/>
              <a:t> </a:t>
            </a:r>
            <a:r>
              <a:rPr lang="ru-RU" sz="3600" dirty="0" err="1"/>
              <a:t>бошқариш</a:t>
            </a:r>
            <a:r>
              <a:rPr lang="ru-RU" sz="3600" dirty="0"/>
              <a:t>:</a:t>
            </a:r>
            <a:r>
              <a:rPr lang="en-US" sz="3600" dirty="0"/>
              <a:t> </a:t>
            </a:r>
            <a:r>
              <a:rPr lang="ru-RU" sz="3600" dirty="0" err="1"/>
              <a:t>концепцияси</a:t>
            </a:r>
            <a:r>
              <a:rPr lang="ru-RU" sz="3600" dirty="0"/>
              <a:t>, </a:t>
            </a:r>
            <a:r>
              <a:rPr lang="ru-RU" sz="3600" dirty="0" err="1"/>
              <a:t>турлари</a:t>
            </a:r>
            <a:r>
              <a:rPr lang="ru-RU" sz="3600" dirty="0"/>
              <a:t>, </a:t>
            </a:r>
            <a:r>
              <a:rPr lang="ru-RU" sz="3600" dirty="0" err="1"/>
              <a:t>бошқарув</a:t>
            </a:r>
            <a:r>
              <a:rPr lang="ru-RU" sz="3600" dirty="0"/>
              <a:t> </a:t>
            </a:r>
            <a:r>
              <a:rPr lang="ru-RU" sz="3600" dirty="0" err="1"/>
              <a:t>тамойиллари</a:t>
            </a:r>
            <a:r>
              <a:rPr lang="ru-RU" sz="3600" dirty="0"/>
              <a:t> </a:t>
            </a:r>
            <a:r>
              <a:rPr lang="ru-RU" sz="3600" dirty="0" err="1"/>
              <a:t>ва</a:t>
            </a:r>
            <a:r>
              <a:rPr lang="ru-RU" sz="3600" dirty="0"/>
              <a:t> </a:t>
            </a:r>
            <a:r>
              <a:rPr lang="ru-RU" sz="3600" dirty="0" err="1"/>
              <a:t>ҳал</a:t>
            </a:r>
            <a:r>
              <a:rPr lang="ru-RU" sz="3600" dirty="0"/>
              <a:t> </a:t>
            </a:r>
            <a:r>
              <a:rPr lang="ru-RU" sz="3600" dirty="0" err="1"/>
              <a:t>қилиш</a:t>
            </a:r>
            <a:r>
              <a:rPr lang="ru-RU" sz="3600" dirty="0"/>
              <a:t> </a:t>
            </a:r>
            <a:r>
              <a:rPr lang="ru-RU" sz="3600" dirty="0" err="1"/>
              <a:t>ёндашувлари</a:t>
            </a: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9511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 2">
            <a:extLst>
              <a:ext uri="{FF2B5EF4-FFF2-40B4-BE49-F238E27FC236}">
                <a16:creationId xmlns:a16="http://schemas.microsoft.com/office/drawing/2014/main" id="{717B0D92-8E55-4B7C-AA4C-6486C79B7A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5C8A7F-4FBE-46D8-8F8B-57C064FBF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609" y="1303760"/>
            <a:ext cx="3847479" cy="5030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0E4C45-82BD-470A-B076-BD792E37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олдини</a:t>
            </a:r>
            <a:r>
              <a:rPr lang="ru-RU" dirty="0"/>
              <a:t> </a:t>
            </a:r>
            <a:r>
              <a:rPr lang="ru-RU" dirty="0" err="1"/>
              <a:t>олиш</a:t>
            </a:r>
            <a:r>
              <a:rPr lang="uz" dirty="0"/>
              <a:t> (2/2)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B0D760-BB80-4319-9760-B21BE97F688D}"/>
              </a:ext>
            </a:extLst>
          </p:cNvPr>
          <p:cNvGrpSpPr/>
          <p:nvPr/>
        </p:nvGrpSpPr>
        <p:grpSpPr>
          <a:xfrm>
            <a:off x="0" y="1282700"/>
            <a:ext cx="7692888" cy="1292200"/>
            <a:chOff x="-1" y="1138806"/>
            <a:chExt cx="9575801" cy="14630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747BF8-0353-4279-BD0A-0459D2F35B47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4B6265-6CF3-41BD-B509-A1EF2A43E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921A268-6059-4AEB-B44B-7FBBFF134A4F}"/>
              </a:ext>
            </a:extLst>
          </p:cNvPr>
          <p:cNvSpPr txBox="1"/>
          <p:nvPr/>
        </p:nvSpPr>
        <p:spPr>
          <a:xfrm>
            <a:off x="416561" y="1364362"/>
            <a:ext cx="6441440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marL="0" lvl="2">
              <a:spcBef>
                <a:spcPts val="300"/>
              </a:spcBef>
              <a:spcAft>
                <a:spcPts val="300"/>
              </a:spcAft>
              <a:buClr>
                <a:srgbClr val="00338D"/>
              </a:buClr>
              <a:buSzPct val="100000"/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ташкилотларида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ҳудудий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таркибий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бўлинмаларида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низом ички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ҳисобланади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қуйидагилар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белгиланади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11ADDA-8055-4F74-8F36-176B25473372}"/>
              </a:ext>
            </a:extLst>
          </p:cNvPr>
          <p:cNvSpPr/>
          <p:nvPr/>
        </p:nvSpPr>
        <p:spPr>
          <a:xfrm>
            <a:off x="448935" y="2669640"/>
            <a:ext cx="7243953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хизматчиларида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ҳолатларини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декларация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идентификациялаш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тартиби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</a:t>
            </a:r>
          </a:p>
          <a:p>
            <a:pPr marL="285750" indent="-285750"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тўқнашувини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кўриб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чиқиш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у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қарор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тартиб-таомили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</a:t>
            </a:r>
          </a:p>
          <a:p>
            <a:pPr marL="285750" indent="-285750"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ҳолатларини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ҳал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усуллари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uz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65EFDF-F11F-4BBC-A95A-13002252081A}"/>
              </a:ext>
            </a:extLst>
          </p:cNvPr>
          <p:cNvGrpSpPr/>
          <p:nvPr/>
        </p:nvGrpSpPr>
        <p:grpSpPr>
          <a:xfrm>
            <a:off x="7005513" y="1534336"/>
            <a:ext cx="494694" cy="784700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25D25037-6900-44BC-A644-64DAFDCD4E35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DA0B9396-B771-44AD-8B8F-6D7C9195E7FD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74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2">
            <a:extLst>
              <a:ext uri="{FF2B5EF4-FFF2-40B4-BE49-F238E27FC236}">
                <a16:creationId xmlns:a16="http://schemas.microsoft.com/office/drawing/2014/main" id="{8EB26D17-D65F-43BC-AC86-78438B4EBFF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B42D8-F9CB-4D74-8235-42DB52C19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аниқлаш</a:t>
            </a:r>
            <a:r>
              <a:rPr lang="ru-RU" dirty="0"/>
              <a:t> </a:t>
            </a:r>
            <a:r>
              <a:rPr lang="uz" dirty="0"/>
              <a:t>(1/2)</a:t>
            </a:r>
            <a:endParaRPr lang="en-US" dirty="0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E3710AD0-721E-4DF3-A65C-FFBBF12D3229}"/>
              </a:ext>
            </a:extLst>
          </p:cNvPr>
          <p:cNvSpPr/>
          <p:nvPr/>
        </p:nvSpPr>
        <p:spPr>
          <a:xfrm>
            <a:off x="6167437" y="5168186"/>
            <a:ext cx="5580103" cy="1181814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8288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Ишга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қабул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қилишда контрагентлар ва номзодларни текшириш учун автоматлашган ечим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E459ADD6-266A-482A-A6AD-60DF50366E8D}"/>
              </a:ext>
            </a:extLst>
          </p:cNvPr>
          <p:cNvSpPr/>
          <p:nvPr/>
        </p:nvSpPr>
        <p:spPr>
          <a:xfrm>
            <a:off x="444459" y="5156298"/>
            <a:ext cx="5580104" cy="1191136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uz-Cyrl-UZ" sz="1400" dirty="0">
                <a:solidFill>
                  <a:schemeClr val="tx2"/>
                </a:solidFill>
              </a:rPr>
              <a:t>Потенциал контрагентларни текшириш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DC8DCE84-995E-4FD5-BC3D-E30052612D20}"/>
              </a:ext>
            </a:extLst>
          </p:cNvPr>
          <p:cNvSpPr/>
          <p:nvPr/>
        </p:nvSpPr>
        <p:spPr>
          <a:xfrm>
            <a:off x="444459" y="2317061"/>
            <a:ext cx="5580104" cy="1195199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400" dirty="0">
                <a:solidFill>
                  <a:schemeClr val="tx2"/>
                </a:solidFill>
              </a:rPr>
              <a:t>Манфаатлар </a:t>
            </a:r>
            <a:r>
              <a:rPr lang="ru-RU" sz="1400" dirty="0" err="1">
                <a:solidFill>
                  <a:schemeClr val="tx2"/>
                </a:solidFill>
              </a:rPr>
              <a:t>тўқнашуви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юзага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келганлиги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ҳақидаги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маълумотларни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ошкор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 канали (декларация)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7F105663-394E-4494-BD7C-500AE0CF2055}"/>
              </a:ext>
            </a:extLst>
          </p:cNvPr>
          <p:cNvSpPr/>
          <p:nvPr/>
        </p:nvSpPr>
        <p:spPr>
          <a:xfrm>
            <a:off x="6167437" y="2311082"/>
            <a:ext cx="5580103" cy="1208487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dirty="0" err="1"/>
              <a:t>Тартиб</a:t>
            </a:r>
            <a:r>
              <a:rPr lang="ru-RU" sz="1400" dirty="0"/>
              <a:t> </a:t>
            </a:r>
            <a:r>
              <a:rPr lang="ru-RU" sz="1400" dirty="0" err="1"/>
              <a:t>бузилиши</a:t>
            </a:r>
            <a:r>
              <a:rPr lang="ru-RU" sz="1400" dirty="0"/>
              <a:t> </a:t>
            </a:r>
            <a:r>
              <a:rPr lang="ru-RU" sz="1400" dirty="0" err="1"/>
              <a:t>ҳақида</a:t>
            </a:r>
            <a:r>
              <a:rPr lang="ru-RU" sz="1400" dirty="0"/>
              <a:t> хабар </a:t>
            </a:r>
            <a:r>
              <a:rPr lang="ru-RU" sz="1400" dirty="0" err="1"/>
              <a:t>бериш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</a:t>
            </a:r>
          </a:p>
          <a:p>
            <a:r>
              <a:rPr lang="ru-RU" sz="1400" dirty="0" err="1"/>
              <a:t>алоқа</a:t>
            </a:r>
            <a:r>
              <a:rPr lang="ru-RU" sz="1400" dirty="0"/>
              <a:t> </a:t>
            </a:r>
            <a:r>
              <a:rPr lang="ru-RU" sz="1400" dirty="0" err="1"/>
              <a:t>каналлари</a:t>
            </a:r>
            <a:endParaRPr lang="ru-RU" sz="1400" dirty="0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EDDDE4-D2B6-4849-88DE-E7123D9DAD31}"/>
              </a:ext>
            </a:extLst>
          </p:cNvPr>
          <p:cNvSpPr/>
          <p:nvPr/>
        </p:nvSpPr>
        <p:spPr>
          <a:xfrm>
            <a:off x="444459" y="3625649"/>
            <a:ext cx="5580104" cy="1398328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54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uz-Cyrl-UZ" sz="1400" dirty="0">
                <a:solidFill>
                  <a:schemeClr val="tx2"/>
                </a:solidFill>
              </a:rPr>
              <a:t>Ишга қабул қилишда номзодларни текшириш</a:t>
            </a:r>
            <a:br>
              <a:rPr lang="ru-RU" sz="1400" dirty="0">
                <a:solidFill>
                  <a:schemeClr val="tx2"/>
                </a:solidFill>
              </a:rPr>
            </a:b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7B268D0C-46F2-4224-917B-1C1F07075542}"/>
              </a:ext>
            </a:extLst>
          </p:cNvPr>
          <p:cNvSpPr/>
          <p:nvPr/>
        </p:nvSpPr>
        <p:spPr>
          <a:xfrm>
            <a:off x="6167437" y="3630302"/>
            <a:ext cx="5580103" cy="1389054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Мавжуд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контрагентларни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мунтазам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текшириш</a:t>
            </a:r>
            <a:br>
              <a:rPr lang="ru-RU" sz="1400" dirty="0">
                <a:solidFill>
                  <a:schemeClr val="tx2"/>
                </a:solidFill>
              </a:rPr>
            </a:b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E4D255-A329-495A-A822-99E1E278ABAC}"/>
              </a:ext>
            </a:extLst>
          </p:cNvPr>
          <p:cNvGrpSpPr/>
          <p:nvPr/>
        </p:nvGrpSpPr>
        <p:grpSpPr>
          <a:xfrm>
            <a:off x="444459" y="1289183"/>
            <a:ext cx="11317089" cy="987626"/>
            <a:chOff x="431998" y="1497505"/>
            <a:chExt cx="7042690" cy="595679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2A99395E-8673-4615-947D-6EBF65C7ED8E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0AEF0E30-DD04-4F73-B759-97C68C87EA0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152000" tIns="44371" rIns="91440" bIns="44371" rtlCol="0" anchor="ctr">
              <a:noAutofit/>
            </a:bodyPr>
            <a:lstStyle/>
            <a:p>
              <a:r>
                <a:rPr lang="ru-RU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 </a:t>
              </a:r>
              <a:r>
                <a:rPr lang="ru-RU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тўқнашувини</a:t>
              </a:r>
              <a:r>
                <a:rPr lang="ru-RU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аниқлаш</a:t>
              </a:r>
              <a:endParaRPr lang="uz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26" name="Sev01">
            <a:extLst>
              <a:ext uri="{FF2B5EF4-FFF2-40B4-BE49-F238E27FC236}">
                <a16:creationId xmlns:a16="http://schemas.microsoft.com/office/drawing/2014/main" id="{FDF52234-7B88-4F04-B9F3-F80EABAB9D9D}"/>
              </a:ext>
            </a:extLst>
          </p:cNvPr>
          <p:cNvSpPr>
            <a:spLocks noChangeAspect="1"/>
          </p:cNvSpPr>
          <p:nvPr/>
        </p:nvSpPr>
        <p:spPr>
          <a:xfrm flipH="1">
            <a:off x="645020" y="1103777"/>
            <a:ext cx="782661" cy="782659"/>
          </a:xfrm>
          <a:prstGeom prst="ellipse">
            <a:avLst/>
          </a:prstGeom>
          <a:solidFill>
            <a:schemeClr val="bg1"/>
          </a:solidFill>
          <a:ln w="212725">
            <a:solidFill>
              <a:srgbClr val="1BD7D3">
                <a:alpha val="21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b="1" dirty="0">
                <a:solidFill>
                  <a:srgbClr val="1BD7D3"/>
                </a:solidFill>
              </a:rPr>
              <a:t>02</a:t>
            </a:r>
            <a:endParaRPr lang="en-US" sz="2400" b="1" dirty="0">
              <a:solidFill>
                <a:srgbClr val="1BD7D3"/>
              </a:solidFill>
            </a:endParaRPr>
          </a:p>
        </p:txBody>
      </p:sp>
      <p:sp>
        <p:nvSpPr>
          <p:cNvPr id="128" name="object 12">
            <a:extLst>
              <a:ext uri="{FF2B5EF4-FFF2-40B4-BE49-F238E27FC236}">
                <a16:creationId xmlns:a16="http://schemas.microsoft.com/office/drawing/2014/main" id="{349B30D8-5296-4864-B322-AEA3C8FACC54}"/>
              </a:ext>
            </a:extLst>
          </p:cNvPr>
          <p:cNvSpPr/>
          <p:nvPr/>
        </p:nvSpPr>
        <p:spPr>
          <a:xfrm>
            <a:off x="4927552" y="2418349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">
            <a:extLst>
              <a:ext uri="{FF2B5EF4-FFF2-40B4-BE49-F238E27FC236}">
                <a16:creationId xmlns:a16="http://schemas.microsoft.com/office/drawing/2014/main" id="{52500D89-BD2F-4681-82B5-A368DAF83D37}"/>
              </a:ext>
            </a:extLst>
          </p:cNvPr>
          <p:cNvSpPr/>
          <p:nvPr/>
        </p:nvSpPr>
        <p:spPr>
          <a:xfrm>
            <a:off x="10646107" y="2418349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2">
            <a:extLst>
              <a:ext uri="{FF2B5EF4-FFF2-40B4-BE49-F238E27FC236}">
                <a16:creationId xmlns:a16="http://schemas.microsoft.com/office/drawing/2014/main" id="{0C3CBFC7-1C63-47C0-8371-1D25B062DBCF}"/>
              </a:ext>
            </a:extLst>
          </p:cNvPr>
          <p:cNvSpPr/>
          <p:nvPr/>
        </p:nvSpPr>
        <p:spPr>
          <a:xfrm>
            <a:off x="4927552" y="3770624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2">
            <a:extLst>
              <a:ext uri="{FF2B5EF4-FFF2-40B4-BE49-F238E27FC236}">
                <a16:creationId xmlns:a16="http://schemas.microsoft.com/office/drawing/2014/main" id="{B8F44EDD-BE37-4A5F-95A2-CFF1F0C0F61B}"/>
              </a:ext>
            </a:extLst>
          </p:cNvPr>
          <p:cNvSpPr/>
          <p:nvPr/>
        </p:nvSpPr>
        <p:spPr>
          <a:xfrm>
            <a:off x="4927552" y="5280700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2">
            <a:extLst>
              <a:ext uri="{FF2B5EF4-FFF2-40B4-BE49-F238E27FC236}">
                <a16:creationId xmlns:a16="http://schemas.microsoft.com/office/drawing/2014/main" id="{0A8F4889-B2C6-4FD2-A976-2E0601A8724F}"/>
              </a:ext>
            </a:extLst>
          </p:cNvPr>
          <p:cNvSpPr/>
          <p:nvPr/>
        </p:nvSpPr>
        <p:spPr>
          <a:xfrm>
            <a:off x="10646107" y="3770624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2">
            <a:extLst>
              <a:ext uri="{FF2B5EF4-FFF2-40B4-BE49-F238E27FC236}">
                <a16:creationId xmlns:a16="http://schemas.microsoft.com/office/drawing/2014/main" id="{B8A63192-C92A-4CF7-9462-10BE07098E59}"/>
              </a:ext>
            </a:extLst>
          </p:cNvPr>
          <p:cNvSpPr/>
          <p:nvPr/>
        </p:nvSpPr>
        <p:spPr>
          <a:xfrm>
            <a:off x="10646107" y="5280700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67" name="Group 120">
            <a:extLst>
              <a:ext uri="{FF2B5EF4-FFF2-40B4-BE49-F238E27FC236}">
                <a16:creationId xmlns:a16="http://schemas.microsoft.com/office/drawing/2014/main" id="{45B8C898-1D03-4407-9773-A7D1DDFF3C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62924" y="2559938"/>
            <a:ext cx="837393" cy="755664"/>
            <a:chOff x="9639" y="2235"/>
            <a:chExt cx="625" cy="564"/>
          </a:xfrm>
          <a:solidFill>
            <a:schemeClr val="bg2">
              <a:lumMod val="25000"/>
            </a:schemeClr>
          </a:solidFill>
        </p:grpSpPr>
        <p:sp>
          <p:nvSpPr>
            <p:cNvPr id="168" name="Freeform 121">
              <a:extLst>
                <a:ext uri="{FF2B5EF4-FFF2-40B4-BE49-F238E27FC236}">
                  <a16:creationId xmlns:a16="http://schemas.microsoft.com/office/drawing/2014/main" id="{D148656E-65E8-43DD-80CF-18FD4C82D5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4" y="2780"/>
              <a:ext cx="56" cy="19"/>
            </a:xfrm>
            <a:custGeom>
              <a:avLst/>
              <a:gdLst>
                <a:gd name="T0" fmla="*/ 648 w 773"/>
                <a:gd name="T1" fmla="*/ 0 h 250"/>
                <a:gd name="T2" fmla="*/ 125 w 773"/>
                <a:gd name="T3" fmla="*/ 0 h 250"/>
                <a:gd name="T4" fmla="*/ 0 w 773"/>
                <a:gd name="T5" fmla="*/ 125 h 250"/>
                <a:gd name="T6" fmla="*/ 125 w 773"/>
                <a:gd name="T7" fmla="*/ 250 h 250"/>
                <a:gd name="T8" fmla="*/ 648 w 773"/>
                <a:gd name="T9" fmla="*/ 250 h 250"/>
                <a:gd name="T10" fmla="*/ 773 w 773"/>
                <a:gd name="T11" fmla="*/ 125 h 250"/>
                <a:gd name="T12" fmla="*/ 648 w 773"/>
                <a:gd name="T13" fmla="*/ 0 h 250"/>
                <a:gd name="T14" fmla="*/ 648 w 77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3" h="250">
                  <a:moveTo>
                    <a:pt x="648" y="0"/>
                  </a:move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5" y="250"/>
                  </a:cubicBezTo>
                  <a:lnTo>
                    <a:pt x="648" y="250"/>
                  </a:lnTo>
                  <a:cubicBezTo>
                    <a:pt x="717" y="250"/>
                    <a:pt x="773" y="194"/>
                    <a:pt x="773" y="125"/>
                  </a:cubicBezTo>
                  <a:cubicBezTo>
                    <a:pt x="773" y="56"/>
                    <a:pt x="717" y="0"/>
                    <a:pt x="648" y="0"/>
                  </a:cubicBezTo>
                  <a:close/>
                  <a:moveTo>
                    <a:pt x="64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122">
              <a:extLst>
                <a:ext uri="{FF2B5EF4-FFF2-40B4-BE49-F238E27FC236}">
                  <a16:creationId xmlns:a16="http://schemas.microsoft.com/office/drawing/2014/main" id="{4B999D0C-F428-4C70-AED7-FD94AE6BE9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7" y="2750"/>
              <a:ext cx="51" cy="46"/>
            </a:xfrm>
            <a:custGeom>
              <a:avLst/>
              <a:gdLst>
                <a:gd name="T0" fmla="*/ 644 w 701"/>
                <a:gd name="T1" fmla="*/ 415 h 634"/>
                <a:gd name="T2" fmla="*/ 222 w 701"/>
                <a:gd name="T3" fmla="*/ 45 h 634"/>
                <a:gd name="T4" fmla="*/ 46 w 701"/>
                <a:gd name="T5" fmla="*/ 57 h 634"/>
                <a:gd name="T6" fmla="*/ 57 w 701"/>
                <a:gd name="T7" fmla="*/ 234 h 634"/>
                <a:gd name="T8" fmla="*/ 479 w 701"/>
                <a:gd name="T9" fmla="*/ 603 h 634"/>
                <a:gd name="T10" fmla="*/ 562 w 701"/>
                <a:gd name="T11" fmla="*/ 634 h 634"/>
                <a:gd name="T12" fmla="*/ 656 w 701"/>
                <a:gd name="T13" fmla="*/ 591 h 634"/>
                <a:gd name="T14" fmla="*/ 644 w 701"/>
                <a:gd name="T15" fmla="*/ 415 h 634"/>
                <a:gd name="T16" fmla="*/ 644 w 701"/>
                <a:gd name="T17" fmla="*/ 415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634">
                  <a:moveTo>
                    <a:pt x="644" y="415"/>
                  </a:moveTo>
                  <a:lnTo>
                    <a:pt x="222" y="45"/>
                  </a:lnTo>
                  <a:cubicBezTo>
                    <a:pt x="170" y="0"/>
                    <a:pt x="91" y="5"/>
                    <a:pt x="46" y="57"/>
                  </a:cubicBezTo>
                  <a:cubicBezTo>
                    <a:pt x="0" y="109"/>
                    <a:pt x="5" y="188"/>
                    <a:pt x="57" y="234"/>
                  </a:cubicBezTo>
                  <a:lnTo>
                    <a:pt x="479" y="603"/>
                  </a:lnTo>
                  <a:cubicBezTo>
                    <a:pt x="503" y="624"/>
                    <a:pt x="532" y="634"/>
                    <a:pt x="562" y="634"/>
                  </a:cubicBezTo>
                  <a:cubicBezTo>
                    <a:pt x="596" y="634"/>
                    <a:pt x="631" y="620"/>
                    <a:pt x="656" y="591"/>
                  </a:cubicBezTo>
                  <a:cubicBezTo>
                    <a:pt x="701" y="539"/>
                    <a:pt x="696" y="460"/>
                    <a:pt x="644" y="415"/>
                  </a:cubicBezTo>
                  <a:close/>
                  <a:moveTo>
                    <a:pt x="644" y="41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123">
              <a:extLst>
                <a:ext uri="{FF2B5EF4-FFF2-40B4-BE49-F238E27FC236}">
                  <a16:creationId xmlns:a16="http://schemas.microsoft.com/office/drawing/2014/main" id="{0FFBD14E-74C9-4DAE-B375-8115A4972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39" y="2235"/>
              <a:ext cx="599" cy="535"/>
            </a:xfrm>
            <a:custGeom>
              <a:avLst/>
              <a:gdLst>
                <a:gd name="T0" fmla="*/ 7499 w 8244"/>
                <a:gd name="T1" fmla="*/ 6182 h 7355"/>
                <a:gd name="T2" fmla="*/ 6828 w 8244"/>
                <a:gd name="T3" fmla="*/ 5023 h 7355"/>
                <a:gd name="T4" fmla="*/ 6080 w 8244"/>
                <a:gd name="T5" fmla="*/ 3782 h 7355"/>
                <a:gd name="T6" fmla="*/ 6459 w 8244"/>
                <a:gd name="T7" fmla="*/ 3854 h 7355"/>
                <a:gd name="T8" fmla="*/ 6939 w 8244"/>
                <a:gd name="T9" fmla="*/ 4334 h 7355"/>
                <a:gd name="T10" fmla="*/ 6581 w 8244"/>
                <a:gd name="T11" fmla="*/ 1578 h 7355"/>
                <a:gd name="T12" fmla="*/ 6612 w 8244"/>
                <a:gd name="T13" fmla="*/ 1546 h 7355"/>
                <a:gd name="T14" fmla="*/ 7408 w 8244"/>
                <a:gd name="T15" fmla="*/ 102 h 7355"/>
                <a:gd name="T16" fmla="*/ 5760 w 8244"/>
                <a:gd name="T17" fmla="*/ 123 h 7355"/>
                <a:gd name="T18" fmla="*/ 5718 w 8244"/>
                <a:gd name="T19" fmla="*/ 134 h 7355"/>
                <a:gd name="T20" fmla="*/ 583 w 8244"/>
                <a:gd name="T21" fmla="*/ 4732 h 7355"/>
                <a:gd name="T22" fmla="*/ 1358 w 8244"/>
                <a:gd name="T23" fmla="*/ 4967 h 7355"/>
                <a:gd name="T24" fmla="*/ 1360 w 8244"/>
                <a:gd name="T25" fmla="*/ 6796 h 7355"/>
                <a:gd name="T26" fmla="*/ 1754 w 8244"/>
                <a:gd name="T27" fmla="*/ 7233 h 7355"/>
                <a:gd name="T28" fmla="*/ 2790 w 8244"/>
                <a:gd name="T29" fmla="*/ 6552 h 7355"/>
                <a:gd name="T30" fmla="*/ 3264 w 8244"/>
                <a:gd name="T31" fmla="*/ 7306 h 7355"/>
                <a:gd name="T32" fmla="*/ 3991 w 8244"/>
                <a:gd name="T33" fmla="*/ 6105 h 7355"/>
                <a:gd name="T34" fmla="*/ 3742 w 8244"/>
                <a:gd name="T35" fmla="*/ 3976 h 7355"/>
                <a:gd name="T36" fmla="*/ 4366 w 8244"/>
                <a:gd name="T37" fmla="*/ 3112 h 7355"/>
                <a:gd name="T38" fmla="*/ 3141 w 8244"/>
                <a:gd name="T39" fmla="*/ 3348 h 7355"/>
                <a:gd name="T40" fmla="*/ 4811 w 8244"/>
                <a:gd name="T41" fmla="*/ 1937 h 7355"/>
                <a:gd name="T42" fmla="*/ 5819 w 8244"/>
                <a:gd name="T43" fmla="*/ 569 h 7355"/>
                <a:gd name="T44" fmla="*/ 2320 w 8244"/>
                <a:gd name="T45" fmla="*/ 3025 h 7355"/>
                <a:gd name="T46" fmla="*/ 4748 w 8244"/>
                <a:gd name="T47" fmla="*/ 2385 h 7355"/>
                <a:gd name="T48" fmla="*/ 5988 w 8244"/>
                <a:gd name="T49" fmla="*/ 3121 h 7355"/>
                <a:gd name="T50" fmla="*/ 5256 w 8244"/>
                <a:gd name="T51" fmla="*/ 3767 h 7355"/>
                <a:gd name="T52" fmla="*/ 5845 w 8244"/>
                <a:gd name="T53" fmla="*/ 4231 h 7355"/>
                <a:gd name="T54" fmla="*/ 5708 w 8244"/>
                <a:gd name="T55" fmla="*/ 7241 h 7355"/>
                <a:gd name="T56" fmla="*/ 6263 w 8244"/>
                <a:gd name="T57" fmla="*/ 6637 h 7355"/>
                <a:gd name="T58" fmla="*/ 6975 w 8244"/>
                <a:gd name="T59" fmla="*/ 6768 h 7355"/>
                <a:gd name="T60" fmla="*/ 8010 w 8244"/>
                <a:gd name="T61" fmla="*/ 7214 h 7355"/>
                <a:gd name="T62" fmla="*/ 7139 w 8244"/>
                <a:gd name="T63" fmla="*/ 263 h 7355"/>
                <a:gd name="T64" fmla="*/ 6509 w 8244"/>
                <a:gd name="T65" fmla="*/ 314 h 7355"/>
                <a:gd name="T66" fmla="*/ 832 w 8244"/>
                <a:gd name="T67" fmla="*/ 3353 h 7355"/>
                <a:gd name="T68" fmla="*/ 964 w 8244"/>
                <a:gd name="T69" fmla="*/ 4653 h 7355"/>
                <a:gd name="T70" fmla="*/ 1661 w 8244"/>
                <a:gd name="T71" fmla="*/ 6998 h 7355"/>
                <a:gd name="T72" fmla="*/ 2675 w 8244"/>
                <a:gd name="T73" fmla="*/ 6169 h 7355"/>
                <a:gd name="T74" fmla="*/ 3485 w 8244"/>
                <a:gd name="T75" fmla="*/ 7104 h 7355"/>
                <a:gd name="T76" fmla="*/ 2488 w 8244"/>
                <a:gd name="T77" fmla="*/ 5249 h 7355"/>
                <a:gd name="T78" fmla="*/ 3460 w 8244"/>
                <a:gd name="T79" fmla="*/ 4145 h 7355"/>
                <a:gd name="T80" fmla="*/ 2911 w 8244"/>
                <a:gd name="T81" fmla="*/ 4397 h 7355"/>
                <a:gd name="T82" fmla="*/ 1639 w 8244"/>
                <a:gd name="T83" fmla="*/ 4741 h 7355"/>
                <a:gd name="T84" fmla="*/ 3373 w 8244"/>
                <a:gd name="T85" fmla="*/ 3625 h 7355"/>
                <a:gd name="T86" fmla="*/ 3460 w 8244"/>
                <a:gd name="T87" fmla="*/ 4145 h 7355"/>
                <a:gd name="T88" fmla="*/ 3597 w 8244"/>
                <a:gd name="T89" fmla="*/ 3507 h 7355"/>
                <a:gd name="T90" fmla="*/ 4149 w 8244"/>
                <a:gd name="T91" fmla="*/ 3237 h 7355"/>
                <a:gd name="T92" fmla="*/ 1047 w 8244"/>
                <a:gd name="T93" fmla="*/ 3224 h 7355"/>
                <a:gd name="T94" fmla="*/ 5773 w 8244"/>
                <a:gd name="T95" fmla="*/ 3726 h 7355"/>
                <a:gd name="T96" fmla="*/ 5481 w 8244"/>
                <a:gd name="T97" fmla="*/ 3167 h 7355"/>
                <a:gd name="T98" fmla="*/ 5773 w 8244"/>
                <a:gd name="T99" fmla="*/ 3726 h 7355"/>
                <a:gd name="T100" fmla="*/ 5755 w 8244"/>
                <a:gd name="T101" fmla="*/ 6345 h 7355"/>
                <a:gd name="T102" fmla="*/ 7052 w 8244"/>
                <a:gd name="T103" fmla="*/ 5249 h 7355"/>
                <a:gd name="T104" fmla="*/ 7127 w 8244"/>
                <a:gd name="T105" fmla="*/ 6567 h 7355"/>
                <a:gd name="T106" fmla="*/ 7254 w 8244"/>
                <a:gd name="T107" fmla="*/ 6232 h 7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44" h="7355">
                  <a:moveTo>
                    <a:pt x="8177" y="7076"/>
                  </a:moveTo>
                  <a:cubicBezTo>
                    <a:pt x="8219" y="7042"/>
                    <a:pt x="8243" y="6991"/>
                    <a:pt x="8244" y="6937"/>
                  </a:cubicBezTo>
                  <a:cubicBezTo>
                    <a:pt x="8244" y="6882"/>
                    <a:pt x="8221" y="6831"/>
                    <a:pt x="8180" y="6796"/>
                  </a:cubicBezTo>
                  <a:lnTo>
                    <a:pt x="7536" y="6244"/>
                  </a:lnTo>
                  <a:cubicBezTo>
                    <a:pt x="7518" y="6228"/>
                    <a:pt x="7504" y="6206"/>
                    <a:pt x="7499" y="6182"/>
                  </a:cubicBezTo>
                  <a:lnTo>
                    <a:pt x="7168" y="4696"/>
                  </a:lnTo>
                  <a:cubicBezTo>
                    <a:pt x="7149" y="4629"/>
                    <a:pt x="7081" y="4590"/>
                    <a:pt x="7014" y="4608"/>
                  </a:cubicBezTo>
                  <a:cubicBezTo>
                    <a:pt x="6947" y="4626"/>
                    <a:pt x="6908" y="4695"/>
                    <a:pt x="6926" y="4762"/>
                  </a:cubicBezTo>
                  <a:lnTo>
                    <a:pt x="6992" y="5004"/>
                  </a:lnTo>
                  <a:lnTo>
                    <a:pt x="6828" y="5023"/>
                  </a:lnTo>
                  <a:lnTo>
                    <a:pt x="6767" y="5030"/>
                  </a:lnTo>
                  <a:lnTo>
                    <a:pt x="6422" y="5070"/>
                  </a:lnTo>
                  <a:lnTo>
                    <a:pt x="6080" y="4145"/>
                  </a:lnTo>
                  <a:cubicBezTo>
                    <a:pt x="6038" y="4025"/>
                    <a:pt x="6039" y="3898"/>
                    <a:pt x="6080" y="3783"/>
                  </a:cubicBezTo>
                  <a:cubicBezTo>
                    <a:pt x="6080" y="3782"/>
                    <a:pt x="6080" y="3782"/>
                    <a:pt x="6080" y="3782"/>
                  </a:cubicBezTo>
                  <a:lnTo>
                    <a:pt x="6144" y="3671"/>
                  </a:lnTo>
                  <a:cubicBezTo>
                    <a:pt x="6145" y="3670"/>
                    <a:pt x="6145" y="3669"/>
                    <a:pt x="6146" y="3668"/>
                  </a:cubicBezTo>
                  <a:lnTo>
                    <a:pt x="6219" y="3923"/>
                  </a:lnTo>
                  <a:cubicBezTo>
                    <a:pt x="6238" y="3990"/>
                    <a:pt x="6307" y="4028"/>
                    <a:pt x="6374" y="4009"/>
                  </a:cubicBezTo>
                  <a:cubicBezTo>
                    <a:pt x="6440" y="3990"/>
                    <a:pt x="6478" y="3920"/>
                    <a:pt x="6459" y="3854"/>
                  </a:cubicBezTo>
                  <a:lnTo>
                    <a:pt x="6034" y="2374"/>
                  </a:lnTo>
                  <a:cubicBezTo>
                    <a:pt x="5983" y="2197"/>
                    <a:pt x="6027" y="2010"/>
                    <a:pt x="6141" y="1876"/>
                  </a:cubicBezTo>
                  <a:lnTo>
                    <a:pt x="6786" y="4246"/>
                  </a:lnTo>
                  <a:cubicBezTo>
                    <a:pt x="6801" y="4302"/>
                    <a:pt x="6851" y="4339"/>
                    <a:pt x="6906" y="4339"/>
                  </a:cubicBezTo>
                  <a:cubicBezTo>
                    <a:pt x="6917" y="4339"/>
                    <a:pt x="6928" y="4337"/>
                    <a:pt x="6939" y="4334"/>
                  </a:cubicBezTo>
                  <a:cubicBezTo>
                    <a:pt x="7006" y="4316"/>
                    <a:pt x="7045" y="4247"/>
                    <a:pt x="7027" y="4181"/>
                  </a:cubicBezTo>
                  <a:lnTo>
                    <a:pt x="6356" y="1713"/>
                  </a:lnTo>
                  <a:lnTo>
                    <a:pt x="6572" y="1584"/>
                  </a:lnTo>
                  <a:cubicBezTo>
                    <a:pt x="6574" y="1583"/>
                    <a:pt x="6576" y="1581"/>
                    <a:pt x="6578" y="1580"/>
                  </a:cubicBezTo>
                  <a:cubicBezTo>
                    <a:pt x="6579" y="1579"/>
                    <a:pt x="6580" y="1578"/>
                    <a:pt x="6581" y="1578"/>
                  </a:cubicBezTo>
                  <a:cubicBezTo>
                    <a:pt x="6585" y="1575"/>
                    <a:pt x="6589" y="1572"/>
                    <a:pt x="6593" y="1568"/>
                  </a:cubicBezTo>
                  <a:cubicBezTo>
                    <a:pt x="6593" y="1568"/>
                    <a:pt x="6593" y="1568"/>
                    <a:pt x="6593" y="1568"/>
                  </a:cubicBezTo>
                  <a:cubicBezTo>
                    <a:pt x="6596" y="1565"/>
                    <a:pt x="6600" y="1561"/>
                    <a:pt x="6603" y="1558"/>
                  </a:cubicBezTo>
                  <a:cubicBezTo>
                    <a:pt x="6603" y="1557"/>
                    <a:pt x="6604" y="1556"/>
                    <a:pt x="6605" y="1555"/>
                  </a:cubicBezTo>
                  <a:cubicBezTo>
                    <a:pt x="6607" y="1552"/>
                    <a:pt x="6610" y="1549"/>
                    <a:pt x="6612" y="1546"/>
                  </a:cubicBezTo>
                  <a:cubicBezTo>
                    <a:pt x="6612" y="1545"/>
                    <a:pt x="6613" y="1545"/>
                    <a:pt x="6613" y="1544"/>
                  </a:cubicBezTo>
                  <a:lnTo>
                    <a:pt x="7049" y="865"/>
                  </a:lnTo>
                  <a:cubicBezTo>
                    <a:pt x="7049" y="865"/>
                    <a:pt x="7049" y="865"/>
                    <a:pt x="7049" y="865"/>
                  </a:cubicBezTo>
                  <a:lnTo>
                    <a:pt x="7405" y="312"/>
                  </a:lnTo>
                  <a:cubicBezTo>
                    <a:pt x="7446" y="248"/>
                    <a:pt x="7447" y="168"/>
                    <a:pt x="7408" y="102"/>
                  </a:cubicBezTo>
                  <a:cubicBezTo>
                    <a:pt x="7368" y="37"/>
                    <a:pt x="7297" y="0"/>
                    <a:pt x="7222" y="6"/>
                  </a:cubicBezTo>
                  <a:lnTo>
                    <a:pt x="6566" y="58"/>
                  </a:lnTo>
                  <a:lnTo>
                    <a:pt x="6566" y="58"/>
                  </a:lnTo>
                  <a:lnTo>
                    <a:pt x="5762" y="122"/>
                  </a:lnTo>
                  <a:cubicBezTo>
                    <a:pt x="5761" y="122"/>
                    <a:pt x="5761" y="122"/>
                    <a:pt x="5760" y="123"/>
                  </a:cubicBezTo>
                  <a:cubicBezTo>
                    <a:pt x="5756" y="123"/>
                    <a:pt x="5753" y="123"/>
                    <a:pt x="5749" y="124"/>
                  </a:cubicBezTo>
                  <a:cubicBezTo>
                    <a:pt x="5748" y="124"/>
                    <a:pt x="5746" y="125"/>
                    <a:pt x="5745" y="125"/>
                  </a:cubicBezTo>
                  <a:cubicBezTo>
                    <a:pt x="5741" y="126"/>
                    <a:pt x="5737" y="127"/>
                    <a:pt x="5733" y="128"/>
                  </a:cubicBezTo>
                  <a:cubicBezTo>
                    <a:pt x="5732" y="128"/>
                    <a:pt x="5731" y="129"/>
                    <a:pt x="5731" y="129"/>
                  </a:cubicBezTo>
                  <a:cubicBezTo>
                    <a:pt x="5726" y="130"/>
                    <a:pt x="5722" y="132"/>
                    <a:pt x="5718" y="134"/>
                  </a:cubicBezTo>
                  <a:cubicBezTo>
                    <a:pt x="5716" y="135"/>
                    <a:pt x="5715" y="136"/>
                    <a:pt x="5714" y="136"/>
                  </a:cubicBezTo>
                  <a:cubicBezTo>
                    <a:pt x="5712" y="137"/>
                    <a:pt x="5710" y="138"/>
                    <a:pt x="5708" y="140"/>
                  </a:cubicBezTo>
                  <a:lnTo>
                    <a:pt x="228" y="3423"/>
                  </a:lnTo>
                  <a:cubicBezTo>
                    <a:pt x="54" y="3527"/>
                    <a:pt x="0" y="3757"/>
                    <a:pt x="107" y="3936"/>
                  </a:cubicBezTo>
                  <a:lnTo>
                    <a:pt x="583" y="4732"/>
                  </a:lnTo>
                  <a:cubicBezTo>
                    <a:pt x="634" y="4817"/>
                    <a:pt x="714" y="4879"/>
                    <a:pt x="810" y="4905"/>
                  </a:cubicBezTo>
                  <a:cubicBezTo>
                    <a:pt x="842" y="4914"/>
                    <a:pt x="875" y="4918"/>
                    <a:pt x="908" y="4918"/>
                  </a:cubicBezTo>
                  <a:cubicBezTo>
                    <a:pt x="972" y="4918"/>
                    <a:pt x="1036" y="4901"/>
                    <a:pt x="1092" y="4867"/>
                  </a:cubicBezTo>
                  <a:lnTo>
                    <a:pt x="1181" y="4814"/>
                  </a:lnTo>
                  <a:cubicBezTo>
                    <a:pt x="1225" y="4879"/>
                    <a:pt x="1285" y="4932"/>
                    <a:pt x="1358" y="4967"/>
                  </a:cubicBezTo>
                  <a:cubicBezTo>
                    <a:pt x="1483" y="5027"/>
                    <a:pt x="1625" y="5026"/>
                    <a:pt x="1749" y="4966"/>
                  </a:cubicBezTo>
                  <a:lnTo>
                    <a:pt x="2349" y="4672"/>
                  </a:lnTo>
                  <a:lnTo>
                    <a:pt x="2040" y="6182"/>
                  </a:lnTo>
                  <a:cubicBezTo>
                    <a:pt x="2036" y="6206"/>
                    <a:pt x="2022" y="6228"/>
                    <a:pt x="2003" y="6245"/>
                  </a:cubicBezTo>
                  <a:lnTo>
                    <a:pt x="1360" y="6796"/>
                  </a:lnTo>
                  <a:cubicBezTo>
                    <a:pt x="1319" y="6831"/>
                    <a:pt x="1296" y="6883"/>
                    <a:pt x="1296" y="6937"/>
                  </a:cubicBezTo>
                  <a:cubicBezTo>
                    <a:pt x="1297" y="6991"/>
                    <a:pt x="1321" y="7042"/>
                    <a:pt x="1363" y="7076"/>
                  </a:cubicBezTo>
                  <a:lnTo>
                    <a:pt x="1530" y="7214"/>
                  </a:lnTo>
                  <a:cubicBezTo>
                    <a:pt x="1566" y="7244"/>
                    <a:pt x="1611" y="7259"/>
                    <a:pt x="1656" y="7259"/>
                  </a:cubicBezTo>
                  <a:cubicBezTo>
                    <a:pt x="1690" y="7259"/>
                    <a:pt x="1724" y="7251"/>
                    <a:pt x="1754" y="7233"/>
                  </a:cubicBezTo>
                  <a:lnTo>
                    <a:pt x="2538" y="6784"/>
                  </a:lnTo>
                  <a:cubicBezTo>
                    <a:pt x="2539" y="6784"/>
                    <a:pt x="2539" y="6783"/>
                    <a:pt x="2540" y="6783"/>
                  </a:cubicBezTo>
                  <a:cubicBezTo>
                    <a:pt x="2548" y="6778"/>
                    <a:pt x="2557" y="6773"/>
                    <a:pt x="2565" y="6769"/>
                  </a:cubicBezTo>
                  <a:cubicBezTo>
                    <a:pt x="2646" y="6721"/>
                    <a:pt x="2737" y="6668"/>
                    <a:pt x="2788" y="6558"/>
                  </a:cubicBezTo>
                  <a:cubicBezTo>
                    <a:pt x="2789" y="6556"/>
                    <a:pt x="2789" y="6554"/>
                    <a:pt x="2790" y="6552"/>
                  </a:cubicBezTo>
                  <a:lnTo>
                    <a:pt x="2894" y="6296"/>
                  </a:lnTo>
                  <a:lnTo>
                    <a:pt x="3187" y="6465"/>
                  </a:lnTo>
                  <a:cubicBezTo>
                    <a:pt x="3248" y="6500"/>
                    <a:pt x="3283" y="6567"/>
                    <a:pt x="3277" y="6637"/>
                  </a:cubicBezTo>
                  <a:lnTo>
                    <a:pt x="3226" y="7193"/>
                  </a:lnTo>
                  <a:cubicBezTo>
                    <a:pt x="3222" y="7235"/>
                    <a:pt x="3236" y="7276"/>
                    <a:pt x="3264" y="7306"/>
                  </a:cubicBezTo>
                  <a:cubicBezTo>
                    <a:pt x="3292" y="7337"/>
                    <a:pt x="3332" y="7355"/>
                    <a:pt x="3373" y="7355"/>
                  </a:cubicBezTo>
                  <a:lnTo>
                    <a:pt x="3688" y="7355"/>
                  </a:lnTo>
                  <a:cubicBezTo>
                    <a:pt x="3757" y="7355"/>
                    <a:pt x="3816" y="7308"/>
                    <a:pt x="3832" y="7241"/>
                  </a:cubicBezTo>
                  <a:lnTo>
                    <a:pt x="4027" y="6408"/>
                  </a:lnTo>
                  <a:cubicBezTo>
                    <a:pt x="4060" y="6307"/>
                    <a:pt x="4047" y="6197"/>
                    <a:pt x="3991" y="6105"/>
                  </a:cubicBezTo>
                  <a:cubicBezTo>
                    <a:pt x="3989" y="6103"/>
                    <a:pt x="3988" y="6101"/>
                    <a:pt x="3986" y="6098"/>
                  </a:cubicBezTo>
                  <a:lnTo>
                    <a:pt x="3341" y="5187"/>
                  </a:lnTo>
                  <a:lnTo>
                    <a:pt x="3695" y="4231"/>
                  </a:lnTo>
                  <a:cubicBezTo>
                    <a:pt x="3695" y="4230"/>
                    <a:pt x="3695" y="4230"/>
                    <a:pt x="3696" y="4229"/>
                  </a:cubicBezTo>
                  <a:cubicBezTo>
                    <a:pt x="3725" y="4146"/>
                    <a:pt x="3740" y="4061"/>
                    <a:pt x="3742" y="3976"/>
                  </a:cubicBezTo>
                  <a:cubicBezTo>
                    <a:pt x="3763" y="3980"/>
                    <a:pt x="3785" y="3982"/>
                    <a:pt x="3806" y="3982"/>
                  </a:cubicBezTo>
                  <a:cubicBezTo>
                    <a:pt x="3875" y="3982"/>
                    <a:pt x="3943" y="3964"/>
                    <a:pt x="4005" y="3928"/>
                  </a:cubicBezTo>
                  <a:lnTo>
                    <a:pt x="4284" y="3767"/>
                  </a:lnTo>
                  <a:cubicBezTo>
                    <a:pt x="4474" y="3657"/>
                    <a:pt x="4539" y="3413"/>
                    <a:pt x="4430" y="3222"/>
                  </a:cubicBezTo>
                  <a:lnTo>
                    <a:pt x="4366" y="3112"/>
                  </a:lnTo>
                  <a:cubicBezTo>
                    <a:pt x="4335" y="3058"/>
                    <a:pt x="4292" y="3013"/>
                    <a:pt x="4242" y="2980"/>
                  </a:cubicBezTo>
                  <a:lnTo>
                    <a:pt x="4383" y="2896"/>
                  </a:lnTo>
                  <a:cubicBezTo>
                    <a:pt x="4442" y="2860"/>
                    <a:pt x="4461" y="2783"/>
                    <a:pt x="4426" y="2724"/>
                  </a:cubicBezTo>
                  <a:cubicBezTo>
                    <a:pt x="4390" y="2665"/>
                    <a:pt x="4313" y="2645"/>
                    <a:pt x="4254" y="2681"/>
                  </a:cubicBezTo>
                  <a:lnTo>
                    <a:pt x="3141" y="3348"/>
                  </a:lnTo>
                  <a:cubicBezTo>
                    <a:pt x="3139" y="3349"/>
                    <a:pt x="3138" y="3349"/>
                    <a:pt x="3137" y="3350"/>
                  </a:cubicBezTo>
                  <a:lnTo>
                    <a:pt x="2091" y="3976"/>
                  </a:lnTo>
                  <a:lnTo>
                    <a:pt x="1975" y="3782"/>
                  </a:lnTo>
                  <a:lnTo>
                    <a:pt x="4768" y="2108"/>
                  </a:lnTo>
                  <a:cubicBezTo>
                    <a:pt x="4827" y="2073"/>
                    <a:pt x="4846" y="1996"/>
                    <a:pt x="4811" y="1937"/>
                  </a:cubicBezTo>
                  <a:cubicBezTo>
                    <a:pt x="4775" y="1877"/>
                    <a:pt x="4698" y="1858"/>
                    <a:pt x="4639" y="1894"/>
                  </a:cubicBezTo>
                  <a:lnTo>
                    <a:pt x="1846" y="3567"/>
                  </a:lnTo>
                  <a:lnTo>
                    <a:pt x="1484" y="2962"/>
                  </a:lnTo>
                  <a:lnTo>
                    <a:pt x="5729" y="419"/>
                  </a:lnTo>
                  <a:lnTo>
                    <a:pt x="5819" y="569"/>
                  </a:lnTo>
                  <a:lnTo>
                    <a:pt x="5849" y="619"/>
                  </a:lnTo>
                  <a:lnTo>
                    <a:pt x="2192" y="2810"/>
                  </a:lnTo>
                  <a:cubicBezTo>
                    <a:pt x="2133" y="2846"/>
                    <a:pt x="2113" y="2923"/>
                    <a:pt x="2149" y="2982"/>
                  </a:cubicBezTo>
                  <a:cubicBezTo>
                    <a:pt x="2172" y="3021"/>
                    <a:pt x="2214" y="3043"/>
                    <a:pt x="2256" y="3043"/>
                  </a:cubicBezTo>
                  <a:cubicBezTo>
                    <a:pt x="2278" y="3043"/>
                    <a:pt x="2300" y="3037"/>
                    <a:pt x="2320" y="3025"/>
                  </a:cubicBezTo>
                  <a:lnTo>
                    <a:pt x="5978" y="834"/>
                  </a:lnTo>
                  <a:lnTo>
                    <a:pt x="6336" y="1434"/>
                  </a:lnTo>
                  <a:lnTo>
                    <a:pt x="6146" y="1547"/>
                  </a:lnTo>
                  <a:lnTo>
                    <a:pt x="6146" y="1547"/>
                  </a:lnTo>
                  <a:lnTo>
                    <a:pt x="4748" y="2385"/>
                  </a:lnTo>
                  <a:cubicBezTo>
                    <a:pt x="4689" y="2420"/>
                    <a:pt x="4670" y="2497"/>
                    <a:pt x="4705" y="2556"/>
                  </a:cubicBezTo>
                  <a:cubicBezTo>
                    <a:pt x="4741" y="2616"/>
                    <a:pt x="4818" y="2635"/>
                    <a:pt x="4877" y="2600"/>
                  </a:cubicBezTo>
                  <a:lnTo>
                    <a:pt x="5780" y="2058"/>
                  </a:lnTo>
                  <a:cubicBezTo>
                    <a:pt x="5753" y="2183"/>
                    <a:pt x="5756" y="2314"/>
                    <a:pt x="5793" y="2443"/>
                  </a:cubicBezTo>
                  <a:lnTo>
                    <a:pt x="5988" y="3121"/>
                  </a:lnTo>
                  <a:lnTo>
                    <a:pt x="5719" y="2966"/>
                  </a:lnTo>
                  <a:cubicBezTo>
                    <a:pt x="5627" y="2912"/>
                    <a:pt x="5520" y="2898"/>
                    <a:pt x="5417" y="2926"/>
                  </a:cubicBezTo>
                  <a:cubicBezTo>
                    <a:pt x="5314" y="2953"/>
                    <a:pt x="5228" y="3019"/>
                    <a:pt x="5174" y="3112"/>
                  </a:cubicBezTo>
                  <a:lnTo>
                    <a:pt x="5110" y="3222"/>
                  </a:lnTo>
                  <a:cubicBezTo>
                    <a:pt x="5001" y="3413"/>
                    <a:pt x="5066" y="3657"/>
                    <a:pt x="5256" y="3767"/>
                  </a:cubicBezTo>
                  <a:lnTo>
                    <a:pt x="5535" y="3928"/>
                  </a:lnTo>
                  <a:cubicBezTo>
                    <a:pt x="5597" y="3964"/>
                    <a:pt x="5665" y="3982"/>
                    <a:pt x="5734" y="3982"/>
                  </a:cubicBezTo>
                  <a:cubicBezTo>
                    <a:pt x="5755" y="3982"/>
                    <a:pt x="5777" y="3980"/>
                    <a:pt x="5798" y="3976"/>
                  </a:cubicBezTo>
                  <a:cubicBezTo>
                    <a:pt x="5800" y="4061"/>
                    <a:pt x="5815" y="4146"/>
                    <a:pt x="5844" y="4229"/>
                  </a:cubicBezTo>
                  <a:cubicBezTo>
                    <a:pt x="5845" y="4230"/>
                    <a:pt x="5845" y="4230"/>
                    <a:pt x="5845" y="4231"/>
                  </a:cubicBezTo>
                  <a:lnTo>
                    <a:pt x="6199" y="5187"/>
                  </a:lnTo>
                  <a:lnTo>
                    <a:pt x="5554" y="6098"/>
                  </a:lnTo>
                  <a:cubicBezTo>
                    <a:pt x="5552" y="6101"/>
                    <a:pt x="5551" y="6103"/>
                    <a:pt x="5549" y="6105"/>
                  </a:cubicBezTo>
                  <a:cubicBezTo>
                    <a:pt x="5493" y="6197"/>
                    <a:pt x="5480" y="6307"/>
                    <a:pt x="5513" y="6408"/>
                  </a:cubicBezTo>
                  <a:lnTo>
                    <a:pt x="5708" y="7241"/>
                  </a:lnTo>
                  <a:cubicBezTo>
                    <a:pt x="5724" y="7308"/>
                    <a:pt x="5783" y="7354"/>
                    <a:pt x="5852" y="7354"/>
                  </a:cubicBezTo>
                  <a:lnTo>
                    <a:pt x="6167" y="7354"/>
                  </a:lnTo>
                  <a:cubicBezTo>
                    <a:pt x="6208" y="7354"/>
                    <a:pt x="6248" y="7337"/>
                    <a:pt x="6276" y="7306"/>
                  </a:cubicBezTo>
                  <a:cubicBezTo>
                    <a:pt x="6304" y="7276"/>
                    <a:pt x="6318" y="7235"/>
                    <a:pt x="6314" y="7193"/>
                  </a:cubicBezTo>
                  <a:lnTo>
                    <a:pt x="6263" y="6637"/>
                  </a:lnTo>
                  <a:cubicBezTo>
                    <a:pt x="6257" y="6567"/>
                    <a:pt x="6292" y="6500"/>
                    <a:pt x="6353" y="6465"/>
                  </a:cubicBezTo>
                  <a:lnTo>
                    <a:pt x="6646" y="6296"/>
                  </a:lnTo>
                  <a:lnTo>
                    <a:pt x="6750" y="6552"/>
                  </a:lnTo>
                  <a:cubicBezTo>
                    <a:pt x="6751" y="6554"/>
                    <a:pt x="6751" y="6556"/>
                    <a:pt x="6752" y="6558"/>
                  </a:cubicBezTo>
                  <a:cubicBezTo>
                    <a:pt x="6803" y="6668"/>
                    <a:pt x="6894" y="6721"/>
                    <a:pt x="6975" y="6768"/>
                  </a:cubicBezTo>
                  <a:cubicBezTo>
                    <a:pt x="6983" y="6773"/>
                    <a:pt x="6992" y="6778"/>
                    <a:pt x="7000" y="6783"/>
                  </a:cubicBezTo>
                  <a:cubicBezTo>
                    <a:pt x="7000" y="6783"/>
                    <a:pt x="7001" y="6784"/>
                    <a:pt x="7002" y="6784"/>
                  </a:cubicBezTo>
                  <a:lnTo>
                    <a:pt x="7786" y="7234"/>
                  </a:lnTo>
                  <a:cubicBezTo>
                    <a:pt x="7816" y="7251"/>
                    <a:pt x="7850" y="7259"/>
                    <a:pt x="7884" y="7259"/>
                  </a:cubicBezTo>
                  <a:cubicBezTo>
                    <a:pt x="7929" y="7259"/>
                    <a:pt x="7974" y="7244"/>
                    <a:pt x="8010" y="7214"/>
                  </a:cubicBezTo>
                  <a:lnTo>
                    <a:pt x="8177" y="7076"/>
                  </a:lnTo>
                  <a:close/>
                  <a:moveTo>
                    <a:pt x="7139" y="263"/>
                  </a:moveTo>
                  <a:lnTo>
                    <a:pt x="6948" y="560"/>
                  </a:lnTo>
                  <a:lnTo>
                    <a:pt x="6787" y="291"/>
                  </a:lnTo>
                  <a:lnTo>
                    <a:pt x="7139" y="263"/>
                  </a:lnTo>
                  <a:close/>
                  <a:moveTo>
                    <a:pt x="6509" y="314"/>
                  </a:moveTo>
                  <a:lnTo>
                    <a:pt x="6797" y="795"/>
                  </a:lnTo>
                  <a:lnTo>
                    <a:pt x="6512" y="1239"/>
                  </a:lnTo>
                  <a:lnTo>
                    <a:pt x="5983" y="356"/>
                  </a:lnTo>
                  <a:lnTo>
                    <a:pt x="6509" y="314"/>
                  </a:lnTo>
                  <a:close/>
                  <a:moveTo>
                    <a:pt x="876" y="4664"/>
                  </a:moveTo>
                  <a:cubicBezTo>
                    <a:pt x="843" y="4655"/>
                    <a:pt x="815" y="4633"/>
                    <a:pt x="797" y="4603"/>
                  </a:cubicBezTo>
                  <a:lnTo>
                    <a:pt x="322" y="3808"/>
                  </a:lnTo>
                  <a:cubicBezTo>
                    <a:pt x="285" y="3747"/>
                    <a:pt x="301" y="3671"/>
                    <a:pt x="357" y="3637"/>
                  </a:cubicBezTo>
                  <a:lnTo>
                    <a:pt x="832" y="3353"/>
                  </a:lnTo>
                  <a:lnTo>
                    <a:pt x="947" y="3544"/>
                  </a:lnTo>
                  <a:lnTo>
                    <a:pt x="1439" y="4367"/>
                  </a:lnTo>
                  <a:lnTo>
                    <a:pt x="1174" y="4526"/>
                  </a:lnTo>
                  <a:cubicBezTo>
                    <a:pt x="1171" y="4527"/>
                    <a:pt x="1169" y="4529"/>
                    <a:pt x="1167" y="4530"/>
                  </a:cubicBezTo>
                  <a:lnTo>
                    <a:pt x="964" y="4653"/>
                  </a:lnTo>
                  <a:cubicBezTo>
                    <a:pt x="937" y="4668"/>
                    <a:pt x="906" y="4672"/>
                    <a:pt x="876" y="4664"/>
                  </a:cubicBezTo>
                  <a:close/>
                  <a:moveTo>
                    <a:pt x="2559" y="6455"/>
                  </a:moveTo>
                  <a:cubicBezTo>
                    <a:pt x="2542" y="6491"/>
                    <a:pt x="2504" y="6514"/>
                    <a:pt x="2439" y="6552"/>
                  </a:cubicBezTo>
                  <a:cubicBezTo>
                    <a:pt x="2430" y="6557"/>
                    <a:pt x="2422" y="6562"/>
                    <a:pt x="2413" y="6567"/>
                  </a:cubicBezTo>
                  <a:lnTo>
                    <a:pt x="1661" y="6998"/>
                  </a:lnTo>
                  <a:lnTo>
                    <a:pt x="1583" y="6934"/>
                  </a:lnTo>
                  <a:lnTo>
                    <a:pt x="2166" y="6435"/>
                  </a:lnTo>
                  <a:cubicBezTo>
                    <a:pt x="2227" y="6382"/>
                    <a:pt x="2270" y="6310"/>
                    <a:pt x="2286" y="6232"/>
                  </a:cubicBezTo>
                  <a:lnTo>
                    <a:pt x="2365" y="5848"/>
                  </a:lnTo>
                  <a:cubicBezTo>
                    <a:pt x="2440" y="5975"/>
                    <a:pt x="2545" y="6086"/>
                    <a:pt x="2675" y="6169"/>
                  </a:cubicBezTo>
                  <a:lnTo>
                    <a:pt x="2559" y="6455"/>
                  </a:lnTo>
                  <a:close/>
                  <a:moveTo>
                    <a:pt x="3788" y="6333"/>
                  </a:moveTo>
                  <a:cubicBezTo>
                    <a:pt x="3787" y="6337"/>
                    <a:pt x="3786" y="6341"/>
                    <a:pt x="3785" y="6345"/>
                  </a:cubicBezTo>
                  <a:lnTo>
                    <a:pt x="3607" y="7104"/>
                  </a:lnTo>
                  <a:lnTo>
                    <a:pt x="3485" y="7104"/>
                  </a:lnTo>
                  <a:lnTo>
                    <a:pt x="3526" y="6660"/>
                  </a:lnTo>
                  <a:cubicBezTo>
                    <a:pt x="3541" y="6493"/>
                    <a:pt x="3457" y="6332"/>
                    <a:pt x="3312" y="6248"/>
                  </a:cubicBezTo>
                  <a:lnTo>
                    <a:pt x="2841" y="5977"/>
                  </a:lnTo>
                  <a:cubicBezTo>
                    <a:pt x="2582" y="5829"/>
                    <a:pt x="2445" y="5542"/>
                    <a:pt x="2488" y="5250"/>
                  </a:cubicBezTo>
                  <a:lnTo>
                    <a:pt x="2488" y="5249"/>
                  </a:lnTo>
                  <a:lnTo>
                    <a:pt x="2700" y="5274"/>
                  </a:lnTo>
                  <a:lnTo>
                    <a:pt x="3131" y="5324"/>
                  </a:lnTo>
                  <a:lnTo>
                    <a:pt x="3779" y="6239"/>
                  </a:lnTo>
                  <a:cubicBezTo>
                    <a:pt x="3796" y="6268"/>
                    <a:pt x="3799" y="6302"/>
                    <a:pt x="3788" y="6333"/>
                  </a:cubicBezTo>
                  <a:close/>
                  <a:moveTo>
                    <a:pt x="3460" y="4145"/>
                  </a:moveTo>
                  <a:lnTo>
                    <a:pt x="3118" y="5070"/>
                  </a:lnTo>
                  <a:lnTo>
                    <a:pt x="2675" y="5019"/>
                  </a:lnTo>
                  <a:lnTo>
                    <a:pt x="2538" y="5003"/>
                  </a:lnTo>
                  <a:lnTo>
                    <a:pt x="2632" y="4534"/>
                  </a:lnTo>
                  <a:lnTo>
                    <a:pt x="2911" y="4397"/>
                  </a:lnTo>
                  <a:cubicBezTo>
                    <a:pt x="2973" y="4367"/>
                    <a:pt x="2999" y="4292"/>
                    <a:pt x="2969" y="4230"/>
                  </a:cubicBezTo>
                  <a:cubicBezTo>
                    <a:pt x="2938" y="4167"/>
                    <a:pt x="2863" y="4142"/>
                    <a:pt x="2801" y="4172"/>
                  </a:cubicBezTo>
                  <a:lnTo>
                    <a:pt x="2468" y="4335"/>
                  </a:lnTo>
                  <a:cubicBezTo>
                    <a:pt x="2467" y="4336"/>
                    <a:pt x="2466" y="4336"/>
                    <a:pt x="2465" y="4337"/>
                  </a:cubicBezTo>
                  <a:lnTo>
                    <a:pt x="1639" y="4741"/>
                  </a:lnTo>
                  <a:cubicBezTo>
                    <a:pt x="1584" y="4768"/>
                    <a:pt x="1522" y="4768"/>
                    <a:pt x="1467" y="4742"/>
                  </a:cubicBezTo>
                  <a:cubicBezTo>
                    <a:pt x="1439" y="4728"/>
                    <a:pt x="1415" y="4708"/>
                    <a:pt x="1397" y="4685"/>
                  </a:cubicBezTo>
                  <a:lnTo>
                    <a:pt x="3250" y="3574"/>
                  </a:lnTo>
                  <a:cubicBezTo>
                    <a:pt x="3294" y="3566"/>
                    <a:pt x="3339" y="3582"/>
                    <a:pt x="3367" y="3618"/>
                  </a:cubicBezTo>
                  <a:lnTo>
                    <a:pt x="3373" y="3625"/>
                  </a:lnTo>
                  <a:cubicBezTo>
                    <a:pt x="3373" y="3625"/>
                    <a:pt x="3373" y="3625"/>
                    <a:pt x="3373" y="3625"/>
                  </a:cubicBezTo>
                  <a:cubicBezTo>
                    <a:pt x="3380" y="3641"/>
                    <a:pt x="3387" y="3656"/>
                    <a:pt x="3396" y="3671"/>
                  </a:cubicBezTo>
                  <a:lnTo>
                    <a:pt x="3460" y="3782"/>
                  </a:lnTo>
                  <a:cubicBezTo>
                    <a:pt x="3460" y="3782"/>
                    <a:pt x="3460" y="3782"/>
                    <a:pt x="3460" y="3783"/>
                  </a:cubicBezTo>
                  <a:cubicBezTo>
                    <a:pt x="3501" y="3898"/>
                    <a:pt x="3502" y="4025"/>
                    <a:pt x="3460" y="4145"/>
                  </a:cubicBezTo>
                  <a:close/>
                  <a:moveTo>
                    <a:pt x="4158" y="3550"/>
                  </a:moveTo>
                  <a:lnTo>
                    <a:pt x="3880" y="3711"/>
                  </a:lnTo>
                  <a:cubicBezTo>
                    <a:pt x="3845" y="3731"/>
                    <a:pt x="3805" y="3737"/>
                    <a:pt x="3767" y="3726"/>
                  </a:cubicBezTo>
                  <a:cubicBezTo>
                    <a:pt x="3734" y="3717"/>
                    <a:pt x="3705" y="3698"/>
                    <a:pt x="3685" y="3670"/>
                  </a:cubicBezTo>
                  <a:cubicBezTo>
                    <a:pt x="3663" y="3613"/>
                    <a:pt x="3633" y="3559"/>
                    <a:pt x="3597" y="3507"/>
                  </a:cubicBezTo>
                  <a:cubicBezTo>
                    <a:pt x="3582" y="3445"/>
                    <a:pt x="3609" y="3377"/>
                    <a:pt x="3667" y="3343"/>
                  </a:cubicBezTo>
                  <a:lnTo>
                    <a:pt x="3946" y="3182"/>
                  </a:lnTo>
                  <a:cubicBezTo>
                    <a:pt x="3969" y="3169"/>
                    <a:pt x="3994" y="3162"/>
                    <a:pt x="4020" y="3162"/>
                  </a:cubicBezTo>
                  <a:cubicBezTo>
                    <a:pt x="4033" y="3162"/>
                    <a:pt x="4046" y="3164"/>
                    <a:pt x="4059" y="3167"/>
                  </a:cubicBezTo>
                  <a:cubicBezTo>
                    <a:pt x="4097" y="3178"/>
                    <a:pt x="4129" y="3202"/>
                    <a:pt x="4149" y="3237"/>
                  </a:cubicBezTo>
                  <a:lnTo>
                    <a:pt x="4213" y="3347"/>
                  </a:lnTo>
                  <a:cubicBezTo>
                    <a:pt x="4254" y="3418"/>
                    <a:pt x="4229" y="3509"/>
                    <a:pt x="4158" y="3550"/>
                  </a:cubicBezTo>
                  <a:close/>
                  <a:moveTo>
                    <a:pt x="1653" y="4239"/>
                  </a:moveTo>
                  <a:lnTo>
                    <a:pt x="1342" y="3718"/>
                  </a:lnTo>
                  <a:lnTo>
                    <a:pt x="1047" y="3224"/>
                  </a:lnTo>
                  <a:lnTo>
                    <a:pt x="1270" y="3090"/>
                  </a:lnTo>
                  <a:lnTo>
                    <a:pt x="1696" y="3803"/>
                  </a:lnTo>
                  <a:lnTo>
                    <a:pt x="1877" y="4105"/>
                  </a:lnTo>
                  <a:lnTo>
                    <a:pt x="1653" y="4239"/>
                  </a:lnTo>
                  <a:close/>
                  <a:moveTo>
                    <a:pt x="5773" y="3726"/>
                  </a:moveTo>
                  <a:cubicBezTo>
                    <a:pt x="5735" y="3737"/>
                    <a:pt x="5695" y="3731"/>
                    <a:pt x="5660" y="3711"/>
                  </a:cubicBezTo>
                  <a:lnTo>
                    <a:pt x="5382" y="3550"/>
                  </a:lnTo>
                  <a:cubicBezTo>
                    <a:pt x="5311" y="3509"/>
                    <a:pt x="5286" y="3418"/>
                    <a:pt x="5327" y="3347"/>
                  </a:cubicBezTo>
                  <a:lnTo>
                    <a:pt x="5391" y="3237"/>
                  </a:lnTo>
                  <a:cubicBezTo>
                    <a:pt x="5411" y="3202"/>
                    <a:pt x="5443" y="3178"/>
                    <a:pt x="5481" y="3167"/>
                  </a:cubicBezTo>
                  <a:cubicBezTo>
                    <a:pt x="5520" y="3157"/>
                    <a:pt x="5560" y="3162"/>
                    <a:pt x="5594" y="3182"/>
                  </a:cubicBezTo>
                  <a:lnTo>
                    <a:pt x="5873" y="3343"/>
                  </a:lnTo>
                  <a:cubicBezTo>
                    <a:pt x="5931" y="3377"/>
                    <a:pt x="5958" y="3445"/>
                    <a:pt x="5943" y="3507"/>
                  </a:cubicBezTo>
                  <a:cubicBezTo>
                    <a:pt x="5907" y="3559"/>
                    <a:pt x="5877" y="3613"/>
                    <a:pt x="5855" y="3670"/>
                  </a:cubicBezTo>
                  <a:cubicBezTo>
                    <a:pt x="5835" y="3698"/>
                    <a:pt x="5806" y="3717"/>
                    <a:pt x="5773" y="3726"/>
                  </a:cubicBezTo>
                  <a:close/>
                  <a:moveTo>
                    <a:pt x="6228" y="6248"/>
                  </a:moveTo>
                  <a:cubicBezTo>
                    <a:pt x="6083" y="6332"/>
                    <a:pt x="5999" y="6493"/>
                    <a:pt x="6014" y="6660"/>
                  </a:cubicBezTo>
                  <a:lnTo>
                    <a:pt x="6055" y="7104"/>
                  </a:lnTo>
                  <a:lnTo>
                    <a:pt x="5933" y="7104"/>
                  </a:lnTo>
                  <a:lnTo>
                    <a:pt x="5755" y="6345"/>
                  </a:lnTo>
                  <a:cubicBezTo>
                    <a:pt x="5754" y="6341"/>
                    <a:pt x="5753" y="6337"/>
                    <a:pt x="5752" y="6333"/>
                  </a:cubicBezTo>
                  <a:cubicBezTo>
                    <a:pt x="5741" y="6302"/>
                    <a:pt x="5744" y="6268"/>
                    <a:pt x="5761" y="6239"/>
                  </a:cubicBezTo>
                  <a:lnTo>
                    <a:pt x="6409" y="5324"/>
                  </a:lnTo>
                  <a:lnTo>
                    <a:pt x="6844" y="5273"/>
                  </a:lnTo>
                  <a:lnTo>
                    <a:pt x="7052" y="5249"/>
                  </a:lnTo>
                  <a:lnTo>
                    <a:pt x="7052" y="5250"/>
                  </a:lnTo>
                  <a:cubicBezTo>
                    <a:pt x="7095" y="5542"/>
                    <a:pt x="6958" y="5829"/>
                    <a:pt x="6699" y="5977"/>
                  </a:cubicBezTo>
                  <a:lnTo>
                    <a:pt x="6228" y="6248"/>
                  </a:lnTo>
                  <a:close/>
                  <a:moveTo>
                    <a:pt x="7879" y="6998"/>
                  </a:moveTo>
                  <a:lnTo>
                    <a:pt x="7127" y="6567"/>
                  </a:lnTo>
                  <a:cubicBezTo>
                    <a:pt x="7118" y="6562"/>
                    <a:pt x="7110" y="6557"/>
                    <a:pt x="7101" y="6552"/>
                  </a:cubicBezTo>
                  <a:cubicBezTo>
                    <a:pt x="7036" y="6514"/>
                    <a:pt x="6998" y="6491"/>
                    <a:pt x="6981" y="6455"/>
                  </a:cubicBezTo>
                  <a:lnTo>
                    <a:pt x="6865" y="6169"/>
                  </a:lnTo>
                  <a:cubicBezTo>
                    <a:pt x="6995" y="6086"/>
                    <a:pt x="7100" y="5975"/>
                    <a:pt x="7175" y="5848"/>
                  </a:cubicBezTo>
                  <a:lnTo>
                    <a:pt x="7254" y="6232"/>
                  </a:lnTo>
                  <a:cubicBezTo>
                    <a:pt x="7270" y="6310"/>
                    <a:pt x="7313" y="6382"/>
                    <a:pt x="7374" y="6434"/>
                  </a:cubicBezTo>
                  <a:lnTo>
                    <a:pt x="7957" y="6934"/>
                  </a:lnTo>
                  <a:lnTo>
                    <a:pt x="7879" y="6998"/>
                  </a:lnTo>
                  <a:close/>
                  <a:moveTo>
                    <a:pt x="7879" y="699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124">
              <a:extLst>
                <a:ext uri="{FF2B5EF4-FFF2-40B4-BE49-F238E27FC236}">
                  <a16:creationId xmlns:a16="http://schemas.microsoft.com/office/drawing/2014/main" id="{EF458C6E-71BB-46C9-8541-6B214057F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2" y="2780"/>
              <a:ext cx="56" cy="19"/>
            </a:xfrm>
            <a:custGeom>
              <a:avLst/>
              <a:gdLst>
                <a:gd name="T0" fmla="*/ 648 w 773"/>
                <a:gd name="T1" fmla="*/ 0 h 250"/>
                <a:gd name="T2" fmla="*/ 125 w 773"/>
                <a:gd name="T3" fmla="*/ 0 h 250"/>
                <a:gd name="T4" fmla="*/ 0 w 773"/>
                <a:gd name="T5" fmla="*/ 125 h 250"/>
                <a:gd name="T6" fmla="*/ 125 w 773"/>
                <a:gd name="T7" fmla="*/ 250 h 250"/>
                <a:gd name="T8" fmla="*/ 648 w 773"/>
                <a:gd name="T9" fmla="*/ 250 h 250"/>
                <a:gd name="T10" fmla="*/ 773 w 773"/>
                <a:gd name="T11" fmla="*/ 125 h 250"/>
                <a:gd name="T12" fmla="*/ 648 w 773"/>
                <a:gd name="T13" fmla="*/ 0 h 250"/>
                <a:gd name="T14" fmla="*/ 648 w 77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3" h="250">
                  <a:moveTo>
                    <a:pt x="64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648" y="250"/>
                  </a:lnTo>
                  <a:cubicBezTo>
                    <a:pt x="718" y="250"/>
                    <a:pt x="773" y="194"/>
                    <a:pt x="773" y="125"/>
                  </a:cubicBezTo>
                  <a:cubicBezTo>
                    <a:pt x="773" y="56"/>
                    <a:pt x="718" y="0"/>
                    <a:pt x="648" y="0"/>
                  </a:cubicBezTo>
                  <a:close/>
                  <a:moveTo>
                    <a:pt x="64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125">
              <a:extLst>
                <a:ext uri="{FF2B5EF4-FFF2-40B4-BE49-F238E27FC236}">
                  <a16:creationId xmlns:a16="http://schemas.microsoft.com/office/drawing/2014/main" id="{E98169A4-DCA9-4A86-9485-74B0ED9AF4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3" y="2750"/>
              <a:ext cx="51" cy="46"/>
            </a:xfrm>
            <a:custGeom>
              <a:avLst/>
              <a:gdLst>
                <a:gd name="T0" fmla="*/ 655 w 701"/>
                <a:gd name="T1" fmla="*/ 57 h 634"/>
                <a:gd name="T2" fmla="*/ 479 w 701"/>
                <a:gd name="T3" fmla="*/ 45 h 634"/>
                <a:gd name="T4" fmla="*/ 57 w 701"/>
                <a:gd name="T5" fmla="*/ 415 h 634"/>
                <a:gd name="T6" fmla="*/ 45 w 701"/>
                <a:gd name="T7" fmla="*/ 591 h 634"/>
                <a:gd name="T8" fmla="*/ 139 w 701"/>
                <a:gd name="T9" fmla="*/ 634 h 634"/>
                <a:gd name="T10" fmla="*/ 222 w 701"/>
                <a:gd name="T11" fmla="*/ 603 h 634"/>
                <a:gd name="T12" fmla="*/ 644 w 701"/>
                <a:gd name="T13" fmla="*/ 234 h 634"/>
                <a:gd name="T14" fmla="*/ 655 w 701"/>
                <a:gd name="T15" fmla="*/ 57 h 634"/>
                <a:gd name="T16" fmla="*/ 655 w 701"/>
                <a:gd name="T17" fmla="*/ 57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634">
                  <a:moveTo>
                    <a:pt x="655" y="57"/>
                  </a:moveTo>
                  <a:cubicBezTo>
                    <a:pt x="610" y="5"/>
                    <a:pt x="531" y="0"/>
                    <a:pt x="479" y="45"/>
                  </a:cubicBezTo>
                  <a:lnTo>
                    <a:pt x="57" y="415"/>
                  </a:lnTo>
                  <a:cubicBezTo>
                    <a:pt x="5" y="460"/>
                    <a:pt x="0" y="539"/>
                    <a:pt x="45" y="591"/>
                  </a:cubicBezTo>
                  <a:cubicBezTo>
                    <a:pt x="70" y="620"/>
                    <a:pt x="105" y="634"/>
                    <a:pt x="139" y="634"/>
                  </a:cubicBezTo>
                  <a:cubicBezTo>
                    <a:pt x="169" y="634"/>
                    <a:pt x="198" y="624"/>
                    <a:pt x="222" y="603"/>
                  </a:cubicBezTo>
                  <a:lnTo>
                    <a:pt x="644" y="234"/>
                  </a:lnTo>
                  <a:cubicBezTo>
                    <a:pt x="696" y="188"/>
                    <a:pt x="701" y="109"/>
                    <a:pt x="655" y="57"/>
                  </a:cubicBezTo>
                  <a:close/>
                  <a:moveTo>
                    <a:pt x="655" y="5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3" name="Group 361">
            <a:extLst>
              <a:ext uri="{FF2B5EF4-FFF2-40B4-BE49-F238E27FC236}">
                <a16:creationId xmlns:a16="http://schemas.microsoft.com/office/drawing/2014/main" id="{633F4476-642E-48D6-BA5F-993EE356A8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2024" y="3899801"/>
            <a:ext cx="789808" cy="781148"/>
            <a:chOff x="5603" y="1200"/>
            <a:chExt cx="456" cy="451"/>
          </a:xfrm>
          <a:solidFill>
            <a:schemeClr val="bg2">
              <a:lumMod val="25000"/>
            </a:schemeClr>
          </a:solidFill>
        </p:grpSpPr>
        <p:sp>
          <p:nvSpPr>
            <p:cNvPr id="174" name="Freeform 362">
              <a:extLst>
                <a:ext uri="{FF2B5EF4-FFF2-40B4-BE49-F238E27FC236}">
                  <a16:creationId xmlns:a16="http://schemas.microsoft.com/office/drawing/2014/main" id="{8DFF17F7-6D49-450C-A16A-3F121118A6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9" y="1287"/>
              <a:ext cx="262" cy="145"/>
            </a:xfrm>
            <a:custGeom>
              <a:avLst/>
              <a:gdLst>
                <a:gd name="T0" fmla="*/ 3216 w 3681"/>
                <a:gd name="T1" fmla="*/ 937 h 2052"/>
                <a:gd name="T2" fmla="*/ 3318 w 3681"/>
                <a:gd name="T3" fmla="*/ 672 h 2052"/>
                <a:gd name="T4" fmla="*/ 2911 w 3681"/>
                <a:gd name="T5" fmla="*/ 266 h 2052"/>
                <a:gd name="T6" fmla="*/ 2505 w 3681"/>
                <a:gd name="T7" fmla="*/ 672 h 2052"/>
                <a:gd name="T8" fmla="*/ 2606 w 3681"/>
                <a:gd name="T9" fmla="*/ 937 h 2052"/>
                <a:gd name="T10" fmla="*/ 2393 w 3681"/>
                <a:gd name="T11" fmla="*/ 1075 h 2052"/>
                <a:gd name="T12" fmla="*/ 2213 w 3681"/>
                <a:gd name="T13" fmla="*/ 994 h 2052"/>
                <a:gd name="T14" fmla="*/ 2408 w 3681"/>
                <a:gd name="T15" fmla="*/ 566 h 2052"/>
                <a:gd name="T16" fmla="*/ 1840 w 3681"/>
                <a:gd name="T17" fmla="*/ 0 h 2052"/>
                <a:gd name="T18" fmla="*/ 1274 w 3681"/>
                <a:gd name="T19" fmla="*/ 566 h 2052"/>
                <a:gd name="T20" fmla="*/ 1469 w 3681"/>
                <a:gd name="T21" fmla="*/ 994 h 2052"/>
                <a:gd name="T22" fmla="*/ 1289 w 3681"/>
                <a:gd name="T23" fmla="*/ 1075 h 2052"/>
                <a:gd name="T24" fmla="*/ 1075 w 3681"/>
                <a:gd name="T25" fmla="*/ 937 h 2052"/>
                <a:gd name="T26" fmla="*/ 1176 w 3681"/>
                <a:gd name="T27" fmla="*/ 672 h 2052"/>
                <a:gd name="T28" fmla="*/ 770 w 3681"/>
                <a:gd name="T29" fmla="*/ 266 h 2052"/>
                <a:gd name="T30" fmla="*/ 364 w 3681"/>
                <a:gd name="T31" fmla="*/ 672 h 2052"/>
                <a:gd name="T32" fmla="*/ 465 w 3681"/>
                <a:gd name="T33" fmla="*/ 937 h 2052"/>
                <a:gd name="T34" fmla="*/ 0 w 3681"/>
                <a:gd name="T35" fmla="*/ 1644 h 2052"/>
                <a:gd name="T36" fmla="*/ 205 w 3681"/>
                <a:gd name="T37" fmla="*/ 1644 h 2052"/>
                <a:gd name="T38" fmla="*/ 770 w 3681"/>
                <a:gd name="T39" fmla="*/ 1077 h 2052"/>
                <a:gd name="T40" fmla="*/ 1114 w 3681"/>
                <a:gd name="T41" fmla="*/ 1195 h 2052"/>
                <a:gd name="T42" fmla="*/ 715 w 3681"/>
                <a:gd name="T43" fmla="*/ 2052 h 2052"/>
                <a:gd name="T44" fmla="*/ 920 w 3681"/>
                <a:gd name="T45" fmla="*/ 2052 h 2052"/>
                <a:gd name="T46" fmla="*/ 1840 w 3681"/>
                <a:gd name="T47" fmla="*/ 1132 h 2052"/>
                <a:gd name="T48" fmla="*/ 2760 w 3681"/>
                <a:gd name="T49" fmla="*/ 2052 h 2052"/>
                <a:gd name="T50" fmla="*/ 2965 w 3681"/>
                <a:gd name="T51" fmla="*/ 2052 h 2052"/>
                <a:gd name="T52" fmla="*/ 2568 w 3681"/>
                <a:gd name="T53" fmla="*/ 1195 h 2052"/>
                <a:gd name="T54" fmla="*/ 2911 w 3681"/>
                <a:gd name="T55" fmla="*/ 1077 h 2052"/>
                <a:gd name="T56" fmla="*/ 3476 w 3681"/>
                <a:gd name="T57" fmla="*/ 1644 h 2052"/>
                <a:gd name="T58" fmla="*/ 3681 w 3681"/>
                <a:gd name="T59" fmla="*/ 1644 h 2052"/>
                <a:gd name="T60" fmla="*/ 3216 w 3681"/>
                <a:gd name="T61" fmla="*/ 937 h 2052"/>
                <a:gd name="T62" fmla="*/ 771 w 3681"/>
                <a:gd name="T63" fmla="*/ 874 h 2052"/>
                <a:gd name="T64" fmla="*/ 570 w 3681"/>
                <a:gd name="T65" fmla="*/ 672 h 2052"/>
                <a:gd name="T66" fmla="*/ 771 w 3681"/>
                <a:gd name="T67" fmla="*/ 471 h 2052"/>
                <a:gd name="T68" fmla="*/ 973 w 3681"/>
                <a:gd name="T69" fmla="*/ 672 h 2052"/>
                <a:gd name="T70" fmla="*/ 771 w 3681"/>
                <a:gd name="T71" fmla="*/ 874 h 2052"/>
                <a:gd name="T72" fmla="*/ 1841 w 3681"/>
                <a:gd name="T73" fmla="*/ 929 h 2052"/>
                <a:gd name="T74" fmla="*/ 1479 w 3681"/>
                <a:gd name="T75" fmla="*/ 566 h 2052"/>
                <a:gd name="T76" fmla="*/ 1841 w 3681"/>
                <a:gd name="T77" fmla="*/ 204 h 2052"/>
                <a:gd name="T78" fmla="*/ 2204 w 3681"/>
                <a:gd name="T79" fmla="*/ 566 h 2052"/>
                <a:gd name="T80" fmla="*/ 1841 w 3681"/>
                <a:gd name="T81" fmla="*/ 929 h 2052"/>
                <a:gd name="T82" fmla="*/ 2911 w 3681"/>
                <a:gd name="T83" fmla="*/ 874 h 2052"/>
                <a:gd name="T84" fmla="*/ 2710 w 3681"/>
                <a:gd name="T85" fmla="*/ 672 h 2052"/>
                <a:gd name="T86" fmla="*/ 2911 w 3681"/>
                <a:gd name="T87" fmla="*/ 471 h 2052"/>
                <a:gd name="T88" fmla="*/ 3113 w 3681"/>
                <a:gd name="T89" fmla="*/ 672 h 2052"/>
                <a:gd name="T90" fmla="*/ 2911 w 3681"/>
                <a:gd name="T91" fmla="*/ 874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81" h="2052">
                  <a:moveTo>
                    <a:pt x="3216" y="937"/>
                  </a:moveTo>
                  <a:cubicBezTo>
                    <a:pt x="3279" y="866"/>
                    <a:pt x="3318" y="775"/>
                    <a:pt x="3318" y="672"/>
                  </a:cubicBezTo>
                  <a:cubicBezTo>
                    <a:pt x="3318" y="449"/>
                    <a:pt x="3135" y="266"/>
                    <a:pt x="2911" y="266"/>
                  </a:cubicBezTo>
                  <a:cubicBezTo>
                    <a:pt x="2688" y="266"/>
                    <a:pt x="2505" y="449"/>
                    <a:pt x="2505" y="672"/>
                  </a:cubicBezTo>
                  <a:cubicBezTo>
                    <a:pt x="2505" y="774"/>
                    <a:pt x="2544" y="866"/>
                    <a:pt x="2606" y="937"/>
                  </a:cubicBezTo>
                  <a:cubicBezTo>
                    <a:pt x="2529" y="971"/>
                    <a:pt x="2456" y="1017"/>
                    <a:pt x="2393" y="1075"/>
                  </a:cubicBezTo>
                  <a:cubicBezTo>
                    <a:pt x="2335" y="1042"/>
                    <a:pt x="2275" y="1016"/>
                    <a:pt x="2213" y="994"/>
                  </a:cubicBezTo>
                  <a:cubicBezTo>
                    <a:pt x="2331" y="890"/>
                    <a:pt x="2408" y="737"/>
                    <a:pt x="2408" y="566"/>
                  </a:cubicBezTo>
                  <a:cubicBezTo>
                    <a:pt x="2408" y="254"/>
                    <a:pt x="2154" y="0"/>
                    <a:pt x="1840" y="0"/>
                  </a:cubicBezTo>
                  <a:cubicBezTo>
                    <a:pt x="1526" y="0"/>
                    <a:pt x="1274" y="254"/>
                    <a:pt x="1274" y="566"/>
                  </a:cubicBezTo>
                  <a:cubicBezTo>
                    <a:pt x="1274" y="736"/>
                    <a:pt x="1350" y="889"/>
                    <a:pt x="1469" y="994"/>
                  </a:cubicBezTo>
                  <a:cubicBezTo>
                    <a:pt x="1406" y="1016"/>
                    <a:pt x="1346" y="1042"/>
                    <a:pt x="1289" y="1075"/>
                  </a:cubicBezTo>
                  <a:cubicBezTo>
                    <a:pt x="1225" y="1017"/>
                    <a:pt x="1154" y="971"/>
                    <a:pt x="1075" y="937"/>
                  </a:cubicBezTo>
                  <a:cubicBezTo>
                    <a:pt x="1138" y="866"/>
                    <a:pt x="1176" y="774"/>
                    <a:pt x="1176" y="672"/>
                  </a:cubicBezTo>
                  <a:cubicBezTo>
                    <a:pt x="1176" y="449"/>
                    <a:pt x="994" y="266"/>
                    <a:pt x="770" y="266"/>
                  </a:cubicBezTo>
                  <a:cubicBezTo>
                    <a:pt x="546" y="266"/>
                    <a:pt x="364" y="449"/>
                    <a:pt x="364" y="672"/>
                  </a:cubicBezTo>
                  <a:cubicBezTo>
                    <a:pt x="364" y="774"/>
                    <a:pt x="403" y="866"/>
                    <a:pt x="465" y="937"/>
                  </a:cubicBezTo>
                  <a:cubicBezTo>
                    <a:pt x="191" y="1056"/>
                    <a:pt x="0" y="1327"/>
                    <a:pt x="0" y="1644"/>
                  </a:cubicBezTo>
                  <a:lnTo>
                    <a:pt x="205" y="1644"/>
                  </a:lnTo>
                  <a:cubicBezTo>
                    <a:pt x="205" y="1331"/>
                    <a:pt x="459" y="1077"/>
                    <a:pt x="770" y="1077"/>
                  </a:cubicBezTo>
                  <a:cubicBezTo>
                    <a:pt x="895" y="1077"/>
                    <a:pt x="1016" y="1120"/>
                    <a:pt x="1114" y="1195"/>
                  </a:cubicBezTo>
                  <a:cubicBezTo>
                    <a:pt x="870" y="1401"/>
                    <a:pt x="715" y="1709"/>
                    <a:pt x="715" y="2052"/>
                  </a:cubicBezTo>
                  <a:lnTo>
                    <a:pt x="920" y="2052"/>
                  </a:lnTo>
                  <a:cubicBezTo>
                    <a:pt x="920" y="1545"/>
                    <a:pt x="1333" y="1132"/>
                    <a:pt x="1840" y="1132"/>
                  </a:cubicBezTo>
                  <a:cubicBezTo>
                    <a:pt x="2348" y="1132"/>
                    <a:pt x="2760" y="1545"/>
                    <a:pt x="2760" y="2052"/>
                  </a:cubicBezTo>
                  <a:lnTo>
                    <a:pt x="2965" y="2052"/>
                  </a:lnTo>
                  <a:cubicBezTo>
                    <a:pt x="2965" y="1709"/>
                    <a:pt x="2810" y="1401"/>
                    <a:pt x="2568" y="1195"/>
                  </a:cubicBezTo>
                  <a:cubicBezTo>
                    <a:pt x="2665" y="1120"/>
                    <a:pt x="2786" y="1077"/>
                    <a:pt x="2911" y="1077"/>
                  </a:cubicBezTo>
                  <a:cubicBezTo>
                    <a:pt x="3222" y="1077"/>
                    <a:pt x="3476" y="1331"/>
                    <a:pt x="3476" y="1644"/>
                  </a:cubicBezTo>
                  <a:lnTo>
                    <a:pt x="3681" y="1644"/>
                  </a:lnTo>
                  <a:cubicBezTo>
                    <a:pt x="3681" y="1327"/>
                    <a:pt x="3490" y="1055"/>
                    <a:pt x="3216" y="937"/>
                  </a:cubicBezTo>
                  <a:close/>
                  <a:moveTo>
                    <a:pt x="771" y="874"/>
                  </a:moveTo>
                  <a:cubicBezTo>
                    <a:pt x="660" y="874"/>
                    <a:pt x="570" y="782"/>
                    <a:pt x="570" y="672"/>
                  </a:cubicBezTo>
                  <a:cubicBezTo>
                    <a:pt x="570" y="561"/>
                    <a:pt x="660" y="471"/>
                    <a:pt x="771" y="471"/>
                  </a:cubicBezTo>
                  <a:cubicBezTo>
                    <a:pt x="883" y="471"/>
                    <a:pt x="973" y="561"/>
                    <a:pt x="973" y="672"/>
                  </a:cubicBezTo>
                  <a:cubicBezTo>
                    <a:pt x="973" y="784"/>
                    <a:pt x="883" y="874"/>
                    <a:pt x="771" y="874"/>
                  </a:cubicBezTo>
                  <a:close/>
                  <a:moveTo>
                    <a:pt x="1841" y="929"/>
                  </a:moveTo>
                  <a:cubicBezTo>
                    <a:pt x="1641" y="929"/>
                    <a:pt x="1479" y="765"/>
                    <a:pt x="1479" y="566"/>
                  </a:cubicBezTo>
                  <a:cubicBezTo>
                    <a:pt x="1479" y="366"/>
                    <a:pt x="1641" y="204"/>
                    <a:pt x="1841" y="204"/>
                  </a:cubicBezTo>
                  <a:cubicBezTo>
                    <a:pt x="2041" y="204"/>
                    <a:pt x="2204" y="366"/>
                    <a:pt x="2204" y="566"/>
                  </a:cubicBezTo>
                  <a:cubicBezTo>
                    <a:pt x="2204" y="766"/>
                    <a:pt x="2041" y="929"/>
                    <a:pt x="1841" y="929"/>
                  </a:cubicBezTo>
                  <a:close/>
                  <a:moveTo>
                    <a:pt x="2911" y="874"/>
                  </a:moveTo>
                  <a:cubicBezTo>
                    <a:pt x="2800" y="874"/>
                    <a:pt x="2710" y="782"/>
                    <a:pt x="2710" y="672"/>
                  </a:cubicBezTo>
                  <a:cubicBezTo>
                    <a:pt x="2710" y="561"/>
                    <a:pt x="2800" y="471"/>
                    <a:pt x="2911" y="471"/>
                  </a:cubicBezTo>
                  <a:cubicBezTo>
                    <a:pt x="3022" y="471"/>
                    <a:pt x="3113" y="561"/>
                    <a:pt x="3113" y="672"/>
                  </a:cubicBezTo>
                  <a:cubicBezTo>
                    <a:pt x="3113" y="784"/>
                    <a:pt x="3023" y="874"/>
                    <a:pt x="2911" y="87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363">
              <a:extLst>
                <a:ext uri="{FF2B5EF4-FFF2-40B4-BE49-F238E27FC236}">
                  <a16:creationId xmlns:a16="http://schemas.microsoft.com/office/drawing/2014/main" id="{5980796F-3354-4F3E-8DB6-C89D882A8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3" y="1200"/>
              <a:ext cx="456" cy="451"/>
            </a:xfrm>
            <a:custGeom>
              <a:avLst/>
              <a:gdLst>
                <a:gd name="T0" fmla="*/ 6140 w 6420"/>
                <a:gd name="T1" fmla="*/ 5129 h 6350"/>
                <a:gd name="T2" fmla="*/ 4829 w 6420"/>
                <a:gd name="T3" fmla="*/ 3818 h 6350"/>
                <a:gd name="T4" fmla="*/ 4635 w 6420"/>
                <a:gd name="T5" fmla="*/ 4011 h 6350"/>
                <a:gd name="T6" fmla="*/ 4295 w 6420"/>
                <a:gd name="T7" fmla="*/ 3671 h 6350"/>
                <a:gd name="T8" fmla="*/ 4703 w 6420"/>
                <a:gd name="T9" fmla="*/ 2351 h 6350"/>
                <a:gd name="T10" fmla="*/ 2351 w 6420"/>
                <a:gd name="T11" fmla="*/ 0 h 6350"/>
                <a:gd name="T12" fmla="*/ 0 w 6420"/>
                <a:gd name="T13" fmla="*/ 2351 h 6350"/>
                <a:gd name="T14" fmla="*/ 2351 w 6420"/>
                <a:gd name="T15" fmla="*/ 4703 h 6350"/>
                <a:gd name="T16" fmla="*/ 3671 w 6420"/>
                <a:gd name="T17" fmla="*/ 4295 h 6350"/>
                <a:gd name="T18" fmla="*/ 4011 w 6420"/>
                <a:gd name="T19" fmla="*/ 4635 h 6350"/>
                <a:gd name="T20" fmla="*/ 3817 w 6420"/>
                <a:gd name="T21" fmla="*/ 4829 h 6350"/>
                <a:gd name="T22" fmla="*/ 5129 w 6420"/>
                <a:gd name="T23" fmla="*/ 6140 h 6350"/>
                <a:gd name="T24" fmla="*/ 5635 w 6420"/>
                <a:gd name="T25" fmla="*/ 6350 h 6350"/>
                <a:gd name="T26" fmla="*/ 6141 w 6420"/>
                <a:gd name="T27" fmla="*/ 6140 h 6350"/>
                <a:gd name="T28" fmla="*/ 6140 w 6420"/>
                <a:gd name="T29" fmla="*/ 5129 h 6350"/>
                <a:gd name="T30" fmla="*/ 3701 w 6420"/>
                <a:gd name="T31" fmla="*/ 4018 h 6350"/>
                <a:gd name="T32" fmla="*/ 2351 w 6420"/>
                <a:gd name="T33" fmla="*/ 4498 h 6350"/>
                <a:gd name="T34" fmla="*/ 205 w 6420"/>
                <a:gd name="T35" fmla="*/ 2351 h 6350"/>
                <a:gd name="T36" fmla="*/ 2351 w 6420"/>
                <a:gd name="T37" fmla="*/ 205 h 6350"/>
                <a:gd name="T38" fmla="*/ 4498 w 6420"/>
                <a:gd name="T39" fmla="*/ 2351 h 6350"/>
                <a:gd name="T40" fmla="*/ 4018 w 6420"/>
                <a:gd name="T41" fmla="*/ 3701 h 6350"/>
                <a:gd name="T42" fmla="*/ 4001 w 6420"/>
                <a:gd name="T43" fmla="*/ 3723 h 6350"/>
                <a:gd name="T44" fmla="*/ 3723 w 6420"/>
                <a:gd name="T45" fmla="*/ 4001 h 6350"/>
                <a:gd name="T46" fmla="*/ 3701 w 6420"/>
                <a:gd name="T47" fmla="*/ 4018 h 6350"/>
                <a:gd name="T48" fmla="*/ 5996 w 6420"/>
                <a:gd name="T49" fmla="*/ 5996 h 6350"/>
                <a:gd name="T50" fmla="*/ 5635 w 6420"/>
                <a:gd name="T51" fmla="*/ 6146 h 6350"/>
                <a:gd name="T52" fmla="*/ 5274 w 6420"/>
                <a:gd name="T53" fmla="*/ 5996 h 6350"/>
                <a:gd name="T54" fmla="*/ 4108 w 6420"/>
                <a:gd name="T55" fmla="*/ 4830 h 6350"/>
                <a:gd name="T56" fmla="*/ 4301 w 6420"/>
                <a:gd name="T57" fmla="*/ 4636 h 6350"/>
                <a:gd name="T58" fmla="*/ 3839 w 6420"/>
                <a:gd name="T59" fmla="*/ 4174 h 6350"/>
                <a:gd name="T60" fmla="*/ 3854 w 6420"/>
                <a:gd name="T61" fmla="*/ 4160 h 6350"/>
                <a:gd name="T62" fmla="*/ 3993 w 6420"/>
                <a:gd name="T63" fmla="*/ 4035 h 6350"/>
                <a:gd name="T64" fmla="*/ 4035 w 6420"/>
                <a:gd name="T65" fmla="*/ 3993 h 6350"/>
                <a:gd name="T66" fmla="*/ 4160 w 6420"/>
                <a:gd name="T67" fmla="*/ 3855 h 6350"/>
                <a:gd name="T68" fmla="*/ 4174 w 6420"/>
                <a:gd name="T69" fmla="*/ 3840 h 6350"/>
                <a:gd name="T70" fmla="*/ 4636 w 6420"/>
                <a:gd name="T71" fmla="*/ 4303 h 6350"/>
                <a:gd name="T72" fmla="*/ 4830 w 6420"/>
                <a:gd name="T73" fmla="*/ 4109 h 6350"/>
                <a:gd name="T74" fmla="*/ 5996 w 6420"/>
                <a:gd name="T75" fmla="*/ 5275 h 6350"/>
                <a:gd name="T76" fmla="*/ 5996 w 6420"/>
                <a:gd name="T77" fmla="*/ 5996 h 6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20" h="6350">
                  <a:moveTo>
                    <a:pt x="6140" y="5129"/>
                  </a:moveTo>
                  <a:lnTo>
                    <a:pt x="4829" y="3818"/>
                  </a:lnTo>
                  <a:lnTo>
                    <a:pt x="4635" y="4011"/>
                  </a:lnTo>
                  <a:lnTo>
                    <a:pt x="4295" y="3671"/>
                  </a:lnTo>
                  <a:cubicBezTo>
                    <a:pt x="4551" y="3295"/>
                    <a:pt x="4703" y="2840"/>
                    <a:pt x="4703" y="2351"/>
                  </a:cubicBezTo>
                  <a:cubicBezTo>
                    <a:pt x="4703" y="1055"/>
                    <a:pt x="3647" y="0"/>
                    <a:pt x="2351" y="0"/>
                  </a:cubicBezTo>
                  <a:cubicBezTo>
                    <a:pt x="1055" y="0"/>
                    <a:pt x="0" y="1055"/>
                    <a:pt x="0" y="2351"/>
                  </a:cubicBezTo>
                  <a:cubicBezTo>
                    <a:pt x="0" y="3648"/>
                    <a:pt x="1055" y="4703"/>
                    <a:pt x="2351" y="4703"/>
                  </a:cubicBezTo>
                  <a:cubicBezTo>
                    <a:pt x="2840" y="4703"/>
                    <a:pt x="3295" y="4553"/>
                    <a:pt x="3671" y="4295"/>
                  </a:cubicBezTo>
                  <a:lnTo>
                    <a:pt x="4011" y="4635"/>
                  </a:lnTo>
                  <a:lnTo>
                    <a:pt x="3817" y="4829"/>
                  </a:lnTo>
                  <a:lnTo>
                    <a:pt x="5129" y="6140"/>
                  </a:lnTo>
                  <a:cubicBezTo>
                    <a:pt x="5264" y="6275"/>
                    <a:pt x="5444" y="6350"/>
                    <a:pt x="5635" y="6350"/>
                  </a:cubicBezTo>
                  <a:cubicBezTo>
                    <a:pt x="5826" y="6350"/>
                    <a:pt x="6006" y="6275"/>
                    <a:pt x="6141" y="6140"/>
                  </a:cubicBezTo>
                  <a:cubicBezTo>
                    <a:pt x="6420" y="5861"/>
                    <a:pt x="6420" y="5408"/>
                    <a:pt x="6140" y="5129"/>
                  </a:cubicBezTo>
                  <a:close/>
                  <a:moveTo>
                    <a:pt x="3701" y="4018"/>
                  </a:moveTo>
                  <a:cubicBezTo>
                    <a:pt x="3333" y="4318"/>
                    <a:pt x="2863" y="4498"/>
                    <a:pt x="2351" y="4498"/>
                  </a:cubicBezTo>
                  <a:cubicBezTo>
                    <a:pt x="1168" y="4498"/>
                    <a:pt x="205" y="3535"/>
                    <a:pt x="205" y="2351"/>
                  </a:cubicBezTo>
                  <a:cubicBezTo>
                    <a:pt x="205" y="1168"/>
                    <a:pt x="1168" y="205"/>
                    <a:pt x="2351" y="205"/>
                  </a:cubicBezTo>
                  <a:cubicBezTo>
                    <a:pt x="3535" y="205"/>
                    <a:pt x="4498" y="1168"/>
                    <a:pt x="4498" y="2351"/>
                  </a:cubicBezTo>
                  <a:cubicBezTo>
                    <a:pt x="4498" y="2863"/>
                    <a:pt x="4318" y="3333"/>
                    <a:pt x="4018" y="3701"/>
                  </a:cubicBezTo>
                  <a:cubicBezTo>
                    <a:pt x="4013" y="3709"/>
                    <a:pt x="4006" y="3715"/>
                    <a:pt x="4001" y="3723"/>
                  </a:cubicBezTo>
                  <a:cubicBezTo>
                    <a:pt x="3918" y="3824"/>
                    <a:pt x="3824" y="3918"/>
                    <a:pt x="3723" y="4001"/>
                  </a:cubicBezTo>
                  <a:cubicBezTo>
                    <a:pt x="3716" y="4008"/>
                    <a:pt x="3709" y="4013"/>
                    <a:pt x="3701" y="4018"/>
                  </a:cubicBezTo>
                  <a:close/>
                  <a:moveTo>
                    <a:pt x="5996" y="5996"/>
                  </a:moveTo>
                  <a:cubicBezTo>
                    <a:pt x="5900" y="6093"/>
                    <a:pt x="5771" y="6146"/>
                    <a:pt x="5635" y="6146"/>
                  </a:cubicBezTo>
                  <a:cubicBezTo>
                    <a:pt x="5499" y="6146"/>
                    <a:pt x="5370" y="6093"/>
                    <a:pt x="5274" y="5996"/>
                  </a:cubicBezTo>
                  <a:lnTo>
                    <a:pt x="4108" y="4830"/>
                  </a:lnTo>
                  <a:lnTo>
                    <a:pt x="4301" y="4636"/>
                  </a:lnTo>
                  <a:lnTo>
                    <a:pt x="3839" y="4174"/>
                  </a:lnTo>
                  <a:cubicBezTo>
                    <a:pt x="3844" y="4169"/>
                    <a:pt x="3849" y="4164"/>
                    <a:pt x="3854" y="4160"/>
                  </a:cubicBezTo>
                  <a:cubicBezTo>
                    <a:pt x="3901" y="4120"/>
                    <a:pt x="3948" y="4079"/>
                    <a:pt x="3993" y="4035"/>
                  </a:cubicBezTo>
                  <a:cubicBezTo>
                    <a:pt x="4006" y="4021"/>
                    <a:pt x="4021" y="4008"/>
                    <a:pt x="4035" y="3993"/>
                  </a:cubicBezTo>
                  <a:cubicBezTo>
                    <a:pt x="4079" y="3948"/>
                    <a:pt x="4120" y="3903"/>
                    <a:pt x="4160" y="3855"/>
                  </a:cubicBezTo>
                  <a:cubicBezTo>
                    <a:pt x="4165" y="3850"/>
                    <a:pt x="4170" y="3845"/>
                    <a:pt x="4174" y="3840"/>
                  </a:cubicBezTo>
                  <a:lnTo>
                    <a:pt x="4636" y="4303"/>
                  </a:lnTo>
                  <a:lnTo>
                    <a:pt x="4830" y="4109"/>
                  </a:lnTo>
                  <a:lnTo>
                    <a:pt x="5996" y="5275"/>
                  </a:lnTo>
                  <a:cubicBezTo>
                    <a:pt x="6195" y="5473"/>
                    <a:pt x="6195" y="5796"/>
                    <a:pt x="5996" y="59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364">
              <a:extLst>
                <a:ext uri="{FF2B5EF4-FFF2-40B4-BE49-F238E27FC236}">
                  <a16:creationId xmlns:a16="http://schemas.microsoft.com/office/drawing/2014/main" id="{6CF78E0E-4517-4D13-BD32-C83ACB5AC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0" y="1577"/>
              <a:ext cx="21" cy="20"/>
            </a:xfrm>
            <a:custGeom>
              <a:avLst/>
              <a:gdLst>
                <a:gd name="T0" fmla="*/ 0 w 290"/>
                <a:gd name="T1" fmla="*/ 145 h 290"/>
                <a:gd name="T2" fmla="*/ 145 w 290"/>
                <a:gd name="T3" fmla="*/ 0 h 290"/>
                <a:gd name="T4" fmla="*/ 290 w 290"/>
                <a:gd name="T5" fmla="*/ 145 h 290"/>
                <a:gd name="T6" fmla="*/ 145 w 290"/>
                <a:gd name="T7" fmla="*/ 290 h 290"/>
                <a:gd name="T8" fmla="*/ 0 w 290"/>
                <a:gd name="T9" fmla="*/ 14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290">
                  <a:moveTo>
                    <a:pt x="0" y="145"/>
                  </a:moveTo>
                  <a:lnTo>
                    <a:pt x="145" y="0"/>
                  </a:lnTo>
                  <a:lnTo>
                    <a:pt x="290" y="145"/>
                  </a:lnTo>
                  <a:lnTo>
                    <a:pt x="145" y="29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365">
              <a:extLst>
                <a:ext uri="{FF2B5EF4-FFF2-40B4-BE49-F238E27FC236}">
                  <a16:creationId xmlns:a16="http://schemas.microsoft.com/office/drawing/2014/main" id="{35F75F3B-C6EB-4186-A38A-5A31D9D5C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0" y="1556"/>
              <a:ext cx="20" cy="21"/>
            </a:xfrm>
            <a:custGeom>
              <a:avLst/>
              <a:gdLst>
                <a:gd name="T0" fmla="*/ 0 w 290"/>
                <a:gd name="T1" fmla="*/ 145 h 290"/>
                <a:gd name="T2" fmla="*/ 145 w 290"/>
                <a:gd name="T3" fmla="*/ 0 h 290"/>
                <a:gd name="T4" fmla="*/ 290 w 290"/>
                <a:gd name="T5" fmla="*/ 145 h 290"/>
                <a:gd name="T6" fmla="*/ 145 w 290"/>
                <a:gd name="T7" fmla="*/ 290 h 290"/>
                <a:gd name="T8" fmla="*/ 0 w 290"/>
                <a:gd name="T9" fmla="*/ 14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290">
                  <a:moveTo>
                    <a:pt x="0" y="145"/>
                  </a:moveTo>
                  <a:lnTo>
                    <a:pt x="145" y="0"/>
                  </a:lnTo>
                  <a:lnTo>
                    <a:pt x="290" y="145"/>
                  </a:lnTo>
                  <a:lnTo>
                    <a:pt x="145" y="29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366">
              <a:extLst>
                <a:ext uri="{FF2B5EF4-FFF2-40B4-BE49-F238E27FC236}">
                  <a16:creationId xmlns:a16="http://schemas.microsoft.com/office/drawing/2014/main" id="{1C49E2E3-7FD3-48AE-AAF8-66E9D4DFA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9" y="1536"/>
              <a:ext cx="21" cy="20"/>
            </a:xfrm>
            <a:custGeom>
              <a:avLst/>
              <a:gdLst>
                <a:gd name="T0" fmla="*/ 0 w 290"/>
                <a:gd name="T1" fmla="*/ 145 h 290"/>
                <a:gd name="T2" fmla="*/ 145 w 290"/>
                <a:gd name="T3" fmla="*/ 0 h 290"/>
                <a:gd name="T4" fmla="*/ 290 w 290"/>
                <a:gd name="T5" fmla="*/ 145 h 290"/>
                <a:gd name="T6" fmla="*/ 145 w 290"/>
                <a:gd name="T7" fmla="*/ 290 h 290"/>
                <a:gd name="T8" fmla="*/ 0 w 290"/>
                <a:gd name="T9" fmla="*/ 14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290">
                  <a:moveTo>
                    <a:pt x="0" y="145"/>
                  </a:moveTo>
                  <a:lnTo>
                    <a:pt x="145" y="0"/>
                  </a:lnTo>
                  <a:lnTo>
                    <a:pt x="290" y="145"/>
                  </a:lnTo>
                  <a:lnTo>
                    <a:pt x="145" y="29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9" name="Group 229">
            <a:extLst>
              <a:ext uri="{FF2B5EF4-FFF2-40B4-BE49-F238E27FC236}">
                <a16:creationId xmlns:a16="http://schemas.microsoft.com/office/drawing/2014/main" id="{4AB9FBE4-F6F8-44D6-8637-351503EB21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18419" y="5330693"/>
            <a:ext cx="677097" cy="892586"/>
            <a:chOff x="4188" y="2884"/>
            <a:chExt cx="641" cy="845"/>
          </a:xfrm>
          <a:solidFill>
            <a:schemeClr val="bg2">
              <a:lumMod val="25000"/>
            </a:schemeClr>
          </a:solidFill>
        </p:grpSpPr>
        <p:sp>
          <p:nvSpPr>
            <p:cNvPr id="180" name="Freeform 230">
              <a:extLst>
                <a:ext uri="{FF2B5EF4-FFF2-40B4-BE49-F238E27FC236}">
                  <a16:creationId xmlns:a16="http://schemas.microsoft.com/office/drawing/2014/main" id="{4C87D0B7-C728-4436-B424-AE1CB54A9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" y="3498"/>
              <a:ext cx="43" cy="72"/>
            </a:xfrm>
            <a:custGeom>
              <a:avLst/>
              <a:gdLst>
                <a:gd name="T0" fmla="*/ 235 w 329"/>
                <a:gd name="T1" fmla="*/ 0 h 547"/>
                <a:gd name="T2" fmla="*/ 141 w 329"/>
                <a:gd name="T3" fmla="*/ 94 h 547"/>
                <a:gd name="T4" fmla="*/ 141 w 329"/>
                <a:gd name="T5" fmla="*/ 266 h 547"/>
                <a:gd name="T6" fmla="*/ 73 w 329"/>
                <a:gd name="T7" fmla="*/ 366 h 547"/>
                <a:gd name="T8" fmla="*/ 18 w 329"/>
                <a:gd name="T9" fmla="*/ 487 h 547"/>
                <a:gd name="T10" fmla="*/ 106 w 329"/>
                <a:gd name="T11" fmla="*/ 547 h 547"/>
                <a:gd name="T12" fmla="*/ 139 w 329"/>
                <a:gd name="T13" fmla="*/ 541 h 547"/>
                <a:gd name="T14" fmla="*/ 329 w 329"/>
                <a:gd name="T15" fmla="*/ 266 h 547"/>
                <a:gd name="T16" fmla="*/ 329 w 329"/>
                <a:gd name="T17" fmla="*/ 94 h 547"/>
                <a:gd name="T18" fmla="*/ 235 w 329"/>
                <a:gd name="T1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547">
                  <a:moveTo>
                    <a:pt x="235" y="0"/>
                  </a:moveTo>
                  <a:cubicBezTo>
                    <a:pt x="183" y="0"/>
                    <a:pt x="141" y="42"/>
                    <a:pt x="141" y="94"/>
                  </a:cubicBezTo>
                  <a:lnTo>
                    <a:pt x="141" y="266"/>
                  </a:lnTo>
                  <a:cubicBezTo>
                    <a:pt x="141" y="310"/>
                    <a:pt x="114" y="350"/>
                    <a:pt x="73" y="366"/>
                  </a:cubicBezTo>
                  <a:cubicBezTo>
                    <a:pt x="24" y="384"/>
                    <a:pt x="0" y="438"/>
                    <a:pt x="18" y="487"/>
                  </a:cubicBezTo>
                  <a:cubicBezTo>
                    <a:pt x="33" y="524"/>
                    <a:pt x="68" y="547"/>
                    <a:pt x="106" y="547"/>
                  </a:cubicBezTo>
                  <a:cubicBezTo>
                    <a:pt x="117" y="547"/>
                    <a:pt x="128" y="545"/>
                    <a:pt x="139" y="541"/>
                  </a:cubicBezTo>
                  <a:cubicBezTo>
                    <a:pt x="253" y="498"/>
                    <a:pt x="329" y="387"/>
                    <a:pt x="329" y="266"/>
                  </a:cubicBezTo>
                  <a:lnTo>
                    <a:pt x="329" y="94"/>
                  </a:lnTo>
                  <a:cubicBezTo>
                    <a:pt x="329" y="42"/>
                    <a:pt x="287" y="0"/>
                    <a:pt x="23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231">
              <a:extLst>
                <a:ext uri="{FF2B5EF4-FFF2-40B4-BE49-F238E27FC236}">
                  <a16:creationId xmlns:a16="http://schemas.microsoft.com/office/drawing/2014/main" id="{D091E05D-420B-48EA-830F-9A5D789CE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3067"/>
              <a:ext cx="230" cy="504"/>
            </a:xfrm>
            <a:custGeom>
              <a:avLst/>
              <a:gdLst>
                <a:gd name="T0" fmla="*/ 1649 w 1742"/>
                <a:gd name="T1" fmla="*/ 3631 h 3818"/>
                <a:gd name="T2" fmla="*/ 294 w 1742"/>
                <a:gd name="T3" fmla="*/ 3631 h 3818"/>
                <a:gd name="T4" fmla="*/ 187 w 1742"/>
                <a:gd name="T5" fmla="*/ 3524 h 3818"/>
                <a:gd name="T6" fmla="*/ 187 w 1742"/>
                <a:gd name="T7" fmla="*/ 93 h 3818"/>
                <a:gd name="T8" fmla="*/ 94 w 1742"/>
                <a:gd name="T9" fmla="*/ 0 h 3818"/>
                <a:gd name="T10" fmla="*/ 0 w 1742"/>
                <a:gd name="T11" fmla="*/ 93 h 3818"/>
                <a:gd name="T12" fmla="*/ 0 w 1742"/>
                <a:gd name="T13" fmla="*/ 3524 h 3818"/>
                <a:gd name="T14" fmla="*/ 294 w 1742"/>
                <a:gd name="T15" fmla="*/ 3818 h 3818"/>
                <a:gd name="T16" fmla="*/ 1649 w 1742"/>
                <a:gd name="T17" fmla="*/ 3818 h 3818"/>
                <a:gd name="T18" fmla="*/ 1742 w 1742"/>
                <a:gd name="T19" fmla="*/ 3724 h 3818"/>
                <a:gd name="T20" fmla="*/ 1649 w 1742"/>
                <a:gd name="T21" fmla="*/ 3631 h 3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2" h="3818">
                  <a:moveTo>
                    <a:pt x="1649" y="3631"/>
                  </a:moveTo>
                  <a:lnTo>
                    <a:pt x="294" y="3631"/>
                  </a:lnTo>
                  <a:cubicBezTo>
                    <a:pt x="235" y="3631"/>
                    <a:pt x="187" y="3583"/>
                    <a:pt x="187" y="3524"/>
                  </a:cubicBezTo>
                  <a:lnTo>
                    <a:pt x="187" y="93"/>
                  </a:lnTo>
                  <a:cubicBezTo>
                    <a:pt x="187" y="42"/>
                    <a:pt x="145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3524"/>
                  </a:lnTo>
                  <a:cubicBezTo>
                    <a:pt x="0" y="3686"/>
                    <a:pt x="132" y="3818"/>
                    <a:pt x="294" y="3818"/>
                  </a:cubicBezTo>
                  <a:lnTo>
                    <a:pt x="1649" y="3818"/>
                  </a:lnTo>
                  <a:cubicBezTo>
                    <a:pt x="1700" y="3818"/>
                    <a:pt x="1742" y="3776"/>
                    <a:pt x="1742" y="3724"/>
                  </a:cubicBezTo>
                  <a:cubicBezTo>
                    <a:pt x="1742" y="3673"/>
                    <a:pt x="1700" y="3631"/>
                    <a:pt x="1649" y="36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232">
              <a:extLst>
                <a:ext uri="{FF2B5EF4-FFF2-40B4-BE49-F238E27FC236}">
                  <a16:creationId xmlns:a16="http://schemas.microsoft.com/office/drawing/2014/main" id="{D8FE19C7-A0AD-4F65-9CC5-6A4248B8BC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" y="2884"/>
              <a:ext cx="460" cy="190"/>
            </a:xfrm>
            <a:custGeom>
              <a:avLst/>
              <a:gdLst>
                <a:gd name="T0" fmla="*/ 94 w 3489"/>
                <a:gd name="T1" fmla="*/ 1181 h 1437"/>
                <a:gd name="T2" fmla="*/ 187 w 3489"/>
                <a:gd name="T3" fmla="*/ 1087 h 1437"/>
                <a:gd name="T4" fmla="*/ 187 w 3489"/>
                <a:gd name="T5" fmla="*/ 829 h 1437"/>
                <a:gd name="T6" fmla="*/ 294 w 3489"/>
                <a:gd name="T7" fmla="*/ 722 h 1437"/>
                <a:gd name="T8" fmla="*/ 968 w 3489"/>
                <a:gd name="T9" fmla="*/ 722 h 1437"/>
                <a:gd name="T10" fmla="*/ 968 w 3489"/>
                <a:gd name="T11" fmla="*/ 854 h 1437"/>
                <a:gd name="T12" fmla="*/ 1153 w 3489"/>
                <a:gd name="T13" fmla="*/ 1039 h 1437"/>
                <a:gd name="T14" fmla="*/ 2336 w 3489"/>
                <a:gd name="T15" fmla="*/ 1039 h 1437"/>
                <a:gd name="T16" fmla="*/ 2520 w 3489"/>
                <a:gd name="T17" fmla="*/ 854 h 1437"/>
                <a:gd name="T18" fmla="*/ 2520 w 3489"/>
                <a:gd name="T19" fmla="*/ 722 h 1437"/>
                <a:gd name="T20" fmla="*/ 3195 w 3489"/>
                <a:gd name="T21" fmla="*/ 722 h 1437"/>
                <a:gd name="T22" fmla="*/ 3301 w 3489"/>
                <a:gd name="T23" fmla="*/ 829 h 1437"/>
                <a:gd name="T24" fmla="*/ 3301 w 3489"/>
                <a:gd name="T25" fmla="*/ 1344 h 1437"/>
                <a:gd name="T26" fmla="*/ 3395 w 3489"/>
                <a:gd name="T27" fmla="*/ 1437 h 1437"/>
                <a:gd name="T28" fmla="*/ 3489 w 3489"/>
                <a:gd name="T29" fmla="*/ 1344 h 1437"/>
                <a:gd name="T30" fmla="*/ 3489 w 3489"/>
                <a:gd name="T31" fmla="*/ 829 h 1437"/>
                <a:gd name="T32" fmla="*/ 3195 w 3489"/>
                <a:gd name="T33" fmla="*/ 535 h 1437"/>
                <a:gd name="T34" fmla="*/ 2518 w 3489"/>
                <a:gd name="T35" fmla="*/ 535 h 1437"/>
                <a:gd name="T36" fmla="*/ 2336 w 3489"/>
                <a:gd name="T37" fmla="*/ 376 h 1437"/>
                <a:gd name="T38" fmla="*/ 2205 w 3489"/>
                <a:gd name="T39" fmla="*/ 376 h 1437"/>
                <a:gd name="T40" fmla="*/ 1744 w 3489"/>
                <a:gd name="T41" fmla="*/ 0 h 1437"/>
                <a:gd name="T42" fmla="*/ 1284 w 3489"/>
                <a:gd name="T43" fmla="*/ 376 h 1437"/>
                <a:gd name="T44" fmla="*/ 1153 w 3489"/>
                <a:gd name="T45" fmla="*/ 376 h 1437"/>
                <a:gd name="T46" fmla="*/ 970 w 3489"/>
                <a:gd name="T47" fmla="*/ 535 h 1437"/>
                <a:gd name="T48" fmla="*/ 294 w 3489"/>
                <a:gd name="T49" fmla="*/ 535 h 1437"/>
                <a:gd name="T50" fmla="*/ 0 w 3489"/>
                <a:gd name="T51" fmla="*/ 829 h 1437"/>
                <a:gd name="T52" fmla="*/ 0 w 3489"/>
                <a:gd name="T53" fmla="*/ 1087 h 1437"/>
                <a:gd name="T54" fmla="*/ 94 w 3489"/>
                <a:gd name="T55" fmla="*/ 1181 h 1437"/>
                <a:gd name="T56" fmla="*/ 1744 w 3489"/>
                <a:gd name="T57" fmla="*/ 188 h 1437"/>
                <a:gd name="T58" fmla="*/ 2011 w 3489"/>
                <a:gd name="T59" fmla="*/ 376 h 1437"/>
                <a:gd name="T60" fmla="*/ 1478 w 3489"/>
                <a:gd name="T61" fmla="*/ 376 h 1437"/>
                <a:gd name="T62" fmla="*/ 1744 w 3489"/>
                <a:gd name="T63" fmla="*/ 188 h 1437"/>
                <a:gd name="T64" fmla="*/ 1156 w 3489"/>
                <a:gd name="T65" fmla="*/ 564 h 1437"/>
                <a:gd name="T66" fmla="*/ 1368 w 3489"/>
                <a:gd name="T67" fmla="*/ 564 h 1437"/>
                <a:gd name="T68" fmla="*/ 2120 w 3489"/>
                <a:gd name="T69" fmla="*/ 564 h 1437"/>
                <a:gd name="T70" fmla="*/ 2333 w 3489"/>
                <a:gd name="T71" fmla="*/ 564 h 1437"/>
                <a:gd name="T72" fmla="*/ 2333 w 3489"/>
                <a:gd name="T73" fmla="*/ 627 h 1437"/>
                <a:gd name="T74" fmla="*/ 2333 w 3489"/>
                <a:gd name="T75" fmla="*/ 628 h 1437"/>
                <a:gd name="T76" fmla="*/ 2333 w 3489"/>
                <a:gd name="T77" fmla="*/ 630 h 1437"/>
                <a:gd name="T78" fmla="*/ 2333 w 3489"/>
                <a:gd name="T79" fmla="*/ 851 h 1437"/>
                <a:gd name="T80" fmla="*/ 1156 w 3489"/>
                <a:gd name="T81" fmla="*/ 851 h 1437"/>
                <a:gd name="T82" fmla="*/ 1156 w 3489"/>
                <a:gd name="T83" fmla="*/ 564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89" h="1437">
                  <a:moveTo>
                    <a:pt x="94" y="1181"/>
                  </a:moveTo>
                  <a:cubicBezTo>
                    <a:pt x="145" y="1181"/>
                    <a:pt x="187" y="1139"/>
                    <a:pt x="187" y="1087"/>
                  </a:cubicBezTo>
                  <a:lnTo>
                    <a:pt x="187" y="829"/>
                  </a:lnTo>
                  <a:cubicBezTo>
                    <a:pt x="187" y="770"/>
                    <a:pt x="235" y="722"/>
                    <a:pt x="294" y="722"/>
                  </a:cubicBezTo>
                  <a:lnTo>
                    <a:pt x="968" y="722"/>
                  </a:lnTo>
                  <a:lnTo>
                    <a:pt x="968" y="854"/>
                  </a:lnTo>
                  <a:cubicBezTo>
                    <a:pt x="968" y="956"/>
                    <a:pt x="1051" y="1039"/>
                    <a:pt x="1153" y="1039"/>
                  </a:cubicBezTo>
                  <a:lnTo>
                    <a:pt x="2336" y="1039"/>
                  </a:lnTo>
                  <a:cubicBezTo>
                    <a:pt x="2437" y="1039"/>
                    <a:pt x="2520" y="956"/>
                    <a:pt x="2520" y="854"/>
                  </a:cubicBezTo>
                  <a:lnTo>
                    <a:pt x="2520" y="722"/>
                  </a:lnTo>
                  <a:lnTo>
                    <a:pt x="3195" y="722"/>
                  </a:lnTo>
                  <a:cubicBezTo>
                    <a:pt x="3253" y="722"/>
                    <a:pt x="3301" y="770"/>
                    <a:pt x="3301" y="829"/>
                  </a:cubicBezTo>
                  <a:lnTo>
                    <a:pt x="3301" y="1344"/>
                  </a:lnTo>
                  <a:cubicBezTo>
                    <a:pt x="3301" y="1395"/>
                    <a:pt x="3343" y="1437"/>
                    <a:pt x="3395" y="1437"/>
                  </a:cubicBezTo>
                  <a:cubicBezTo>
                    <a:pt x="3447" y="1437"/>
                    <a:pt x="3489" y="1395"/>
                    <a:pt x="3489" y="1344"/>
                  </a:cubicBezTo>
                  <a:lnTo>
                    <a:pt x="3489" y="829"/>
                  </a:lnTo>
                  <a:cubicBezTo>
                    <a:pt x="3489" y="667"/>
                    <a:pt x="3357" y="535"/>
                    <a:pt x="3195" y="535"/>
                  </a:cubicBezTo>
                  <a:lnTo>
                    <a:pt x="2518" y="535"/>
                  </a:lnTo>
                  <a:cubicBezTo>
                    <a:pt x="2506" y="445"/>
                    <a:pt x="2429" y="376"/>
                    <a:pt x="2336" y="376"/>
                  </a:cubicBezTo>
                  <a:lnTo>
                    <a:pt x="2205" y="376"/>
                  </a:lnTo>
                  <a:cubicBezTo>
                    <a:pt x="2161" y="162"/>
                    <a:pt x="1971" y="0"/>
                    <a:pt x="1744" y="0"/>
                  </a:cubicBezTo>
                  <a:cubicBezTo>
                    <a:pt x="1517" y="0"/>
                    <a:pt x="1328" y="162"/>
                    <a:pt x="1284" y="376"/>
                  </a:cubicBezTo>
                  <a:lnTo>
                    <a:pt x="1153" y="376"/>
                  </a:lnTo>
                  <a:cubicBezTo>
                    <a:pt x="1060" y="376"/>
                    <a:pt x="983" y="445"/>
                    <a:pt x="970" y="535"/>
                  </a:cubicBezTo>
                  <a:lnTo>
                    <a:pt x="294" y="535"/>
                  </a:lnTo>
                  <a:cubicBezTo>
                    <a:pt x="132" y="535"/>
                    <a:pt x="0" y="667"/>
                    <a:pt x="0" y="829"/>
                  </a:cubicBezTo>
                  <a:lnTo>
                    <a:pt x="0" y="1087"/>
                  </a:lnTo>
                  <a:cubicBezTo>
                    <a:pt x="0" y="1139"/>
                    <a:pt x="42" y="1181"/>
                    <a:pt x="94" y="1181"/>
                  </a:cubicBezTo>
                  <a:close/>
                  <a:moveTo>
                    <a:pt x="1744" y="188"/>
                  </a:moveTo>
                  <a:cubicBezTo>
                    <a:pt x="1867" y="188"/>
                    <a:pt x="1972" y="266"/>
                    <a:pt x="2011" y="376"/>
                  </a:cubicBezTo>
                  <a:lnTo>
                    <a:pt x="1478" y="376"/>
                  </a:lnTo>
                  <a:cubicBezTo>
                    <a:pt x="1517" y="266"/>
                    <a:pt x="1622" y="188"/>
                    <a:pt x="1744" y="188"/>
                  </a:cubicBezTo>
                  <a:close/>
                  <a:moveTo>
                    <a:pt x="1156" y="564"/>
                  </a:moveTo>
                  <a:lnTo>
                    <a:pt x="1368" y="564"/>
                  </a:lnTo>
                  <a:lnTo>
                    <a:pt x="2120" y="564"/>
                  </a:lnTo>
                  <a:lnTo>
                    <a:pt x="2333" y="564"/>
                  </a:lnTo>
                  <a:lnTo>
                    <a:pt x="2333" y="627"/>
                  </a:lnTo>
                  <a:cubicBezTo>
                    <a:pt x="2333" y="628"/>
                    <a:pt x="2333" y="628"/>
                    <a:pt x="2333" y="628"/>
                  </a:cubicBezTo>
                  <a:cubicBezTo>
                    <a:pt x="2333" y="629"/>
                    <a:pt x="2333" y="629"/>
                    <a:pt x="2333" y="630"/>
                  </a:cubicBezTo>
                  <a:lnTo>
                    <a:pt x="2333" y="851"/>
                  </a:lnTo>
                  <a:lnTo>
                    <a:pt x="1156" y="851"/>
                  </a:lnTo>
                  <a:lnTo>
                    <a:pt x="1156" y="56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233">
              <a:extLst>
                <a:ext uri="{FF2B5EF4-FFF2-40B4-BE49-F238E27FC236}">
                  <a16:creationId xmlns:a16="http://schemas.microsoft.com/office/drawing/2014/main" id="{2A5924EE-EF21-4010-ADBE-98E4E1798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154"/>
              <a:ext cx="25" cy="65"/>
            </a:xfrm>
            <a:custGeom>
              <a:avLst/>
              <a:gdLst>
                <a:gd name="T0" fmla="*/ 188 w 188"/>
                <a:gd name="T1" fmla="*/ 401 h 494"/>
                <a:gd name="T2" fmla="*/ 188 w 188"/>
                <a:gd name="T3" fmla="*/ 93 h 494"/>
                <a:gd name="T4" fmla="*/ 94 w 188"/>
                <a:gd name="T5" fmla="*/ 0 h 494"/>
                <a:gd name="T6" fmla="*/ 0 w 188"/>
                <a:gd name="T7" fmla="*/ 93 h 494"/>
                <a:gd name="T8" fmla="*/ 0 w 188"/>
                <a:gd name="T9" fmla="*/ 401 h 494"/>
                <a:gd name="T10" fmla="*/ 94 w 188"/>
                <a:gd name="T11" fmla="*/ 494 h 494"/>
                <a:gd name="T12" fmla="*/ 188 w 188"/>
                <a:gd name="T13" fmla="*/ 40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494">
                  <a:moveTo>
                    <a:pt x="188" y="401"/>
                  </a:moveTo>
                  <a:lnTo>
                    <a:pt x="188" y="93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401"/>
                  </a:lnTo>
                  <a:cubicBezTo>
                    <a:pt x="0" y="452"/>
                    <a:pt x="42" y="494"/>
                    <a:pt x="94" y="494"/>
                  </a:cubicBezTo>
                  <a:cubicBezTo>
                    <a:pt x="146" y="494"/>
                    <a:pt x="188" y="452"/>
                    <a:pt x="188" y="4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234">
              <a:extLst>
                <a:ext uri="{FF2B5EF4-FFF2-40B4-BE49-F238E27FC236}">
                  <a16:creationId xmlns:a16="http://schemas.microsoft.com/office/drawing/2014/main" id="{F097C4E7-7FFC-469F-8326-9F2C3AD3B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6" y="3446"/>
              <a:ext cx="179" cy="179"/>
            </a:xfrm>
            <a:custGeom>
              <a:avLst/>
              <a:gdLst>
                <a:gd name="T0" fmla="*/ 679 w 1358"/>
                <a:gd name="T1" fmla="*/ 0 h 1358"/>
                <a:gd name="T2" fmla="*/ 0 w 1358"/>
                <a:gd name="T3" fmla="*/ 679 h 1358"/>
                <a:gd name="T4" fmla="*/ 679 w 1358"/>
                <a:gd name="T5" fmla="*/ 1358 h 1358"/>
                <a:gd name="T6" fmla="*/ 1358 w 1358"/>
                <a:gd name="T7" fmla="*/ 679 h 1358"/>
                <a:gd name="T8" fmla="*/ 679 w 1358"/>
                <a:gd name="T9" fmla="*/ 0 h 1358"/>
                <a:gd name="T10" fmla="*/ 679 w 1358"/>
                <a:gd name="T11" fmla="*/ 1171 h 1358"/>
                <a:gd name="T12" fmla="*/ 187 w 1358"/>
                <a:gd name="T13" fmla="*/ 679 h 1358"/>
                <a:gd name="T14" fmla="*/ 679 w 1358"/>
                <a:gd name="T15" fmla="*/ 187 h 1358"/>
                <a:gd name="T16" fmla="*/ 1171 w 1358"/>
                <a:gd name="T17" fmla="*/ 679 h 1358"/>
                <a:gd name="T18" fmla="*/ 679 w 1358"/>
                <a:gd name="T19" fmla="*/ 1171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8" h="1358">
                  <a:moveTo>
                    <a:pt x="679" y="0"/>
                  </a:moveTo>
                  <a:cubicBezTo>
                    <a:pt x="305" y="0"/>
                    <a:pt x="0" y="304"/>
                    <a:pt x="0" y="679"/>
                  </a:cubicBezTo>
                  <a:cubicBezTo>
                    <a:pt x="0" y="1053"/>
                    <a:pt x="305" y="1358"/>
                    <a:pt x="679" y="1358"/>
                  </a:cubicBezTo>
                  <a:cubicBezTo>
                    <a:pt x="1054" y="1358"/>
                    <a:pt x="1358" y="1053"/>
                    <a:pt x="1358" y="679"/>
                  </a:cubicBezTo>
                  <a:cubicBezTo>
                    <a:pt x="1358" y="304"/>
                    <a:pt x="1054" y="0"/>
                    <a:pt x="679" y="0"/>
                  </a:cubicBezTo>
                  <a:close/>
                  <a:moveTo>
                    <a:pt x="679" y="1171"/>
                  </a:moveTo>
                  <a:cubicBezTo>
                    <a:pt x="408" y="1171"/>
                    <a:pt x="187" y="950"/>
                    <a:pt x="187" y="679"/>
                  </a:cubicBezTo>
                  <a:cubicBezTo>
                    <a:pt x="187" y="408"/>
                    <a:pt x="408" y="187"/>
                    <a:pt x="679" y="187"/>
                  </a:cubicBezTo>
                  <a:cubicBezTo>
                    <a:pt x="950" y="187"/>
                    <a:pt x="1171" y="408"/>
                    <a:pt x="1171" y="679"/>
                  </a:cubicBezTo>
                  <a:cubicBezTo>
                    <a:pt x="1171" y="950"/>
                    <a:pt x="950" y="1171"/>
                    <a:pt x="679" y="11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235">
              <a:extLst>
                <a:ext uri="{FF2B5EF4-FFF2-40B4-BE49-F238E27FC236}">
                  <a16:creationId xmlns:a16="http://schemas.microsoft.com/office/drawing/2014/main" id="{2836D58B-6100-4580-B1AF-312477C92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" y="3299"/>
              <a:ext cx="386" cy="430"/>
            </a:xfrm>
            <a:custGeom>
              <a:avLst/>
              <a:gdLst>
                <a:gd name="T0" fmla="*/ 2585 w 2926"/>
                <a:gd name="T1" fmla="*/ 1412 h 3259"/>
                <a:gd name="T2" fmla="*/ 2685 w 2926"/>
                <a:gd name="T3" fmla="*/ 1061 h 3259"/>
                <a:gd name="T4" fmla="*/ 2642 w 2926"/>
                <a:gd name="T5" fmla="*/ 906 h 3259"/>
                <a:gd name="T6" fmla="*/ 2490 w 2926"/>
                <a:gd name="T7" fmla="*/ 1010 h 3259"/>
                <a:gd name="T8" fmla="*/ 2336 w 2926"/>
                <a:gd name="T9" fmla="*/ 1311 h 3259"/>
                <a:gd name="T10" fmla="*/ 2499 w 2926"/>
                <a:gd name="T11" fmla="*/ 1589 h 3259"/>
                <a:gd name="T12" fmla="*/ 2739 w 2926"/>
                <a:gd name="T13" fmla="*/ 1967 h 3259"/>
                <a:gd name="T14" fmla="*/ 2423 w 2926"/>
                <a:gd name="T15" fmla="*/ 2070 h 3259"/>
                <a:gd name="T16" fmla="*/ 2342 w 2926"/>
                <a:gd name="T17" fmla="*/ 2382 h 3259"/>
                <a:gd name="T18" fmla="*/ 2244 w 2926"/>
                <a:gd name="T19" fmla="*/ 2819 h 3259"/>
                <a:gd name="T20" fmla="*/ 1948 w 2926"/>
                <a:gd name="T21" fmla="*/ 2669 h 3259"/>
                <a:gd name="T22" fmla="*/ 1671 w 2926"/>
                <a:gd name="T23" fmla="*/ 2832 h 3259"/>
                <a:gd name="T24" fmla="*/ 1292 w 2926"/>
                <a:gd name="T25" fmla="*/ 3072 h 3259"/>
                <a:gd name="T26" fmla="*/ 1189 w 2926"/>
                <a:gd name="T27" fmla="*/ 2756 h 3259"/>
                <a:gd name="T28" fmla="*/ 877 w 2926"/>
                <a:gd name="T29" fmla="*/ 2675 h 3259"/>
                <a:gd name="T30" fmla="*/ 440 w 2926"/>
                <a:gd name="T31" fmla="*/ 2577 h 3259"/>
                <a:gd name="T32" fmla="*/ 590 w 2926"/>
                <a:gd name="T33" fmla="*/ 2281 h 3259"/>
                <a:gd name="T34" fmla="*/ 427 w 2926"/>
                <a:gd name="T35" fmla="*/ 2003 h 3259"/>
                <a:gd name="T36" fmla="*/ 188 w 2926"/>
                <a:gd name="T37" fmla="*/ 1625 h 3259"/>
                <a:gd name="T38" fmla="*/ 503 w 2926"/>
                <a:gd name="T39" fmla="*/ 1522 h 3259"/>
                <a:gd name="T40" fmla="*/ 584 w 2926"/>
                <a:gd name="T41" fmla="*/ 1210 h 3259"/>
                <a:gd name="T42" fmla="*/ 682 w 2926"/>
                <a:gd name="T43" fmla="*/ 773 h 3259"/>
                <a:gd name="T44" fmla="*/ 978 w 2926"/>
                <a:gd name="T45" fmla="*/ 923 h 3259"/>
                <a:gd name="T46" fmla="*/ 1256 w 2926"/>
                <a:gd name="T47" fmla="*/ 760 h 3259"/>
                <a:gd name="T48" fmla="*/ 1634 w 2926"/>
                <a:gd name="T49" fmla="*/ 520 h 3259"/>
                <a:gd name="T50" fmla="*/ 1737 w 2926"/>
                <a:gd name="T51" fmla="*/ 836 h 3259"/>
                <a:gd name="T52" fmla="*/ 2049 w 2926"/>
                <a:gd name="T53" fmla="*/ 917 h 3259"/>
                <a:gd name="T54" fmla="*/ 2376 w 2926"/>
                <a:gd name="T55" fmla="*/ 772 h 3259"/>
                <a:gd name="T56" fmla="*/ 2320 w 2926"/>
                <a:gd name="T57" fmla="*/ 584 h 3259"/>
                <a:gd name="T58" fmla="*/ 1985 w 2926"/>
                <a:gd name="T59" fmla="*/ 731 h 3259"/>
                <a:gd name="T60" fmla="*/ 1807 w 2926"/>
                <a:gd name="T61" fmla="*/ 413 h 3259"/>
                <a:gd name="T62" fmla="*/ 1557 w 2926"/>
                <a:gd name="T63" fmla="*/ 333 h 3259"/>
                <a:gd name="T64" fmla="*/ 1463 w 2926"/>
                <a:gd name="T65" fmla="*/ 0 h 3259"/>
                <a:gd name="T66" fmla="*/ 1369 w 2926"/>
                <a:gd name="T67" fmla="*/ 333 h 3259"/>
                <a:gd name="T68" fmla="*/ 1119 w 2926"/>
                <a:gd name="T69" fmla="*/ 413 h 3259"/>
                <a:gd name="T70" fmla="*/ 941 w 2926"/>
                <a:gd name="T71" fmla="*/ 731 h 3259"/>
                <a:gd name="T72" fmla="*/ 606 w 2926"/>
                <a:gd name="T73" fmla="*/ 584 h 3259"/>
                <a:gd name="T74" fmla="*/ 242 w 2926"/>
                <a:gd name="T75" fmla="*/ 1061 h 3259"/>
                <a:gd name="T76" fmla="*/ 341 w 2926"/>
                <a:gd name="T77" fmla="*/ 1412 h 3259"/>
                <a:gd name="T78" fmla="*/ 0 w 2926"/>
                <a:gd name="T79" fmla="*/ 1545 h 3259"/>
                <a:gd name="T80" fmla="*/ 80 w 2926"/>
                <a:gd name="T81" fmla="*/ 2140 h 3259"/>
                <a:gd name="T82" fmla="*/ 398 w 2926"/>
                <a:gd name="T83" fmla="*/ 2318 h 3259"/>
                <a:gd name="T84" fmla="*/ 251 w 2926"/>
                <a:gd name="T85" fmla="*/ 2653 h 3259"/>
                <a:gd name="T86" fmla="*/ 728 w 2926"/>
                <a:gd name="T87" fmla="*/ 3017 h 3259"/>
                <a:gd name="T88" fmla="*/ 1079 w 2926"/>
                <a:gd name="T89" fmla="*/ 2918 h 3259"/>
                <a:gd name="T90" fmla="*/ 1212 w 2926"/>
                <a:gd name="T91" fmla="*/ 3259 h 3259"/>
                <a:gd name="T92" fmla="*/ 1807 w 2926"/>
                <a:gd name="T93" fmla="*/ 3179 h 3259"/>
                <a:gd name="T94" fmla="*/ 1985 w 2926"/>
                <a:gd name="T95" fmla="*/ 2861 h 3259"/>
                <a:gd name="T96" fmla="*/ 2320 w 2926"/>
                <a:gd name="T97" fmla="*/ 3008 h 3259"/>
                <a:gd name="T98" fmla="*/ 2685 w 2926"/>
                <a:gd name="T99" fmla="*/ 2531 h 3259"/>
                <a:gd name="T100" fmla="*/ 2585 w 2926"/>
                <a:gd name="T101" fmla="*/ 2180 h 3259"/>
                <a:gd name="T102" fmla="*/ 2926 w 2926"/>
                <a:gd name="T103" fmla="*/ 2047 h 3259"/>
                <a:gd name="T104" fmla="*/ 2847 w 2926"/>
                <a:gd name="T105" fmla="*/ 1452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6" h="3259">
                  <a:moveTo>
                    <a:pt x="2847" y="1452"/>
                  </a:moveTo>
                  <a:lnTo>
                    <a:pt x="2585" y="1412"/>
                  </a:lnTo>
                  <a:cubicBezTo>
                    <a:pt x="2569" y="1365"/>
                    <a:pt x="2550" y="1319"/>
                    <a:pt x="2528" y="1274"/>
                  </a:cubicBezTo>
                  <a:lnTo>
                    <a:pt x="2685" y="1061"/>
                  </a:lnTo>
                  <a:cubicBezTo>
                    <a:pt x="2712" y="1024"/>
                    <a:pt x="2708" y="972"/>
                    <a:pt x="2675" y="939"/>
                  </a:cubicBezTo>
                  <a:lnTo>
                    <a:pt x="2642" y="906"/>
                  </a:lnTo>
                  <a:cubicBezTo>
                    <a:pt x="2605" y="869"/>
                    <a:pt x="2546" y="869"/>
                    <a:pt x="2509" y="906"/>
                  </a:cubicBezTo>
                  <a:cubicBezTo>
                    <a:pt x="2481" y="934"/>
                    <a:pt x="2475" y="975"/>
                    <a:pt x="2490" y="1010"/>
                  </a:cubicBezTo>
                  <a:lnTo>
                    <a:pt x="2342" y="1210"/>
                  </a:lnTo>
                  <a:cubicBezTo>
                    <a:pt x="2321" y="1240"/>
                    <a:pt x="2318" y="1279"/>
                    <a:pt x="2336" y="1311"/>
                  </a:cubicBezTo>
                  <a:cubicBezTo>
                    <a:pt x="2373" y="1377"/>
                    <a:pt x="2402" y="1448"/>
                    <a:pt x="2423" y="1522"/>
                  </a:cubicBezTo>
                  <a:cubicBezTo>
                    <a:pt x="2433" y="1557"/>
                    <a:pt x="2463" y="1583"/>
                    <a:pt x="2499" y="1589"/>
                  </a:cubicBezTo>
                  <a:lnTo>
                    <a:pt x="2739" y="1625"/>
                  </a:lnTo>
                  <a:lnTo>
                    <a:pt x="2739" y="1967"/>
                  </a:lnTo>
                  <a:lnTo>
                    <a:pt x="2499" y="2003"/>
                  </a:lnTo>
                  <a:cubicBezTo>
                    <a:pt x="2463" y="2009"/>
                    <a:pt x="2433" y="2035"/>
                    <a:pt x="2423" y="2070"/>
                  </a:cubicBezTo>
                  <a:cubicBezTo>
                    <a:pt x="2402" y="2144"/>
                    <a:pt x="2373" y="2215"/>
                    <a:pt x="2336" y="2281"/>
                  </a:cubicBezTo>
                  <a:cubicBezTo>
                    <a:pt x="2318" y="2313"/>
                    <a:pt x="2321" y="2352"/>
                    <a:pt x="2342" y="2382"/>
                  </a:cubicBezTo>
                  <a:lnTo>
                    <a:pt x="2486" y="2577"/>
                  </a:lnTo>
                  <a:lnTo>
                    <a:pt x="2244" y="2819"/>
                  </a:lnTo>
                  <a:lnTo>
                    <a:pt x="2049" y="2675"/>
                  </a:lnTo>
                  <a:cubicBezTo>
                    <a:pt x="2020" y="2654"/>
                    <a:pt x="1980" y="2651"/>
                    <a:pt x="1948" y="2669"/>
                  </a:cubicBezTo>
                  <a:cubicBezTo>
                    <a:pt x="1882" y="2706"/>
                    <a:pt x="1811" y="2735"/>
                    <a:pt x="1738" y="2756"/>
                  </a:cubicBezTo>
                  <a:cubicBezTo>
                    <a:pt x="1702" y="2766"/>
                    <a:pt x="1676" y="2796"/>
                    <a:pt x="1671" y="2832"/>
                  </a:cubicBezTo>
                  <a:lnTo>
                    <a:pt x="1634" y="3072"/>
                  </a:lnTo>
                  <a:lnTo>
                    <a:pt x="1292" y="3072"/>
                  </a:lnTo>
                  <a:lnTo>
                    <a:pt x="1256" y="2832"/>
                  </a:lnTo>
                  <a:cubicBezTo>
                    <a:pt x="1250" y="2796"/>
                    <a:pt x="1224" y="2766"/>
                    <a:pt x="1189" y="2756"/>
                  </a:cubicBezTo>
                  <a:cubicBezTo>
                    <a:pt x="1115" y="2735"/>
                    <a:pt x="1044" y="2706"/>
                    <a:pt x="978" y="2669"/>
                  </a:cubicBezTo>
                  <a:cubicBezTo>
                    <a:pt x="946" y="2651"/>
                    <a:pt x="907" y="2654"/>
                    <a:pt x="877" y="2675"/>
                  </a:cubicBezTo>
                  <a:lnTo>
                    <a:pt x="682" y="2819"/>
                  </a:lnTo>
                  <a:lnTo>
                    <a:pt x="440" y="2577"/>
                  </a:lnTo>
                  <a:lnTo>
                    <a:pt x="584" y="2382"/>
                  </a:lnTo>
                  <a:cubicBezTo>
                    <a:pt x="605" y="2352"/>
                    <a:pt x="608" y="2313"/>
                    <a:pt x="590" y="2281"/>
                  </a:cubicBezTo>
                  <a:cubicBezTo>
                    <a:pt x="553" y="2215"/>
                    <a:pt x="524" y="2144"/>
                    <a:pt x="503" y="2070"/>
                  </a:cubicBezTo>
                  <a:cubicBezTo>
                    <a:pt x="493" y="2035"/>
                    <a:pt x="463" y="2009"/>
                    <a:pt x="427" y="2003"/>
                  </a:cubicBezTo>
                  <a:lnTo>
                    <a:pt x="188" y="1967"/>
                  </a:lnTo>
                  <a:lnTo>
                    <a:pt x="188" y="1625"/>
                  </a:lnTo>
                  <a:lnTo>
                    <a:pt x="427" y="1589"/>
                  </a:lnTo>
                  <a:cubicBezTo>
                    <a:pt x="463" y="1583"/>
                    <a:pt x="493" y="1557"/>
                    <a:pt x="503" y="1522"/>
                  </a:cubicBezTo>
                  <a:cubicBezTo>
                    <a:pt x="524" y="1448"/>
                    <a:pt x="553" y="1377"/>
                    <a:pt x="590" y="1311"/>
                  </a:cubicBezTo>
                  <a:cubicBezTo>
                    <a:pt x="608" y="1279"/>
                    <a:pt x="605" y="1240"/>
                    <a:pt x="584" y="1210"/>
                  </a:cubicBezTo>
                  <a:lnTo>
                    <a:pt x="440" y="1015"/>
                  </a:lnTo>
                  <a:lnTo>
                    <a:pt x="682" y="773"/>
                  </a:lnTo>
                  <a:lnTo>
                    <a:pt x="877" y="917"/>
                  </a:lnTo>
                  <a:cubicBezTo>
                    <a:pt x="907" y="938"/>
                    <a:pt x="946" y="941"/>
                    <a:pt x="978" y="923"/>
                  </a:cubicBezTo>
                  <a:cubicBezTo>
                    <a:pt x="1044" y="886"/>
                    <a:pt x="1115" y="857"/>
                    <a:pt x="1189" y="836"/>
                  </a:cubicBezTo>
                  <a:cubicBezTo>
                    <a:pt x="1224" y="826"/>
                    <a:pt x="1250" y="796"/>
                    <a:pt x="1256" y="760"/>
                  </a:cubicBezTo>
                  <a:lnTo>
                    <a:pt x="1292" y="520"/>
                  </a:lnTo>
                  <a:lnTo>
                    <a:pt x="1634" y="520"/>
                  </a:lnTo>
                  <a:lnTo>
                    <a:pt x="1671" y="760"/>
                  </a:lnTo>
                  <a:cubicBezTo>
                    <a:pt x="1676" y="796"/>
                    <a:pt x="1702" y="826"/>
                    <a:pt x="1737" y="836"/>
                  </a:cubicBezTo>
                  <a:cubicBezTo>
                    <a:pt x="1811" y="857"/>
                    <a:pt x="1882" y="886"/>
                    <a:pt x="1948" y="923"/>
                  </a:cubicBezTo>
                  <a:cubicBezTo>
                    <a:pt x="1980" y="941"/>
                    <a:pt x="2020" y="938"/>
                    <a:pt x="2049" y="917"/>
                  </a:cubicBezTo>
                  <a:lnTo>
                    <a:pt x="2244" y="773"/>
                  </a:lnTo>
                  <a:cubicBezTo>
                    <a:pt x="2281" y="809"/>
                    <a:pt x="2340" y="808"/>
                    <a:pt x="2376" y="772"/>
                  </a:cubicBezTo>
                  <a:cubicBezTo>
                    <a:pt x="2412" y="736"/>
                    <a:pt x="2412" y="676"/>
                    <a:pt x="2376" y="640"/>
                  </a:cubicBezTo>
                  <a:lnTo>
                    <a:pt x="2320" y="584"/>
                  </a:lnTo>
                  <a:cubicBezTo>
                    <a:pt x="2287" y="551"/>
                    <a:pt x="2235" y="547"/>
                    <a:pt x="2198" y="574"/>
                  </a:cubicBezTo>
                  <a:lnTo>
                    <a:pt x="1985" y="731"/>
                  </a:lnTo>
                  <a:cubicBezTo>
                    <a:pt x="1940" y="709"/>
                    <a:pt x="1894" y="690"/>
                    <a:pt x="1847" y="674"/>
                  </a:cubicBezTo>
                  <a:lnTo>
                    <a:pt x="1807" y="413"/>
                  </a:lnTo>
                  <a:cubicBezTo>
                    <a:pt x="1800" y="367"/>
                    <a:pt x="1761" y="333"/>
                    <a:pt x="1714" y="333"/>
                  </a:cubicBezTo>
                  <a:lnTo>
                    <a:pt x="1557" y="333"/>
                  </a:lnTo>
                  <a:lnTo>
                    <a:pt x="1557" y="94"/>
                  </a:lnTo>
                  <a:cubicBezTo>
                    <a:pt x="1557" y="42"/>
                    <a:pt x="1515" y="0"/>
                    <a:pt x="1463" y="0"/>
                  </a:cubicBezTo>
                  <a:cubicBezTo>
                    <a:pt x="1411" y="0"/>
                    <a:pt x="1369" y="42"/>
                    <a:pt x="1369" y="94"/>
                  </a:cubicBezTo>
                  <a:lnTo>
                    <a:pt x="1369" y="333"/>
                  </a:lnTo>
                  <a:lnTo>
                    <a:pt x="1212" y="333"/>
                  </a:lnTo>
                  <a:cubicBezTo>
                    <a:pt x="1165" y="333"/>
                    <a:pt x="1126" y="367"/>
                    <a:pt x="1119" y="413"/>
                  </a:cubicBezTo>
                  <a:lnTo>
                    <a:pt x="1079" y="674"/>
                  </a:lnTo>
                  <a:cubicBezTo>
                    <a:pt x="1032" y="690"/>
                    <a:pt x="986" y="709"/>
                    <a:pt x="941" y="731"/>
                  </a:cubicBezTo>
                  <a:lnTo>
                    <a:pt x="728" y="574"/>
                  </a:lnTo>
                  <a:cubicBezTo>
                    <a:pt x="691" y="547"/>
                    <a:pt x="639" y="551"/>
                    <a:pt x="606" y="584"/>
                  </a:cubicBezTo>
                  <a:lnTo>
                    <a:pt x="251" y="939"/>
                  </a:lnTo>
                  <a:cubicBezTo>
                    <a:pt x="218" y="972"/>
                    <a:pt x="214" y="1024"/>
                    <a:pt x="242" y="1061"/>
                  </a:cubicBezTo>
                  <a:lnTo>
                    <a:pt x="398" y="1274"/>
                  </a:lnTo>
                  <a:cubicBezTo>
                    <a:pt x="376" y="1319"/>
                    <a:pt x="357" y="1365"/>
                    <a:pt x="341" y="1412"/>
                  </a:cubicBezTo>
                  <a:lnTo>
                    <a:pt x="80" y="1452"/>
                  </a:lnTo>
                  <a:cubicBezTo>
                    <a:pt x="34" y="1459"/>
                    <a:pt x="0" y="1498"/>
                    <a:pt x="0" y="1545"/>
                  </a:cubicBezTo>
                  <a:lnTo>
                    <a:pt x="0" y="2047"/>
                  </a:lnTo>
                  <a:cubicBezTo>
                    <a:pt x="0" y="2094"/>
                    <a:pt x="34" y="2133"/>
                    <a:pt x="80" y="2140"/>
                  </a:cubicBezTo>
                  <a:lnTo>
                    <a:pt x="341" y="2180"/>
                  </a:lnTo>
                  <a:cubicBezTo>
                    <a:pt x="357" y="2227"/>
                    <a:pt x="376" y="2273"/>
                    <a:pt x="398" y="2318"/>
                  </a:cubicBezTo>
                  <a:lnTo>
                    <a:pt x="242" y="2531"/>
                  </a:lnTo>
                  <a:cubicBezTo>
                    <a:pt x="214" y="2568"/>
                    <a:pt x="218" y="2620"/>
                    <a:pt x="251" y="2653"/>
                  </a:cubicBezTo>
                  <a:lnTo>
                    <a:pt x="606" y="3008"/>
                  </a:lnTo>
                  <a:cubicBezTo>
                    <a:pt x="639" y="3041"/>
                    <a:pt x="691" y="3045"/>
                    <a:pt x="728" y="3017"/>
                  </a:cubicBezTo>
                  <a:lnTo>
                    <a:pt x="941" y="2861"/>
                  </a:lnTo>
                  <a:cubicBezTo>
                    <a:pt x="986" y="2883"/>
                    <a:pt x="1032" y="2902"/>
                    <a:pt x="1079" y="2918"/>
                  </a:cubicBezTo>
                  <a:lnTo>
                    <a:pt x="1119" y="3179"/>
                  </a:lnTo>
                  <a:cubicBezTo>
                    <a:pt x="1126" y="3225"/>
                    <a:pt x="1165" y="3259"/>
                    <a:pt x="1212" y="3259"/>
                  </a:cubicBezTo>
                  <a:lnTo>
                    <a:pt x="1714" y="3259"/>
                  </a:lnTo>
                  <a:cubicBezTo>
                    <a:pt x="1761" y="3259"/>
                    <a:pt x="1800" y="3225"/>
                    <a:pt x="1807" y="3179"/>
                  </a:cubicBezTo>
                  <a:lnTo>
                    <a:pt x="1847" y="2918"/>
                  </a:lnTo>
                  <a:cubicBezTo>
                    <a:pt x="1894" y="2902"/>
                    <a:pt x="1940" y="2883"/>
                    <a:pt x="1985" y="2861"/>
                  </a:cubicBezTo>
                  <a:lnTo>
                    <a:pt x="2198" y="3017"/>
                  </a:lnTo>
                  <a:cubicBezTo>
                    <a:pt x="2235" y="3045"/>
                    <a:pt x="2287" y="3041"/>
                    <a:pt x="2320" y="3008"/>
                  </a:cubicBezTo>
                  <a:lnTo>
                    <a:pt x="2675" y="2653"/>
                  </a:lnTo>
                  <a:cubicBezTo>
                    <a:pt x="2708" y="2620"/>
                    <a:pt x="2712" y="2568"/>
                    <a:pt x="2685" y="2531"/>
                  </a:cubicBezTo>
                  <a:lnTo>
                    <a:pt x="2528" y="2318"/>
                  </a:lnTo>
                  <a:cubicBezTo>
                    <a:pt x="2550" y="2273"/>
                    <a:pt x="2569" y="2227"/>
                    <a:pt x="2585" y="2180"/>
                  </a:cubicBezTo>
                  <a:lnTo>
                    <a:pt x="2847" y="2140"/>
                  </a:lnTo>
                  <a:cubicBezTo>
                    <a:pt x="2892" y="2133"/>
                    <a:pt x="2926" y="2094"/>
                    <a:pt x="2926" y="2047"/>
                  </a:cubicBezTo>
                  <a:lnTo>
                    <a:pt x="2926" y="1545"/>
                  </a:lnTo>
                  <a:cubicBezTo>
                    <a:pt x="2926" y="1498"/>
                    <a:pt x="2892" y="1459"/>
                    <a:pt x="2847" y="14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36">
              <a:extLst>
                <a:ext uri="{FF2B5EF4-FFF2-40B4-BE49-F238E27FC236}">
                  <a16:creationId xmlns:a16="http://schemas.microsoft.com/office/drawing/2014/main" id="{A9BBCB54-749B-4F7E-B960-33D83672B6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5" y="3065"/>
              <a:ext cx="145" cy="174"/>
            </a:xfrm>
            <a:custGeom>
              <a:avLst/>
              <a:gdLst>
                <a:gd name="T0" fmla="*/ 1090 w 1098"/>
                <a:gd name="T1" fmla="*/ 455 h 1317"/>
                <a:gd name="T2" fmla="*/ 1077 w 1098"/>
                <a:gd name="T3" fmla="*/ 398 h 1317"/>
                <a:gd name="T4" fmla="*/ 1058 w 1098"/>
                <a:gd name="T5" fmla="*/ 343 h 1317"/>
                <a:gd name="T6" fmla="*/ 1034 w 1098"/>
                <a:gd name="T7" fmla="*/ 291 h 1317"/>
                <a:gd name="T8" fmla="*/ 956 w 1098"/>
                <a:gd name="T9" fmla="*/ 181 h 1317"/>
                <a:gd name="T10" fmla="*/ 922 w 1098"/>
                <a:gd name="T11" fmla="*/ 147 h 1317"/>
                <a:gd name="T12" fmla="*/ 903 w 1098"/>
                <a:gd name="T13" fmla="*/ 130 h 1317"/>
                <a:gd name="T14" fmla="*/ 878 w 1098"/>
                <a:gd name="T15" fmla="*/ 109 h 1317"/>
                <a:gd name="T16" fmla="*/ 846 w 1098"/>
                <a:gd name="T17" fmla="*/ 87 h 1317"/>
                <a:gd name="T18" fmla="*/ 834 w 1098"/>
                <a:gd name="T19" fmla="*/ 80 h 1317"/>
                <a:gd name="T20" fmla="*/ 810 w 1098"/>
                <a:gd name="T21" fmla="*/ 66 h 1317"/>
                <a:gd name="T22" fmla="*/ 774 w 1098"/>
                <a:gd name="T23" fmla="*/ 48 h 1317"/>
                <a:gd name="T24" fmla="*/ 618 w 1098"/>
                <a:gd name="T25" fmla="*/ 4 h 1317"/>
                <a:gd name="T26" fmla="*/ 549 w 1098"/>
                <a:gd name="T27" fmla="*/ 0 h 1317"/>
                <a:gd name="T28" fmla="*/ 549 w 1098"/>
                <a:gd name="T29" fmla="*/ 1317 h 1317"/>
                <a:gd name="T30" fmla="*/ 1098 w 1098"/>
                <a:gd name="T31" fmla="*/ 520 h 1317"/>
                <a:gd name="T32" fmla="*/ 577 w 1098"/>
                <a:gd name="T33" fmla="*/ 189 h 1317"/>
                <a:gd name="T34" fmla="*/ 619 w 1098"/>
                <a:gd name="T35" fmla="*/ 194 h 1317"/>
                <a:gd name="T36" fmla="*/ 656 w 1098"/>
                <a:gd name="T37" fmla="*/ 204 h 1317"/>
                <a:gd name="T38" fmla="*/ 697 w 1098"/>
                <a:gd name="T39" fmla="*/ 219 h 1317"/>
                <a:gd name="T40" fmla="*/ 735 w 1098"/>
                <a:gd name="T41" fmla="*/ 239 h 1317"/>
                <a:gd name="T42" fmla="*/ 750 w 1098"/>
                <a:gd name="T43" fmla="*/ 249 h 1317"/>
                <a:gd name="T44" fmla="*/ 777 w 1098"/>
                <a:gd name="T45" fmla="*/ 268 h 1317"/>
                <a:gd name="T46" fmla="*/ 801 w 1098"/>
                <a:gd name="T47" fmla="*/ 290 h 1317"/>
                <a:gd name="T48" fmla="*/ 826 w 1098"/>
                <a:gd name="T49" fmla="*/ 316 h 1317"/>
                <a:gd name="T50" fmla="*/ 846 w 1098"/>
                <a:gd name="T51" fmla="*/ 343 h 1317"/>
                <a:gd name="T52" fmla="*/ 864 w 1098"/>
                <a:gd name="T53" fmla="*/ 371 h 1317"/>
                <a:gd name="T54" fmla="*/ 879 w 1098"/>
                <a:gd name="T55" fmla="*/ 400 h 1317"/>
                <a:gd name="T56" fmla="*/ 890 w 1098"/>
                <a:gd name="T57" fmla="*/ 429 h 1317"/>
                <a:gd name="T58" fmla="*/ 724 w 1098"/>
                <a:gd name="T59" fmla="*/ 364 h 1317"/>
                <a:gd name="T60" fmla="*/ 189 w 1098"/>
                <a:gd name="T61" fmla="*/ 519 h 1317"/>
                <a:gd name="T62" fmla="*/ 194 w 1098"/>
                <a:gd name="T63" fmla="*/ 483 h 1317"/>
                <a:gd name="T64" fmla="*/ 202 w 1098"/>
                <a:gd name="T65" fmla="*/ 448 h 1317"/>
                <a:gd name="T66" fmla="*/ 216 w 1098"/>
                <a:gd name="T67" fmla="*/ 409 h 1317"/>
                <a:gd name="T68" fmla="*/ 231 w 1098"/>
                <a:gd name="T69" fmla="*/ 378 h 1317"/>
                <a:gd name="T70" fmla="*/ 249 w 1098"/>
                <a:gd name="T71" fmla="*/ 348 h 1317"/>
                <a:gd name="T72" fmla="*/ 269 w 1098"/>
                <a:gd name="T73" fmla="*/ 321 h 1317"/>
                <a:gd name="T74" fmla="*/ 292 w 1098"/>
                <a:gd name="T75" fmla="*/ 296 h 1317"/>
                <a:gd name="T76" fmla="*/ 317 w 1098"/>
                <a:gd name="T77" fmla="*/ 272 h 1317"/>
                <a:gd name="T78" fmla="*/ 344 w 1098"/>
                <a:gd name="T79" fmla="*/ 252 h 1317"/>
                <a:gd name="T80" fmla="*/ 373 w 1098"/>
                <a:gd name="T81" fmla="*/ 234 h 1317"/>
                <a:gd name="T82" fmla="*/ 404 w 1098"/>
                <a:gd name="T83" fmla="*/ 218 h 1317"/>
                <a:gd name="T84" fmla="*/ 436 w 1098"/>
                <a:gd name="T85" fmla="*/ 206 h 1317"/>
                <a:gd name="T86" fmla="*/ 470 w 1098"/>
                <a:gd name="T87" fmla="*/ 196 h 1317"/>
                <a:gd name="T88" fmla="*/ 506 w 1098"/>
                <a:gd name="T89" fmla="*/ 190 h 1317"/>
                <a:gd name="T90" fmla="*/ 549 w 1098"/>
                <a:gd name="T91" fmla="*/ 187 h 1317"/>
                <a:gd name="T92" fmla="*/ 188 w 1098"/>
                <a:gd name="T93" fmla="*/ 718 h 1317"/>
                <a:gd name="T94" fmla="*/ 911 w 1098"/>
                <a:gd name="T95" fmla="*/ 768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8" h="1317">
                  <a:moveTo>
                    <a:pt x="1095" y="491"/>
                  </a:moveTo>
                  <a:cubicBezTo>
                    <a:pt x="1095" y="489"/>
                    <a:pt x="1095" y="486"/>
                    <a:pt x="1094" y="484"/>
                  </a:cubicBezTo>
                  <a:cubicBezTo>
                    <a:pt x="1094" y="477"/>
                    <a:pt x="1093" y="469"/>
                    <a:pt x="1091" y="462"/>
                  </a:cubicBezTo>
                  <a:cubicBezTo>
                    <a:pt x="1091" y="460"/>
                    <a:pt x="1091" y="457"/>
                    <a:pt x="1090" y="455"/>
                  </a:cubicBezTo>
                  <a:cubicBezTo>
                    <a:pt x="1089" y="448"/>
                    <a:pt x="1088" y="441"/>
                    <a:pt x="1086" y="434"/>
                  </a:cubicBezTo>
                  <a:cubicBezTo>
                    <a:pt x="1086" y="431"/>
                    <a:pt x="1085" y="429"/>
                    <a:pt x="1084" y="427"/>
                  </a:cubicBezTo>
                  <a:cubicBezTo>
                    <a:pt x="1083" y="420"/>
                    <a:pt x="1081" y="413"/>
                    <a:pt x="1079" y="406"/>
                  </a:cubicBezTo>
                  <a:cubicBezTo>
                    <a:pt x="1079" y="403"/>
                    <a:pt x="1078" y="401"/>
                    <a:pt x="1077" y="398"/>
                  </a:cubicBezTo>
                  <a:cubicBezTo>
                    <a:pt x="1075" y="392"/>
                    <a:pt x="1073" y="385"/>
                    <a:pt x="1071" y="379"/>
                  </a:cubicBezTo>
                  <a:cubicBezTo>
                    <a:pt x="1070" y="376"/>
                    <a:pt x="1069" y="373"/>
                    <a:pt x="1068" y="370"/>
                  </a:cubicBezTo>
                  <a:cubicBezTo>
                    <a:pt x="1066" y="364"/>
                    <a:pt x="1064" y="359"/>
                    <a:pt x="1062" y="353"/>
                  </a:cubicBezTo>
                  <a:cubicBezTo>
                    <a:pt x="1061" y="350"/>
                    <a:pt x="1059" y="346"/>
                    <a:pt x="1058" y="343"/>
                  </a:cubicBezTo>
                  <a:cubicBezTo>
                    <a:pt x="1056" y="338"/>
                    <a:pt x="1054" y="333"/>
                    <a:pt x="1052" y="328"/>
                  </a:cubicBezTo>
                  <a:cubicBezTo>
                    <a:pt x="1050" y="324"/>
                    <a:pt x="1048" y="320"/>
                    <a:pt x="1046" y="316"/>
                  </a:cubicBezTo>
                  <a:cubicBezTo>
                    <a:pt x="1044" y="312"/>
                    <a:pt x="1042" y="308"/>
                    <a:pt x="1040" y="303"/>
                  </a:cubicBezTo>
                  <a:cubicBezTo>
                    <a:pt x="1038" y="299"/>
                    <a:pt x="1036" y="295"/>
                    <a:pt x="1034" y="291"/>
                  </a:cubicBezTo>
                  <a:cubicBezTo>
                    <a:pt x="1032" y="287"/>
                    <a:pt x="1030" y="284"/>
                    <a:pt x="1028" y="280"/>
                  </a:cubicBezTo>
                  <a:cubicBezTo>
                    <a:pt x="1025" y="275"/>
                    <a:pt x="1022" y="271"/>
                    <a:pt x="1020" y="266"/>
                  </a:cubicBezTo>
                  <a:cubicBezTo>
                    <a:pt x="1018" y="264"/>
                    <a:pt x="1017" y="261"/>
                    <a:pt x="1015" y="259"/>
                  </a:cubicBezTo>
                  <a:cubicBezTo>
                    <a:pt x="998" y="231"/>
                    <a:pt x="978" y="205"/>
                    <a:pt x="956" y="181"/>
                  </a:cubicBezTo>
                  <a:cubicBezTo>
                    <a:pt x="956" y="181"/>
                    <a:pt x="956" y="180"/>
                    <a:pt x="955" y="180"/>
                  </a:cubicBezTo>
                  <a:cubicBezTo>
                    <a:pt x="951" y="175"/>
                    <a:pt x="946" y="169"/>
                    <a:pt x="941" y="164"/>
                  </a:cubicBezTo>
                  <a:cubicBezTo>
                    <a:pt x="939" y="163"/>
                    <a:pt x="938" y="161"/>
                    <a:pt x="936" y="160"/>
                  </a:cubicBezTo>
                  <a:cubicBezTo>
                    <a:pt x="932" y="155"/>
                    <a:pt x="927" y="151"/>
                    <a:pt x="922" y="147"/>
                  </a:cubicBezTo>
                  <a:cubicBezTo>
                    <a:pt x="920" y="144"/>
                    <a:pt x="918" y="142"/>
                    <a:pt x="915" y="140"/>
                  </a:cubicBezTo>
                  <a:cubicBezTo>
                    <a:pt x="913" y="138"/>
                    <a:pt x="911" y="136"/>
                    <a:pt x="909" y="135"/>
                  </a:cubicBezTo>
                  <a:cubicBezTo>
                    <a:pt x="908" y="134"/>
                    <a:pt x="907" y="133"/>
                    <a:pt x="907" y="132"/>
                  </a:cubicBezTo>
                  <a:cubicBezTo>
                    <a:pt x="905" y="131"/>
                    <a:pt x="904" y="130"/>
                    <a:pt x="903" y="130"/>
                  </a:cubicBezTo>
                  <a:cubicBezTo>
                    <a:pt x="899" y="126"/>
                    <a:pt x="895" y="123"/>
                    <a:pt x="891" y="119"/>
                  </a:cubicBezTo>
                  <a:cubicBezTo>
                    <a:pt x="889" y="118"/>
                    <a:pt x="887" y="116"/>
                    <a:pt x="885" y="115"/>
                  </a:cubicBezTo>
                  <a:cubicBezTo>
                    <a:pt x="882" y="113"/>
                    <a:pt x="880" y="111"/>
                    <a:pt x="878" y="109"/>
                  </a:cubicBezTo>
                  <a:cubicBezTo>
                    <a:pt x="878" y="109"/>
                    <a:pt x="878" y="109"/>
                    <a:pt x="878" y="109"/>
                  </a:cubicBezTo>
                  <a:cubicBezTo>
                    <a:pt x="876" y="108"/>
                    <a:pt x="874" y="107"/>
                    <a:pt x="873" y="106"/>
                  </a:cubicBezTo>
                  <a:cubicBezTo>
                    <a:pt x="871" y="104"/>
                    <a:pt x="868" y="102"/>
                    <a:pt x="866" y="101"/>
                  </a:cubicBezTo>
                  <a:cubicBezTo>
                    <a:pt x="862" y="98"/>
                    <a:pt x="858" y="95"/>
                    <a:pt x="854" y="93"/>
                  </a:cubicBezTo>
                  <a:lnTo>
                    <a:pt x="846" y="87"/>
                  </a:lnTo>
                  <a:cubicBezTo>
                    <a:pt x="843" y="85"/>
                    <a:pt x="840" y="83"/>
                    <a:pt x="836" y="81"/>
                  </a:cubicBezTo>
                  <a:cubicBezTo>
                    <a:pt x="836" y="81"/>
                    <a:pt x="835" y="80"/>
                    <a:pt x="835" y="80"/>
                  </a:cubicBezTo>
                  <a:cubicBezTo>
                    <a:pt x="835" y="80"/>
                    <a:pt x="834" y="80"/>
                    <a:pt x="834" y="80"/>
                  </a:cubicBezTo>
                  <a:cubicBezTo>
                    <a:pt x="834" y="80"/>
                    <a:pt x="834" y="80"/>
                    <a:pt x="834" y="80"/>
                  </a:cubicBezTo>
                  <a:cubicBezTo>
                    <a:pt x="831" y="78"/>
                    <a:pt x="829" y="77"/>
                    <a:pt x="826" y="75"/>
                  </a:cubicBezTo>
                  <a:cubicBezTo>
                    <a:pt x="823" y="73"/>
                    <a:pt x="820" y="72"/>
                    <a:pt x="818" y="70"/>
                  </a:cubicBezTo>
                  <a:cubicBezTo>
                    <a:pt x="816" y="69"/>
                    <a:pt x="814" y="68"/>
                    <a:pt x="813" y="67"/>
                  </a:cubicBezTo>
                  <a:cubicBezTo>
                    <a:pt x="812" y="67"/>
                    <a:pt x="811" y="66"/>
                    <a:pt x="810" y="66"/>
                  </a:cubicBezTo>
                  <a:cubicBezTo>
                    <a:pt x="808" y="65"/>
                    <a:pt x="807" y="64"/>
                    <a:pt x="806" y="63"/>
                  </a:cubicBezTo>
                  <a:lnTo>
                    <a:pt x="800" y="61"/>
                  </a:lnTo>
                  <a:cubicBezTo>
                    <a:pt x="799" y="60"/>
                    <a:pt x="797" y="59"/>
                    <a:pt x="796" y="59"/>
                  </a:cubicBezTo>
                  <a:cubicBezTo>
                    <a:pt x="789" y="55"/>
                    <a:pt x="781" y="51"/>
                    <a:pt x="774" y="48"/>
                  </a:cubicBezTo>
                  <a:cubicBezTo>
                    <a:pt x="772" y="47"/>
                    <a:pt x="771" y="47"/>
                    <a:pt x="769" y="46"/>
                  </a:cubicBezTo>
                  <a:cubicBezTo>
                    <a:pt x="731" y="29"/>
                    <a:pt x="690" y="17"/>
                    <a:pt x="648" y="9"/>
                  </a:cubicBezTo>
                  <a:cubicBezTo>
                    <a:pt x="647" y="9"/>
                    <a:pt x="646" y="9"/>
                    <a:pt x="645" y="8"/>
                  </a:cubicBezTo>
                  <a:cubicBezTo>
                    <a:pt x="636" y="7"/>
                    <a:pt x="627" y="6"/>
                    <a:pt x="618" y="4"/>
                  </a:cubicBezTo>
                  <a:cubicBezTo>
                    <a:pt x="616" y="4"/>
                    <a:pt x="614" y="4"/>
                    <a:pt x="612" y="4"/>
                  </a:cubicBezTo>
                  <a:cubicBezTo>
                    <a:pt x="604" y="3"/>
                    <a:pt x="595" y="2"/>
                    <a:pt x="587" y="1"/>
                  </a:cubicBezTo>
                  <a:cubicBezTo>
                    <a:pt x="585" y="1"/>
                    <a:pt x="583" y="1"/>
                    <a:pt x="580" y="1"/>
                  </a:cubicBezTo>
                  <a:cubicBezTo>
                    <a:pt x="570" y="0"/>
                    <a:pt x="560" y="0"/>
                    <a:pt x="549" y="0"/>
                  </a:cubicBezTo>
                  <a:cubicBezTo>
                    <a:pt x="247" y="0"/>
                    <a:pt x="0" y="246"/>
                    <a:pt x="0" y="549"/>
                  </a:cubicBezTo>
                  <a:lnTo>
                    <a:pt x="0" y="591"/>
                  </a:lnTo>
                  <a:lnTo>
                    <a:pt x="0" y="768"/>
                  </a:lnTo>
                  <a:cubicBezTo>
                    <a:pt x="0" y="1071"/>
                    <a:pt x="247" y="1317"/>
                    <a:pt x="549" y="1317"/>
                  </a:cubicBezTo>
                  <a:cubicBezTo>
                    <a:pt x="852" y="1317"/>
                    <a:pt x="1098" y="1071"/>
                    <a:pt x="1098" y="768"/>
                  </a:cubicBezTo>
                  <a:lnTo>
                    <a:pt x="1098" y="635"/>
                  </a:lnTo>
                  <a:lnTo>
                    <a:pt x="1098" y="549"/>
                  </a:lnTo>
                  <a:cubicBezTo>
                    <a:pt x="1098" y="539"/>
                    <a:pt x="1098" y="529"/>
                    <a:pt x="1098" y="520"/>
                  </a:cubicBezTo>
                  <a:cubicBezTo>
                    <a:pt x="1097" y="518"/>
                    <a:pt x="1097" y="516"/>
                    <a:pt x="1097" y="513"/>
                  </a:cubicBezTo>
                  <a:cubicBezTo>
                    <a:pt x="1097" y="506"/>
                    <a:pt x="1096" y="498"/>
                    <a:pt x="1095" y="491"/>
                  </a:cubicBezTo>
                  <a:close/>
                  <a:moveTo>
                    <a:pt x="569" y="188"/>
                  </a:moveTo>
                  <a:cubicBezTo>
                    <a:pt x="572" y="188"/>
                    <a:pt x="575" y="188"/>
                    <a:pt x="577" y="189"/>
                  </a:cubicBezTo>
                  <a:cubicBezTo>
                    <a:pt x="581" y="189"/>
                    <a:pt x="585" y="189"/>
                    <a:pt x="589" y="190"/>
                  </a:cubicBezTo>
                  <a:cubicBezTo>
                    <a:pt x="592" y="190"/>
                    <a:pt x="595" y="191"/>
                    <a:pt x="599" y="191"/>
                  </a:cubicBezTo>
                  <a:cubicBezTo>
                    <a:pt x="602" y="191"/>
                    <a:pt x="605" y="192"/>
                    <a:pt x="608" y="192"/>
                  </a:cubicBezTo>
                  <a:cubicBezTo>
                    <a:pt x="612" y="193"/>
                    <a:pt x="615" y="194"/>
                    <a:pt x="619" y="194"/>
                  </a:cubicBezTo>
                  <a:cubicBezTo>
                    <a:pt x="621" y="195"/>
                    <a:pt x="624" y="195"/>
                    <a:pt x="627" y="196"/>
                  </a:cubicBezTo>
                  <a:cubicBezTo>
                    <a:pt x="631" y="197"/>
                    <a:pt x="634" y="198"/>
                    <a:pt x="638" y="198"/>
                  </a:cubicBezTo>
                  <a:cubicBezTo>
                    <a:pt x="641" y="199"/>
                    <a:pt x="644" y="200"/>
                    <a:pt x="648" y="201"/>
                  </a:cubicBezTo>
                  <a:cubicBezTo>
                    <a:pt x="650" y="202"/>
                    <a:pt x="653" y="203"/>
                    <a:pt x="656" y="204"/>
                  </a:cubicBezTo>
                  <a:cubicBezTo>
                    <a:pt x="662" y="205"/>
                    <a:pt x="668" y="208"/>
                    <a:pt x="674" y="210"/>
                  </a:cubicBezTo>
                  <a:cubicBezTo>
                    <a:pt x="675" y="210"/>
                    <a:pt x="676" y="210"/>
                    <a:pt x="677" y="211"/>
                  </a:cubicBezTo>
                  <a:cubicBezTo>
                    <a:pt x="682" y="213"/>
                    <a:pt x="688" y="215"/>
                    <a:pt x="693" y="218"/>
                  </a:cubicBezTo>
                  <a:cubicBezTo>
                    <a:pt x="695" y="218"/>
                    <a:pt x="696" y="218"/>
                    <a:pt x="697" y="219"/>
                  </a:cubicBezTo>
                  <a:cubicBezTo>
                    <a:pt x="702" y="221"/>
                    <a:pt x="707" y="224"/>
                    <a:pt x="713" y="227"/>
                  </a:cubicBezTo>
                  <a:cubicBezTo>
                    <a:pt x="715" y="228"/>
                    <a:pt x="718" y="229"/>
                    <a:pt x="720" y="231"/>
                  </a:cubicBezTo>
                  <a:cubicBezTo>
                    <a:pt x="722" y="231"/>
                    <a:pt x="723" y="232"/>
                    <a:pt x="724" y="233"/>
                  </a:cubicBezTo>
                  <a:cubicBezTo>
                    <a:pt x="728" y="235"/>
                    <a:pt x="731" y="237"/>
                    <a:pt x="735" y="239"/>
                  </a:cubicBezTo>
                  <a:lnTo>
                    <a:pt x="738" y="241"/>
                  </a:lnTo>
                  <a:cubicBezTo>
                    <a:pt x="738" y="241"/>
                    <a:pt x="738" y="241"/>
                    <a:pt x="739" y="241"/>
                  </a:cubicBezTo>
                  <a:cubicBezTo>
                    <a:pt x="743" y="244"/>
                    <a:pt x="746" y="246"/>
                    <a:pt x="750" y="248"/>
                  </a:cubicBezTo>
                  <a:lnTo>
                    <a:pt x="750" y="249"/>
                  </a:lnTo>
                  <a:cubicBezTo>
                    <a:pt x="751" y="249"/>
                    <a:pt x="753" y="250"/>
                    <a:pt x="754" y="251"/>
                  </a:cubicBezTo>
                  <a:cubicBezTo>
                    <a:pt x="757" y="253"/>
                    <a:pt x="761" y="256"/>
                    <a:pt x="764" y="258"/>
                  </a:cubicBezTo>
                  <a:cubicBezTo>
                    <a:pt x="765" y="259"/>
                    <a:pt x="766" y="260"/>
                    <a:pt x="768" y="261"/>
                  </a:cubicBezTo>
                  <a:cubicBezTo>
                    <a:pt x="771" y="264"/>
                    <a:pt x="774" y="266"/>
                    <a:pt x="777" y="268"/>
                  </a:cubicBezTo>
                  <a:cubicBezTo>
                    <a:pt x="778" y="270"/>
                    <a:pt x="780" y="271"/>
                    <a:pt x="781" y="272"/>
                  </a:cubicBezTo>
                  <a:cubicBezTo>
                    <a:pt x="783" y="274"/>
                    <a:pt x="786" y="276"/>
                    <a:pt x="788" y="278"/>
                  </a:cubicBezTo>
                  <a:cubicBezTo>
                    <a:pt x="790" y="280"/>
                    <a:pt x="793" y="282"/>
                    <a:pt x="795" y="284"/>
                  </a:cubicBezTo>
                  <a:cubicBezTo>
                    <a:pt x="797" y="286"/>
                    <a:pt x="799" y="288"/>
                    <a:pt x="801" y="290"/>
                  </a:cubicBezTo>
                  <a:cubicBezTo>
                    <a:pt x="803" y="292"/>
                    <a:pt x="805" y="294"/>
                    <a:pt x="807" y="296"/>
                  </a:cubicBezTo>
                  <a:cubicBezTo>
                    <a:pt x="809" y="298"/>
                    <a:pt x="812" y="300"/>
                    <a:pt x="814" y="303"/>
                  </a:cubicBezTo>
                  <a:cubicBezTo>
                    <a:pt x="815" y="305"/>
                    <a:pt x="817" y="306"/>
                    <a:pt x="819" y="308"/>
                  </a:cubicBezTo>
                  <a:cubicBezTo>
                    <a:pt x="821" y="311"/>
                    <a:pt x="823" y="313"/>
                    <a:pt x="826" y="316"/>
                  </a:cubicBezTo>
                  <a:cubicBezTo>
                    <a:pt x="827" y="318"/>
                    <a:pt x="828" y="319"/>
                    <a:pt x="830" y="321"/>
                  </a:cubicBezTo>
                  <a:cubicBezTo>
                    <a:pt x="832" y="324"/>
                    <a:pt x="834" y="327"/>
                    <a:pt x="836" y="329"/>
                  </a:cubicBezTo>
                  <a:cubicBezTo>
                    <a:pt x="838" y="331"/>
                    <a:pt x="839" y="333"/>
                    <a:pt x="840" y="335"/>
                  </a:cubicBezTo>
                  <a:cubicBezTo>
                    <a:pt x="842" y="338"/>
                    <a:pt x="844" y="340"/>
                    <a:pt x="846" y="343"/>
                  </a:cubicBezTo>
                  <a:cubicBezTo>
                    <a:pt x="848" y="345"/>
                    <a:pt x="849" y="347"/>
                    <a:pt x="850" y="349"/>
                  </a:cubicBezTo>
                  <a:cubicBezTo>
                    <a:pt x="852" y="352"/>
                    <a:pt x="854" y="354"/>
                    <a:pt x="856" y="357"/>
                  </a:cubicBezTo>
                  <a:cubicBezTo>
                    <a:pt x="857" y="359"/>
                    <a:pt x="858" y="362"/>
                    <a:pt x="860" y="364"/>
                  </a:cubicBezTo>
                  <a:cubicBezTo>
                    <a:pt x="861" y="366"/>
                    <a:pt x="863" y="369"/>
                    <a:pt x="864" y="371"/>
                  </a:cubicBezTo>
                  <a:cubicBezTo>
                    <a:pt x="866" y="374"/>
                    <a:pt x="867" y="376"/>
                    <a:pt x="868" y="379"/>
                  </a:cubicBezTo>
                  <a:cubicBezTo>
                    <a:pt x="870" y="381"/>
                    <a:pt x="871" y="384"/>
                    <a:pt x="872" y="386"/>
                  </a:cubicBezTo>
                  <a:cubicBezTo>
                    <a:pt x="873" y="389"/>
                    <a:pt x="875" y="392"/>
                    <a:pt x="876" y="395"/>
                  </a:cubicBezTo>
                  <a:cubicBezTo>
                    <a:pt x="877" y="397"/>
                    <a:pt x="878" y="398"/>
                    <a:pt x="879" y="400"/>
                  </a:cubicBezTo>
                  <a:cubicBezTo>
                    <a:pt x="880" y="404"/>
                    <a:pt x="882" y="407"/>
                    <a:pt x="883" y="411"/>
                  </a:cubicBezTo>
                  <a:cubicBezTo>
                    <a:pt x="884" y="412"/>
                    <a:pt x="884" y="413"/>
                    <a:pt x="885" y="415"/>
                  </a:cubicBezTo>
                  <a:cubicBezTo>
                    <a:pt x="887" y="419"/>
                    <a:pt x="888" y="423"/>
                    <a:pt x="890" y="427"/>
                  </a:cubicBezTo>
                  <a:cubicBezTo>
                    <a:pt x="890" y="428"/>
                    <a:pt x="890" y="428"/>
                    <a:pt x="890" y="429"/>
                  </a:cubicBezTo>
                  <a:cubicBezTo>
                    <a:pt x="899" y="453"/>
                    <a:pt x="905" y="478"/>
                    <a:pt x="908" y="503"/>
                  </a:cubicBezTo>
                  <a:cubicBezTo>
                    <a:pt x="908" y="505"/>
                    <a:pt x="908" y="508"/>
                    <a:pt x="909" y="510"/>
                  </a:cubicBezTo>
                  <a:cubicBezTo>
                    <a:pt x="863" y="486"/>
                    <a:pt x="824" y="451"/>
                    <a:pt x="795" y="407"/>
                  </a:cubicBezTo>
                  <a:cubicBezTo>
                    <a:pt x="779" y="382"/>
                    <a:pt x="753" y="366"/>
                    <a:pt x="724" y="364"/>
                  </a:cubicBezTo>
                  <a:cubicBezTo>
                    <a:pt x="695" y="362"/>
                    <a:pt x="667" y="373"/>
                    <a:pt x="647" y="395"/>
                  </a:cubicBezTo>
                  <a:cubicBezTo>
                    <a:pt x="562" y="489"/>
                    <a:pt x="440" y="543"/>
                    <a:pt x="313" y="543"/>
                  </a:cubicBezTo>
                  <a:cubicBezTo>
                    <a:pt x="271" y="543"/>
                    <a:pt x="229" y="538"/>
                    <a:pt x="189" y="526"/>
                  </a:cubicBezTo>
                  <a:cubicBezTo>
                    <a:pt x="189" y="523"/>
                    <a:pt x="189" y="521"/>
                    <a:pt x="189" y="519"/>
                  </a:cubicBezTo>
                  <a:cubicBezTo>
                    <a:pt x="190" y="516"/>
                    <a:pt x="190" y="513"/>
                    <a:pt x="190" y="510"/>
                  </a:cubicBezTo>
                  <a:cubicBezTo>
                    <a:pt x="190" y="507"/>
                    <a:pt x="191" y="504"/>
                    <a:pt x="191" y="501"/>
                  </a:cubicBezTo>
                  <a:cubicBezTo>
                    <a:pt x="192" y="498"/>
                    <a:pt x="192" y="495"/>
                    <a:pt x="192" y="492"/>
                  </a:cubicBezTo>
                  <a:cubicBezTo>
                    <a:pt x="193" y="489"/>
                    <a:pt x="193" y="486"/>
                    <a:pt x="194" y="483"/>
                  </a:cubicBezTo>
                  <a:cubicBezTo>
                    <a:pt x="195" y="480"/>
                    <a:pt x="195" y="478"/>
                    <a:pt x="196" y="475"/>
                  </a:cubicBezTo>
                  <a:cubicBezTo>
                    <a:pt x="196" y="472"/>
                    <a:pt x="197" y="469"/>
                    <a:pt x="198" y="465"/>
                  </a:cubicBezTo>
                  <a:cubicBezTo>
                    <a:pt x="198" y="463"/>
                    <a:pt x="199" y="460"/>
                    <a:pt x="200" y="458"/>
                  </a:cubicBezTo>
                  <a:cubicBezTo>
                    <a:pt x="200" y="455"/>
                    <a:pt x="201" y="451"/>
                    <a:pt x="202" y="448"/>
                  </a:cubicBezTo>
                  <a:cubicBezTo>
                    <a:pt x="203" y="446"/>
                    <a:pt x="204" y="443"/>
                    <a:pt x="204" y="441"/>
                  </a:cubicBezTo>
                  <a:cubicBezTo>
                    <a:pt x="206" y="437"/>
                    <a:pt x="207" y="433"/>
                    <a:pt x="208" y="429"/>
                  </a:cubicBezTo>
                  <a:cubicBezTo>
                    <a:pt x="209" y="428"/>
                    <a:pt x="209" y="426"/>
                    <a:pt x="210" y="425"/>
                  </a:cubicBezTo>
                  <a:cubicBezTo>
                    <a:pt x="212" y="419"/>
                    <a:pt x="214" y="414"/>
                    <a:pt x="216" y="409"/>
                  </a:cubicBezTo>
                  <a:cubicBezTo>
                    <a:pt x="217" y="407"/>
                    <a:pt x="218" y="405"/>
                    <a:pt x="219" y="404"/>
                  </a:cubicBezTo>
                  <a:cubicBezTo>
                    <a:pt x="220" y="400"/>
                    <a:pt x="222" y="396"/>
                    <a:pt x="223" y="393"/>
                  </a:cubicBezTo>
                  <a:cubicBezTo>
                    <a:pt x="224" y="391"/>
                    <a:pt x="226" y="389"/>
                    <a:pt x="227" y="387"/>
                  </a:cubicBezTo>
                  <a:cubicBezTo>
                    <a:pt x="228" y="384"/>
                    <a:pt x="230" y="381"/>
                    <a:pt x="231" y="378"/>
                  </a:cubicBezTo>
                  <a:cubicBezTo>
                    <a:pt x="232" y="375"/>
                    <a:pt x="234" y="373"/>
                    <a:pt x="235" y="371"/>
                  </a:cubicBezTo>
                  <a:cubicBezTo>
                    <a:pt x="236" y="368"/>
                    <a:pt x="238" y="366"/>
                    <a:pt x="240" y="363"/>
                  </a:cubicBezTo>
                  <a:cubicBezTo>
                    <a:pt x="241" y="361"/>
                    <a:pt x="242" y="358"/>
                    <a:pt x="244" y="356"/>
                  </a:cubicBezTo>
                  <a:cubicBezTo>
                    <a:pt x="245" y="354"/>
                    <a:pt x="247" y="351"/>
                    <a:pt x="249" y="348"/>
                  </a:cubicBezTo>
                  <a:cubicBezTo>
                    <a:pt x="250" y="346"/>
                    <a:pt x="252" y="344"/>
                    <a:pt x="253" y="342"/>
                  </a:cubicBezTo>
                  <a:cubicBezTo>
                    <a:pt x="255" y="339"/>
                    <a:pt x="257" y="337"/>
                    <a:pt x="259" y="334"/>
                  </a:cubicBezTo>
                  <a:cubicBezTo>
                    <a:pt x="260" y="332"/>
                    <a:pt x="262" y="330"/>
                    <a:pt x="264" y="328"/>
                  </a:cubicBezTo>
                  <a:cubicBezTo>
                    <a:pt x="265" y="326"/>
                    <a:pt x="267" y="323"/>
                    <a:pt x="269" y="321"/>
                  </a:cubicBezTo>
                  <a:cubicBezTo>
                    <a:pt x="271" y="319"/>
                    <a:pt x="273" y="317"/>
                    <a:pt x="274" y="315"/>
                  </a:cubicBezTo>
                  <a:cubicBezTo>
                    <a:pt x="276" y="313"/>
                    <a:pt x="278" y="310"/>
                    <a:pt x="280" y="308"/>
                  </a:cubicBezTo>
                  <a:cubicBezTo>
                    <a:pt x="282" y="306"/>
                    <a:pt x="284" y="304"/>
                    <a:pt x="286" y="302"/>
                  </a:cubicBezTo>
                  <a:cubicBezTo>
                    <a:pt x="288" y="300"/>
                    <a:pt x="290" y="298"/>
                    <a:pt x="292" y="296"/>
                  </a:cubicBezTo>
                  <a:cubicBezTo>
                    <a:pt x="294" y="294"/>
                    <a:pt x="296" y="292"/>
                    <a:pt x="298" y="290"/>
                  </a:cubicBezTo>
                  <a:cubicBezTo>
                    <a:pt x="300" y="288"/>
                    <a:pt x="302" y="286"/>
                    <a:pt x="304" y="284"/>
                  </a:cubicBezTo>
                  <a:cubicBezTo>
                    <a:pt x="306" y="282"/>
                    <a:pt x="308" y="280"/>
                    <a:pt x="310" y="278"/>
                  </a:cubicBezTo>
                  <a:cubicBezTo>
                    <a:pt x="312" y="276"/>
                    <a:pt x="315" y="274"/>
                    <a:pt x="317" y="272"/>
                  </a:cubicBezTo>
                  <a:cubicBezTo>
                    <a:pt x="319" y="271"/>
                    <a:pt x="321" y="269"/>
                    <a:pt x="323" y="267"/>
                  </a:cubicBezTo>
                  <a:cubicBezTo>
                    <a:pt x="326" y="265"/>
                    <a:pt x="328" y="264"/>
                    <a:pt x="330" y="262"/>
                  </a:cubicBezTo>
                  <a:cubicBezTo>
                    <a:pt x="332" y="260"/>
                    <a:pt x="335" y="259"/>
                    <a:pt x="337" y="257"/>
                  </a:cubicBezTo>
                  <a:cubicBezTo>
                    <a:pt x="339" y="255"/>
                    <a:pt x="342" y="253"/>
                    <a:pt x="344" y="252"/>
                  </a:cubicBezTo>
                  <a:cubicBezTo>
                    <a:pt x="346" y="250"/>
                    <a:pt x="348" y="249"/>
                    <a:pt x="351" y="247"/>
                  </a:cubicBezTo>
                  <a:cubicBezTo>
                    <a:pt x="353" y="246"/>
                    <a:pt x="356" y="244"/>
                    <a:pt x="358" y="242"/>
                  </a:cubicBezTo>
                  <a:cubicBezTo>
                    <a:pt x="361" y="241"/>
                    <a:pt x="363" y="239"/>
                    <a:pt x="365" y="238"/>
                  </a:cubicBezTo>
                  <a:cubicBezTo>
                    <a:pt x="368" y="237"/>
                    <a:pt x="370" y="235"/>
                    <a:pt x="373" y="234"/>
                  </a:cubicBezTo>
                  <a:cubicBezTo>
                    <a:pt x="375" y="232"/>
                    <a:pt x="378" y="231"/>
                    <a:pt x="380" y="230"/>
                  </a:cubicBezTo>
                  <a:cubicBezTo>
                    <a:pt x="383" y="228"/>
                    <a:pt x="386" y="227"/>
                    <a:pt x="388" y="226"/>
                  </a:cubicBezTo>
                  <a:cubicBezTo>
                    <a:pt x="391" y="224"/>
                    <a:pt x="393" y="223"/>
                    <a:pt x="396" y="222"/>
                  </a:cubicBezTo>
                  <a:cubicBezTo>
                    <a:pt x="398" y="221"/>
                    <a:pt x="401" y="219"/>
                    <a:pt x="404" y="218"/>
                  </a:cubicBezTo>
                  <a:cubicBezTo>
                    <a:pt x="406" y="217"/>
                    <a:pt x="409" y="216"/>
                    <a:pt x="411" y="215"/>
                  </a:cubicBezTo>
                  <a:cubicBezTo>
                    <a:pt x="414" y="214"/>
                    <a:pt x="417" y="213"/>
                    <a:pt x="420" y="212"/>
                  </a:cubicBezTo>
                  <a:cubicBezTo>
                    <a:pt x="422" y="211"/>
                    <a:pt x="425" y="210"/>
                    <a:pt x="427" y="209"/>
                  </a:cubicBezTo>
                  <a:cubicBezTo>
                    <a:pt x="430" y="208"/>
                    <a:pt x="433" y="207"/>
                    <a:pt x="436" y="206"/>
                  </a:cubicBezTo>
                  <a:cubicBezTo>
                    <a:pt x="439" y="205"/>
                    <a:pt x="441" y="204"/>
                    <a:pt x="444" y="203"/>
                  </a:cubicBezTo>
                  <a:cubicBezTo>
                    <a:pt x="447" y="202"/>
                    <a:pt x="450" y="201"/>
                    <a:pt x="453" y="201"/>
                  </a:cubicBezTo>
                  <a:cubicBezTo>
                    <a:pt x="456" y="200"/>
                    <a:pt x="458" y="199"/>
                    <a:pt x="461" y="199"/>
                  </a:cubicBezTo>
                  <a:cubicBezTo>
                    <a:pt x="464" y="198"/>
                    <a:pt x="467" y="197"/>
                    <a:pt x="470" y="196"/>
                  </a:cubicBezTo>
                  <a:cubicBezTo>
                    <a:pt x="473" y="196"/>
                    <a:pt x="475" y="195"/>
                    <a:pt x="478" y="195"/>
                  </a:cubicBezTo>
                  <a:cubicBezTo>
                    <a:pt x="481" y="194"/>
                    <a:pt x="485" y="193"/>
                    <a:pt x="488" y="193"/>
                  </a:cubicBezTo>
                  <a:cubicBezTo>
                    <a:pt x="490" y="192"/>
                    <a:pt x="493" y="192"/>
                    <a:pt x="495" y="192"/>
                  </a:cubicBezTo>
                  <a:cubicBezTo>
                    <a:pt x="499" y="191"/>
                    <a:pt x="503" y="191"/>
                    <a:pt x="506" y="190"/>
                  </a:cubicBezTo>
                  <a:cubicBezTo>
                    <a:pt x="508" y="190"/>
                    <a:pt x="511" y="190"/>
                    <a:pt x="513" y="189"/>
                  </a:cubicBezTo>
                  <a:cubicBezTo>
                    <a:pt x="517" y="189"/>
                    <a:pt x="521" y="189"/>
                    <a:pt x="525" y="188"/>
                  </a:cubicBezTo>
                  <a:cubicBezTo>
                    <a:pt x="527" y="188"/>
                    <a:pt x="529" y="188"/>
                    <a:pt x="531" y="188"/>
                  </a:cubicBezTo>
                  <a:cubicBezTo>
                    <a:pt x="537" y="188"/>
                    <a:pt x="543" y="187"/>
                    <a:pt x="549" y="187"/>
                  </a:cubicBezTo>
                  <a:cubicBezTo>
                    <a:pt x="556" y="188"/>
                    <a:pt x="563" y="188"/>
                    <a:pt x="569" y="188"/>
                  </a:cubicBezTo>
                  <a:close/>
                  <a:moveTo>
                    <a:pt x="549" y="1130"/>
                  </a:moveTo>
                  <a:cubicBezTo>
                    <a:pt x="350" y="1130"/>
                    <a:pt x="188" y="968"/>
                    <a:pt x="188" y="768"/>
                  </a:cubicBezTo>
                  <a:lnTo>
                    <a:pt x="188" y="718"/>
                  </a:lnTo>
                  <a:cubicBezTo>
                    <a:pt x="229" y="727"/>
                    <a:pt x="271" y="731"/>
                    <a:pt x="313" y="731"/>
                  </a:cubicBezTo>
                  <a:cubicBezTo>
                    <a:pt x="457" y="731"/>
                    <a:pt x="596" y="682"/>
                    <a:pt x="708" y="594"/>
                  </a:cubicBezTo>
                  <a:cubicBezTo>
                    <a:pt x="765" y="649"/>
                    <a:pt x="834" y="690"/>
                    <a:pt x="911" y="712"/>
                  </a:cubicBezTo>
                  <a:lnTo>
                    <a:pt x="911" y="768"/>
                  </a:lnTo>
                  <a:cubicBezTo>
                    <a:pt x="911" y="968"/>
                    <a:pt x="749" y="1130"/>
                    <a:pt x="549" y="11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237">
              <a:extLst>
                <a:ext uri="{FF2B5EF4-FFF2-40B4-BE49-F238E27FC236}">
                  <a16:creationId xmlns:a16="http://schemas.microsoft.com/office/drawing/2014/main" id="{C38CA115-CF30-4F0F-9501-068BE0B54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6" y="3254"/>
              <a:ext cx="204" cy="109"/>
            </a:xfrm>
            <a:custGeom>
              <a:avLst/>
              <a:gdLst>
                <a:gd name="T0" fmla="*/ 1157 w 1543"/>
                <a:gd name="T1" fmla="*/ 32 h 820"/>
                <a:gd name="T2" fmla="*/ 1128 w 1543"/>
                <a:gd name="T3" fmla="*/ 23 h 820"/>
                <a:gd name="T4" fmla="*/ 1122 w 1543"/>
                <a:gd name="T5" fmla="*/ 21 h 820"/>
                <a:gd name="T6" fmla="*/ 1085 w 1543"/>
                <a:gd name="T7" fmla="*/ 12 h 820"/>
                <a:gd name="T8" fmla="*/ 1060 w 1543"/>
                <a:gd name="T9" fmla="*/ 7 h 820"/>
                <a:gd name="T10" fmla="*/ 1035 w 1543"/>
                <a:gd name="T11" fmla="*/ 4 h 820"/>
                <a:gd name="T12" fmla="*/ 995 w 1543"/>
                <a:gd name="T13" fmla="*/ 0 h 820"/>
                <a:gd name="T14" fmla="*/ 966 w 1543"/>
                <a:gd name="T15" fmla="*/ 0 h 820"/>
                <a:gd name="T16" fmla="*/ 557 w 1543"/>
                <a:gd name="T17" fmla="*/ 0 h 820"/>
                <a:gd name="T18" fmla="*/ 530 w 1543"/>
                <a:gd name="T19" fmla="*/ 2 h 820"/>
                <a:gd name="T20" fmla="*/ 504 w 1543"/>
                <a:gd name="T21" fmla="*/ 4 h 820"/>
                <a:gd name="T22" fmla="*/ 461 w 1543"/>
                <a:gd name="T23" fmla="*/ 11 h 820"/>
                <a:gd name="T24" fmla="*/ 437 w 1543"/>
                <a:gd name="T25" fmla="*/ 17 h 820"/>
                <a:gd name="T26" fmla="*/ 417 w 1543"/>
                <a:gd name="T27" fmla="*/ 22 h 820"/>
                <a:gd name="T28" fmla="*/ 394 w 1543"/>
                <a:gd name="T29" fmla="*/ 29 h 820"/>
                <a:gd name="T30" fmla="*/ 4 w 1543"/>
                <a:gd name="T31" fmla="*/ 509 h 820"/>
                <a:gd name="T32" fmla="*/ 771 w 1543"/>
                <a:gd name="T33" fmla="*/ 820 h 820"/>
                <a:gd name="T34" fmla="*/ 1538 w 1543"/>
                <a:gd name="T35" fmla="*/ 509 h 820"/>
                <a:gd name="T36" fmla="*/ 201 w 1543"/>
                <a:gd name="T37" fmla="*/ 475 h 820"/>
                <a:gd name="T38" fmla="*/ 460 w 1543"/>
                <a:gd name="T39" fmla="*/ 205 h 820"/>
                <a:gd name="T40" fmla="*/ 470 w 1543"/>
                <a:gd name="T41" fmla="*/ 202 h 820"/>
                <a:gd name="T42" fmla="*/ 483 w 1543"/>
                <a:gd name="T43" fmla="*/ 198 h 820"/>
                <a:gd name="T44" fmla="*/ 501 w 1543"/>
                <a:gd name="T45" fmla="*/ 195 h 820"/>
                <a:gd name="T46" fmla="*/ 515 w 1543"/>
                <a:gd name="T47" fmla="*/ 192 h 820"/>
                <a:gd name="T48" fmla="*/ 530 w 1543"/>
                <a:gd name="T49" fmla="*/ 190 h 820"/>
                <a:gd name="T50" fmla="*/ 557 w 1543"/>
                <a:gd name="T51" fmla="*/ 188 h 820"/>
                <a:gd name="T52" fmla="*/ 564 w 1543"/>
                <a:gd name="T53" fmla="*/ 187 h 820"/>
                <a:gd name="T54" fmla="*/ 966 w 1543"/>
                <a:gd name="T55" fmla="*/ 187 h 820"/>
                <a:gd name="T56" fmla="*/ 983 w 1543"/>
                <a:gd name="T57" fmla="*/ 187 h 820"/>
                <a:gd name="T58" fmla="*/ 998 w 1543"/>
                <a:gd name="T59" fmla="*/ 188 h 820"/>
                <a:gd name="T60" fmla="*/ 1015 w 1543"/>
                <a:gd name="T61" fmla="*/ 190 h 820"/>
                <a:gd name="T62" fmla="*/ 1030 w 1543"/>
                <a:gd name="T63" fmla="*/ 192 h 820"/>
                <a:gd name="T64" fmla="*/ 1045 w 1543"/>
                <a:gd name="T65" fmla="*/ 195 h 820"/>
                <a:gd name="T66" fmla="*/ 1072 w 1543"/>
                <a:gd name="T67" fmla="*/ 202 h 820"/>
                <a:gd name="T68" fmla="*/ 1075 w 1543"/>
                <a:gd name="T69" fmla="*/ 203 h 820"/>
                <a:gd name="T70" fmla="*/ 1089 w 1543"/>
                <a:gd name="T71" fmla="*/ 207 h 820"/>
                <a:gd name="T72" fmla="*/ 771 w 1543"/>
                <a:gd name="T73" fmla="*/ 633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43" h="820">
                  <a:moveTo>
                    <a:pt x="1538" y="509"/>
                  </a:moveTo>
                  <a:cubicBezTo>
                    <a:pt x="1513" y="291"/>
                    <a:pt x="1364" y="105"/>
                    <a:pt x="1157" y="32"/>
                  </a:cubicBezTo>
                  <a:cubicBezTo>
                    <a:pt x="1154" y="31"/>
                    <a:pt x="1151" y="30"/>
                    <a:pt x="1149" y="29"/>
                  </a:cubicBezTo>
                  <a:cubicBezTo>
                    <a:pt x="1142" y="27"/>
                    <a:pt x="1135" y="25"/>
                    <a:pt x="1128" y="23"/>
                  </a:cubicBezTo>
                  <a:cubicBezTo>
                    <a:pt x="1128" y="23"/>
                    <a:pt x="1127" y="23"/>
                    <a:pt x="1126" y="22"/>
                  </a:cubicBezTo>
                  <a:cubicBezTo>
                    <a:pt x="1125" y="22"/>
                    <a:pt x="1123" y="21"/>
                    <a:pt x="1122" y="21"/>
                  </a:cubicBezTo>
                  <a:lnTo>
                    <a:pt x="1105" y="17"/>
                  </a:lnTo>
                  <a:cubicBezTo>
                    <a:pt x="1098" y="15"/>
                    <a:pt x="1092" y="13"/>
                    <a:pt x="1085" y="12"/>
                  </a:cubicBezTo>
                  <a:cubicBezTo>
                    <a:pt x="1084" y="12"/>
                    <a:pt x="1083" y="12"/>
                    <a:pt x="1082" y="11"/>
                  </a:cubicBezTo>
                  <a:cubicBezTo>
                    <a:pt x="1074" y="10"/>
                    <a:pt x="1067" y="9"/>
                    <a:pt x="1060" y="7"/>
                  </a:cubicBezTo>
                  <a:cubicBezTo>
                    <a:pt x="1053" y="6"/>
                    <a:pt x="1046" y="5"/>
                    <a:pt x="1039" y="4"/>
                  </a:cubicBezTo>
                  <a:lnTo>
                    <a:pt x="1035" y="4"/>
                  </a:lnTo>
                  <a:cubicBezTo>
                    <a:pt x="1028" y="3"/>
                    <a:pt x="1020" y="2"/>
                    <a:pt x="1012" y="1"/>
                  </a:cubicBezTo>
                  <a:cubicBezTo>
                    <a:pt x="1007" y="1"/>
                    <a:pt x="1001" y="1"/>
                    <a:pt x="995" y="0"/>
                  </a:cubicBezTo>
                  <a:cubicBezTo>
                    <a:pt x="992" y="0"/>
                    <a:pt x="989" y="0"/>
                    <a:pt x="985" y="0"/>
                  </a:cubicBezTo>
                  <a:cubicBezTo>
                    <a:pt x="979" y="0"/>
                    <a:pt x="972" y="0"/>
                    <a:pt x="966" y="0"/>
                  </a:cubicBezTo>
                  <a:lnTo>
                    <a:pt x="577" y="0"/>
                  </a:lnTo>
                  <a:cubicBezTo>
                    <a:pt x="571" y="0"/>
                    <a:pt x="564" y="0"/>
                    <a:pt x="557" y="0"/>
                  </a:cubicBezTo>
                  <a:cubicBezTo>
                    <a:pt x="554" y="0"/>
                    <a:pt x="551" y="0"/>
                    <a:pt x="548" y="0"/>
                  </a:cubicBezTo>
                  <a:cubicBezTo>
                    <a:pt x="542" y="1"/>
                    <a:pt x="536" y="1"/>
                    <a:pt x="530" y="2"/>
                  </a:cubicBezTo>
                  <a:cubicBezTo>
                    <a:pt x="522" y="2"/>
                    <a:pt x="515" y="3"/>
                    <a:pt x="507" y="4"/>
                  </a:cubicBezTo>
                  <a:lnTo>
                    <a:pt x="504" y="4"/>
                  </a:lnTo>
                  <a:cubicBezTo>
                    <a:pt x="497" y="5"/>
                    <a:pt x="490" y="6"/>
                    <a:pt x="483" y="7"/>
                  </a:cubicBezTo>
                  <a:cubicBezTo>
                    <a:pt x="476" y="9"/>
                    <a:pt x="468" y="10"/>
                    <a:pt x="461" y="11"/>
                  </a:cubicBezTo>
                  <a:cubicBezTo>
                    <a:pt x="460" y="12"/>
                    <a:pt x="459" y="12"/>
                    <a:pt x="458" y="12"/>
                  </a:cubicBezTo>
                  <a:cubicBezTo>
                    <a:pt x="451" y="13"/>
                    <a:pt x="444" y="15"/>
                    <a:pt x="437" y="17"/>
                  </a:cubicBezTo>
                  <a:lnTo>
                    <a:pt x="421" y="21"/>
                  </a:lnTo>
                  <a:cubicBezTo>
                    <a:pt x="419" y="21"/>
                    <a:pt x="418" y="22"/>
                    <a:pt x="417" y="22"/>
                  </a:cubicBezTo>
                  <a:cubicBezTo>
                    <a:pt x="416" y="23"/>
                    <a:pt x="415" y="23"/>
                    <a:pt x="414" y="23"/>
                  </a:cubicBezTo>
                  <a:cubicBezTo>
                    <a:pt x="408" y="25"/>
                    <a:pt x="401" y="27"/>
                    <a:pt x="394" y="29"/>
                  </a:cubicBezTo>
                  <a:cubicBezTo>
                    <a:pt x="391" y="30"/>
                    <a:pt x="389" y="31"/>
                    <a:pt x="386" y="32"/>
                  </a:cubicBezTo>
                  <a:cubicBezTo>
                    <a:pt x="179" y="105"/>
                    <a:pt x="30" y="291"/>
                    <a:pt x="4" y="509"/>
                  </a:cubicBezTo>
                  <a:cubicBezTo>
                    <a:pt x="0" y="544"/>
                    <a:pt x="16" y="578"/>
                    <a:pt x="45" y="597"/>
                  </a:cubicBezTo>
                  <a:cubicBezTo>
                    <a:pt x="259" y="743"/>
                    <a:pt x="511" y="820"/>
                    <a:pt x="771" y="820"/>
                  </a:cubicBezTo>
                  <a:cubicBezTo>
                    <a:pt x="1032" y="820"/>
                    <a:pt x="1283" y="743"/>
                    <a:pt x="1498" y="597"/>
                  </a:cubicBezTo>
                  <a:cubicBezTo>
                    <a:pt x="1527" y="578"/>
                    <a:pt x="1543" y="544"/>
                    <a:pt x="1538" y="509"/>
                  </a:cubicBezTo>
                  <a:close/>
                  <a:moveTo>
                    <a:pt x="771" y="633"/>
                  </a:moveTo>
                  <a:cubicBezTo>
                    <a:pt x="569" y="633"/>
                    <a:pt x="373" y="578"/>
                    <a:pt x="201" y="475"/>
                  </a:cubicBezTo>
                  <a:cubicBezTo>
                    <a:pt x="235" y="351"/>
                    <a:pt x="329" y="249"/>
                    <a:pt x="454" y="207"/>
                  </a:cubicBezTo>
                  <a:cubicBezTo>
                    <a:pt x="456" y="207"/>
                    <a:pt x="458" y="206"/>
                    <a:pt x="460" y="205"/>
                  </a:cubicBezTo>
                  <a:cubicBezTo>
                    <a:pt x="463" y="204"/>
                    <a:pt x="465" y="203"/>
                    <a:pt x="468" y="203"/>
                  </a:cubicBezTo>
                  <a:cubicBezTo>
                    <a:pt x="469" y="202"/>
                    <a:pt x="469" y="202"/>
                    <a:pt x="470" y="202"/>
                  </a:cubicBezTo>
                  <a:cubicBezTo>
                    <a:pt x="470" y="202"/>
                    <a:pt x="471" y="202"/>
                    <a:pt x="471" y="202"/>
                  </a:cubicBezTo>
                  <a:lnTo>
                    <a:pt x="483" y="198"/>
                  </a:lnTo>
                  <a:cubicBezTo>
                    <a:pt x="488" y="197"/>
                    <a:pt x="493" y="196"/>
                    <a:pt x="498" y="195"/>
                  </a:cubicBezTo>
                  <a:cubicBezTo>
                    <a:pt x="499" y="195"/>
                    <a:pt x="500" y="195"/>
                    <a:pt x="501" y="195"/>
                  </a:cubicBezTo>
                  <a:cubicBezTo>
                    <a:pt x="505" y="194"/>
                    <a:pt x="509" y="193"/>
                    <a:pt x="513" y="192"/>
                  </a:cubicBezTo>
                  <a:cubicBezTo>
                    <a:pt x="514" y="192"/>
                    <a:pt x="514" y="192"/>
                    <a:pt x="515" y="192"/>
                  </a:cubicBezTo>
                  <a:cubicBezTo>
                    <a:pt x="519" y="191"/>
                    <a:pt x="523" y="191"/>
                    <a:pt x="529" y="190"/>
                  </a:cubicBezTo>
                  <a:lnTo>
                    <a:pt x="530" y="190"/>
                  </a:lnTo>
                  <a:cubicBezTo>
                    <a:pt x="535" y="189"/>
                    <a:pt x="540" y="189"/>
                    <a:pt x="544" y="188"/>
                  </a:cubicBezTo>
                  <a:cubicBezTo>
                    <a:pt x="549" y="188"/>
                    <a:pt x="553" y="188"/>
                    <a:pt x="557" y="188"/>
                  </a:cubicBezTo>
                  <a:lnTo>
                    <a:pt x="560" y="187"/>
                  </a:lnTo>
                  <a:cubicBezTo>
                    <a:pt x="561" y="187"/>
                    <a:pt x="563" y="187"/>
                    <a:pt x="564" y="187"/>
                  </a:cubicBezTo>
                  <a:cubicBezTo>
                    <a:pt x="568" y="187"/>
                    <a:pt x="573" y="187"/>
                    <a:pt x="577" y="187"/>
                  </a:cubicBezTo>
                  <a:lnTo>
                    <a:pt x="966" y="187"/>
                  </a:lnTo>
                  <a:cubicBezTo>
                    <a:pt x="970" y="187"/>
                    <a:pt x="975" y="187"/>
                    <a:pt x="979" y="187"/>
                  </a:cubicBezTo>
                  <a:cubicBezTo>
                    <a:pt x="980" y="187"/>
                    <a:pt x="981" y="187"/>
                    <a:pt x="983" y="187"/>
                  </a:cubicBezTo>
                  <a:lnTo>
                    <a:pt x="986" y="188"/>
                  </a:lnTo>
                  <a:cubicBezTo>
                    <a:pt x="990" y="188"/>
                    <a:pt x="994" y="188"/>
                    <a:pt x="998" y="188"/>
                  </a:cubicBezTo>
                  <a:cubicBezTo>
                    <a:pt x="1003" y="189"/>
                    <a:pt x="1008" y="189"/>
                    <a:pt x="1014" y="190"/>
                  </a:cubicBezTo>
                  <a:cubicBezTo>
                    <a:pt x="1014" y="190"/>
                    <a:pt x="1015" y="190"/>
                    <a:pt x="1015" y="190"/>
                  </a:cubicBezTo>
                  <a:cubicBezTo>
                    <a:pt x="1020" y="191"/>
                    <a:pt x="1024" y="191"/>
                    <a:pt x="1028" y="192"/>
                  </a:cubicBezTo>
                  <a:cubicBezTo>
                    <a:pt x="1028" y="192"/>
                    <a:pt x="1029" y="192"/>
                    <a:pt x="1030" y="192"/>
                  </a:cubicBezTo>
                  <a:cubicBezTo>
                    <a:pt x="1034" y="193"/>
                    <a:pt x="1038" y="194"/>
                    <a:pt x="1042" y="195"/>
                  </a:cubicBezTo>
                  <a:cubicBezTo>
                    <a:pt x="1043" y="195"/>
                    <a:pt x="1044" y="195"/>
                    <a:pt x="1045" y="195"/>
                  </a:cubicBezTo>
                  <a:cubicBezTo>
                    <a:pt x="1050" y="196"/>
                    <a:pt x="1055" y="197"/>
                    <a:pt x="1059" y="198"/>
                  </a:cubicBezTo>
                  <a:lnTo>
                    <a:pt x="1072" y="202"/>
                  </a:lnTo>
                  <a:lnTo>
                    <a:pt x="1073" y="202"/>
                  </a:lnTo>
                  <a:cubicBezTo>
                    <a:pt x="1073" y="202"/>
                    <a:pt x="1074" y="202"/>
                    <a:pt x="1075" y="203"/>
                  </a:cubicBezTo>
                  <a:cubicBezTo>
                    <a:pt x="1077" y="203"/>
                    <a:pt x="1080" y="204"/>
                    <a:pt x="1083" y="205"/>
                  </a:cubicBezTo>
                  <a:cubicBezTo>
                    <a:pt x="1085" y="206"/>
                    <a:pt x="1087" y="207"/>
                    <a:pt x="1089" y="207"/>
                  </a:cubicBezTo>
                  <a:cubicBezTo>
                    <a:pt x="1213" y="249"/>
                    <a:pt x="1308" y="351"/>
                    <a:pt x="1342" y="475"/>
                  </a:cubicBezTo>
                  <a:cubicBezTo>
                    <a:pt x="1170" y="578"/>
                    <a:pt x="974" y="633"/>
                    <a:pt x="771" y="6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238">
              <a:extLst>
                <a:ext uri="{FF2B5EF4-FFF2-40B4-BE49-F238E27FC236}">
                  <a16:creationId xmlns:a16="http://schemas.microsoft.com/office/drawing/2014/main" id="{5FEBA058-138B-4D51-A50A-9C134F9E68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069"/>
              <a:ext cx="230" cy="89"/>
            </a:xfrm>
            <a:custGeom>
              <a:avLst/>
              <a:gdLst>
                <a:gd name="T0" fmla="*/ 94 w 1738"/>
                <a:gd name="T1" fmla="*/ 241 h 669"/>
                <a:gd name="T2" fmla="*/ 0 w 1738"/>
                <a:gd name="T3" fmla="*/ 334 h 669"/>
                <a:gd name="T4" fmla="*/ 94 w 1738"/>
                <a:gd name="T5" fmla="*/ 428 h 669"/>
                <a:gd name="T6" fmla="*/ 1082 w 1738"/>
                <a:gd name="T7" fmla="*/ 428 h 669"/>
                <a:gd name="T8" fmla="*/ 1403 w 1738"/>
                <a:gd name="T9" fmla="*/ 669 h 669"/>
                <a:gd name="T10" fmla="*/ 1738 w 1738"/>
                <a:gd name="T11" fmla="*/ 334 h 669"/>
                <a:gd name="T12" fmla="*/ 1403 w 1738"/>
                <a:gd name="T13" fmla="*/ 0 h 669"/>
                <a:gd name="T14" fmla="*/ 1082 w 1738"/>
                <a:gd name="T15" fmla="*/ 241 h 669"/>
                <a:gd name="T16" fmla="*/ 94 w 1738"/>
                <a:gd name="T17" fmla="*/ 241 h 669"/>
                <a:gd name="T18" fmla="*/ 1403 w 1738"/>
                <a:gd name="T19" fmla="*/ 187 h 669"/>
                <a:gd name="T20" fmla="*/ 1550 w 1738"/>
                <a:gd name="T21" fmla="*/ 334 h 669"/>
                <a:gd name="T22" fmla="*/ 1403 w 1738"/>
                <a:gd name="T23" fmla="*/ 482 h 669"/>
                <a:gd name="T24" fmla="*/ 1256 w 1738"/>
                <a:gd name="T25" fmla="*/ 334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94" y="241"/>
                  </a:moveTo>
                  <a:cubicBezTo>
                    <a:pt x="42" y="241"/>
                    <a:pt x="0" y="283"/>
                    <a:pt x="0" y="334"/>
                  </a:cubicBez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4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4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4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239">
              <a:extLst>
                <a:ext uri="{FF2B5EF4-FFF2-40B4-BE49-F238E27FC236}">
                  <a16:creationId xmlns:a16="http://schemas.microsoft.com/office/drawing/2014/main" id="{66F53F97-F9E2-4355-BE36-182AE79A3D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215"/>
              <a:ext cx="230" cy="88"/>
            </a:xfrm>
            <a:custGeom>
              <a:avLst/>
              <a:gdLst>
                <a:gd name="T0" fmla="*/ 0 w 1738"/>
                <a:gd name="T1" fmla="*/ 335 h 669"/>
                <a:gd name="T2" fmla="*/ 94 w 1738"/>
                <a:gd name="T3" fmla="*/ 428 h 669"/>
                <a:gd name="T4" fmla="*/ 1082 w 1738"/>
                <a:gd name="T5" fmla="*/ 428 h 669"/>
                <a:gd name="T6" fmla="*/ 1403 w 1738"/>
                <a:gd name="T7" fmla="*/ 669 h 669"/>
                <a:gd name="T8" fmla="*/ 1738 w 1738"/>
                <a:gd name="T9" fmla="*/ 335 h 669"/>
                <a:gd name="T10" fmla="*/ 1403 w 1738"/>
                <a:gd name="T11" fmla="*/ 0 h 669"/>
                <a:gd name="T12" fmla="*/ 1082 w 1738"/>
                <a:gd name="T13" fmla="*/ 241 h 669"/>
                <a:gd name="T14" fmla="*/ 94 w 1738"/>
                <a:gd name="T15" fmla="*/ 241 h 669"/>
                <a:gd name="T16" fmla="*/ 0 w 1738"/>
                <a:gd name="T17" fmla="*/ 335 h 669"/>
                <a:gd name="T18" fmla="*/ 1403 w 1738"/>
                <a:gd name="T19" fmla="*/ 187 h 669"/>
                <a:gd name="T20" fmla="*/ 1550 w 1738"/>
                <a:gd name="T21" fmla="*/ 335 h 669"/>
                <a:gd name="T22" fmla="*/ 1403 w 1738"/>
                <a:gd name="T23" fmla="*/ 482 h 669"/>
                <a:gd name="T24" fmla="*/ 1256 w 1738"/>
                <a:gd name="T25" fmla="*/ 335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0" y="335"/>
                  </a:move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5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ubicBezTo>
                    <a:pt x="42" y="241"/>
                    <a:pt x="0" y="283"/>
                    <a:pt x="0" y="335"/>
                  </a:cubicBez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5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5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95" name="Group 362">
            <a:extLst>
              <a:ext uri="{FF2B5EF4-FFF2-40B4-BE49-F238E27FC236}">
                <a16:creationId xmlns:a16="http://schemas.microsoft.com/office/drawing/2014/main" id="{7A7D4B8D-65E0-4E64-A597-8665B90F08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87659" y="3879514"/>
            <a:ext cx="791462" cy="791462"/>
            <a:chOff x="6024" y="3320"/>
            <a:chExt cx="314" cy="314"/>
          </a:xfrm>
          <a:solidFill>
            <a:schemeClr val="bg2">
              <a:lumMod val="25000"/>
            </a:schemeClr>
          </a:solidFill>
        </p:grpSpPr>
        <p:sp>
          <p:nvSpPr>
            <p:cNvPr id="196" name="Freeform 363">
              <a:extLst>
                <a:ext uri="{FF2B5EF4-FFF2-40B4-BE49-F238E27FC236}">
                  <a16:creationId xmlns:a16="http://schemas.microsoft.com/office/drawing/2014/main" id="{36919CE7-B498-4001-B1BD-72A1113CA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" y="3320"/>
              <a:ext cx="314" cy="314"/>
            </a:xfrm>
            <a:custGeom>
              <a:avLst/>
              <a:gdLst>
                <a:gd name="T0" fmla="*/ 3794 w 5788"/>
                <a:gd name="T1" fmla="*/ 0 h 5788"/>
                <a:gd name="T2" fmla="*/ 1800 w 5788"/>
                <a:gd name="T3" fmla="*/ 1994 h 5788"/>
                <a:gd name="T4" fmla="*/ 2206 w 5788"/>
                <a:gd name="T5" fmla="*/ 3199 h 5788"/>
                <a:gd name="T6" fmla="*/ 1802 w 5788"/>
                <a:gd name="T7" fmla="*/ 3602 h 5788"/>
                <a:gd name="T8" fmla="*/ 1795 w 5788"/>
                <a:gd name="T9" fmla="*/ 3610 h 5788"/>
                <a:gd name="T10" fmla="*/ 1694 w 5788"/>
                <a:gd name="T11" fmla="*/ 3600 h 5788"/>
                <a:gd name="T12" fmla="*/ 1345 w 5788"/>
                <a:gd name="T13" fmla="*/ 3745 h 5788"/>
                <a:gd name="T14" fmla="*/ 145 w 5788"/>
                <a:gd name="T15" fmla="*/ 4945 h 5788"/>
                <a:gd name="T16" fmla="*/ 0 w 5788"/>
                <a:gd name="T17" fmla="*/ 5294 h 5788"/>
                <a:gd name="T18" fmla="*/ 145 w 5788"/>
                <a:gd name="T19" fmla="*/ 5643 h 5788"/>
                <a:gd name="T20" fmla="*/ 494 w 5788"/>
                <a:gd name="T21" fmla="*/ 5788 h 5788"/>
                <a:gd name="T22" fmla="*/ 843 w 5788"/>
                <a:gd name="T23" fmla="*/ 5643 h 5788"/>
                <a:gd name="T24" fmla="*/ 2043 w 5788"/>
                <a:gd name="T25" fmla="*/ 4443 h 5788"/>
                <a:gd name="T26" fmla="*/ 2188 w 5788"/>
                <a:gd name="T27" fmla="*/ 4094 h 5788"/>
                <a:gd name="T28" fmla="*/ 2177 w 5788"/>
                <a:gd name="T29" fmla="*/ 3992 h 5788"/>
                <a:gd name="T30" fmla="*/ 2185 w 5788"/>
                <a:gd name="T31" fmla="*/ 3985 h 5788"/>
                <a:gd name="T32" fmla="*/ 2589 w 5788"/>
                <a:gd name="T33" fmla="*/ 3581 h 5788"/>
                <a:gd name="T34" fmla="*/ 3794 w 5788"/>
                <a:gd name="T35" fmla="*/ 3988 h 5788"/>
                <a:gd name="T36" fmla="*/ 5788 w 5788"/>
                <a:gd name="T37" fmla="*/ 1994 h 5788"/>
                <a:gd name="T38" fmla="*/ 3794 w 5788"/>
                <a:gd name="T39" fmla="*/ 0 h 5788"/>
                <a:gd name="T40" fmla="*/ 710 w 5788"/>
                <a:gd name="T41" fmla="*/ 5510 h 5788"/>
                <a:gd name="T42" fmla="*/ 494 w 5788"/>
                <a:gd name="T43" fmla="*/ 5600 h 5788"/>
                <a:gd name="T44" fmla="*/ 277 w 5788"/>
                <a:gd name="T45" fmla="*/ 5510 h 5788"/>
                <a:gd name="T46" fmla="*/ 188 w 5788"/>
                <a:gd name="T47" fmla="*/ 5294 h 5788"/>
                <a:gd name="T48" fmla="*/ 277 w 5788"/>
                <a:gd name="T49" fmla="*/ 5077 h 5788"/>
                <a:gd name="T50" fmla="*/ 1361 w 5788"/>
                <a:gd name="T51" fmla="*/ 3994 h 5788"/>
                <a:gd name="T52" fmla="*/ 1794 w 5788"/>
                <a:gd name="T53" fmla="*/ 4427 h 5788"/>
                <a:gd name="T54" fmla="*/ 710 w 5788"/>
                <a:gd name="T55" fmla="*/ 5510 h 5788"/>
                <a:gd name="T56" fmla="*/ 1926 w 5788"/>
                <a:gd name="T57" fmla="*/ 4293 h 5788"/>
                <a:gd name="T58" fmla="*/ 1494 w 5788"/>
                <a:gd name="T59" fmla="*/ 3862 h 5788"/>
                <a:gd name="T60" fmla="*/ 1694 w 5788"/>
                <a:gd name="T61" fmla="*/ 3788 h 5788"/>
                <a:gd name="T62" fmla="*/ 1910 w 5788"/>
                <a:gd name="T63" fmla="*/ 3877 h 5788"/>
                <a:gd name="T64" fmla="*/ 2000 w 5788"/>
                <a:gd name="T65" fmla="*/ 4094 h 5788"/>
                <a:gd name="T66" fmla="*/ 1926 w 5788"/>
                <a:gd name="T67" fmla="*/ 4293 h 5788"/>
                <a:gd name="T68" fmla="*/ 2097 w 5788"/>
                <a:gd name="T69" fmla="*/ 3808 h 5788"/>
                <a:gd name="T70" fmla="*/ 2043 w 5788"/>
                <a:gd name="T71" fmla="*/ 3745 h 5788"/>
                <a:gd name="T72" fmla="*/ 1979 w 5788"/>
                <a:gd name="T73" fmla="*/ 3691 h 5788"/>
                <a:gd name="T74" fmla="*/ 2327 w 5788"/>
                <a:gd name="T75" fmla="*/ 3343 h 5788"/>
                <a:gd name="T76" fmla="*/ 2445 w 5788"/>
                <a:gd name="T77" fmla="*/ 3460 h 5788"/>
                <a:gd name="T78" fmla="*/ 2097 w 5788"/>
                <a:gd name="T79" fmla="*/ 3808 h 5788"/>
                <a:gd name="T80" fmla="*/ 3794 w 5788"/>
                <a:gd name="T81" fmla="*/ 3800 h 5788"/>
                <a:gd name="T82" fmla="*/ 1988 w 5788"/>
                <a:gd name="T83" fmla="*/ 1994 h 5788"/>
                <a:gd name="T84" fmla="*/ 3794 w 5788"/>
                <a:gd name="T85" fmla="*/ 188 h 5788"/>
                <a:gd name="T86" fmla="*/ 5600 w 5788"/>
                <a:gd name="T87" fmla="*/ 1994 h 5788"/>
                <a:gd name="T88" fmla="*/ 3794 w 5788"/>
                <a:gd name="T89" fmla="*/ 3800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8" h="5788">
                  <a:moveTo>
                    <a:pt x="3794" y="0"/>
                  </a:moveTo>
                  <a:cubicBezTo>
                    <a:pt x="2694" y="0"/>
                    <a:pt x="1800" y="894"/>
                    <a:pt x="1800" y="1994"/>
                  </a:cubicBezTo>
                  <a:cubicBezTo>
                    <a:pt x="1800" y="2446"/>
                    <a:pt x="1952" y="2864"/>
                    <a:pt x="2206" y="3199"/>
                  </a:cubicBezTo>
                  <a:lnTo>
                    <a:pt x="1802" y="3602"/>
                  </a:lnTo>
                  <a:cubicBezTo>
                    <a:pt x="1800" y="3605"/>
                    <a:pt x="1798" y="3608"/>
                    <a:pt x="1795" y="3610"/>
                  </a:cubicBezTo>
                  <a:cubicBezTo>
                    <a:pt x="1762" y="3604"/>
                    <a:pt x="1728" y="3600"/>
                    <a:pt x="1694" y="3600"/>
                  </a:cubicBezTo>
                  <a:cubicBezTo>
                    <a:pt x="1562" y="3600"/>
                    <a:pt x="1438" y="3651"/>
                    <a:pt x="1345" y="3745"/>
                  </a:cubicBezTo>
                  <a:lnTo>
                    <a:pt x="145" y="4945"/>
                  </a:lnTo>
                  <a:cubicBezTo>
                    <a:pt x="51" y="5038"/>
                    <a:pt x="0" y="5162"/>
                    <a:pt x="0" y="5294"/>
                  </a:cubicBezTo>
                  <a:cubicBezTo>
                    <a:pt x="0" y="5426"/>
                    <a:pt x="51" y="5550"/>
                    <a:pt x="145" y="5643"/>
                  </a:cubicBezTo>
                  <a:cubicBezTo>
                    <a:pt x="238" y="5736"/>
                    <a:pt x="362" y="5788"/>
                    <a:pt x="494" y="5788"/>
                  </a:cubicBezTo>
                  <a:cubicBezTo>
                    <a:pt x="626" y="5788"/>
                    <a:pt x="750" y="5736"/>
                    <a:pt x="843" y="5643"/>
                  </a:cubicBezTo>
                  <a:lnTo>
                    <a:pt x="2043" y="4443"/>
                  </a:lnTo>
                  <a:cubicBezTo>
                    <a:pt x="2136" y="4350"/>
                    <a:pt x="2188" y="4226"/>
                    <a:pt x="2188" y="4094"/>
                  </a:cubicBezTo>
                  <a:cubicBezTo>
                    <a:pt x="2188" y="4059"/>
                    <a:pt x="2184" y="4025"/>
                    <a:pt x="2177" y="3992"/>
                  </a:cubicBezTo>
                  <a:cubicBezTo>
                    <a:pt x="2180" y="3990"/>
                    <a:pt x="2182" y="3988"/>
                    <a:pt x="2185" y="3985"/>
                  </a:cubicBezTo>
                  <a:lnTo>
                    <a:pt x="2589" y="3581"/>
                  </a:lnTo>
                  <a:cubicBezTo>
                    <a:pt x="2924" y="3836"/>
                    <a:pt x="3341" y="3988"/>
                    <a:pt x="3794" y="3988"/>
                  </a:cubicBezTo>
                  <a:cubicBezTo>
                    <a:pt x="4893" y="3988"/>
                    <a:pt x="5788" y="3093"/>
                    <a:pt x="5788" y="1994"/>
                  </a:cubicBezTo>
                  <a:cubicBezTo>
                    <a:pt x="5788" y="894"/>
                    <a:pt x="4893" y="0"/>
                    <a:pt x="3794" y="0"/>
                  </a:cubicBezTo>
                  <a:close/>
                  <a:moveTo>
                    <a:pt x="710" y="5510"/>
                  </a:moveTo>
                  <a:cubicBezTo>
                    <a:pt x="652" y="5568"/>
                    <a:pt x="576" y="5600"/>
                    <a:pt x="494" y="5600"/>
                  </a:cubicBezTo>
                  <a:cubicBezTo>
                    <a:pt x="412" y="5600"/>
                    <a:pt x="335" y="5568"/>
                    <a:pt x="277" y="5510"/>
                  </a:cubicBezTo>
                  <a:cubicBezTo>
                    <a:pt x="219" y="5452"/>
                    <a:pt x="188" y="5376"/>
                    <a:pt x="188" y="5294"/>
                  </a:cubicBezTo>
                  <a:cubicBezTo>
                    <a:pt x="188" y="5212"/>
                    <a:pt x="219" y="5135"/>
                    <a:pt x="277" y="5077"/>
                  </a:cubicBezTo>
                  <a:lnTo>
                    <a:pt x="1361" y="3994"/>
                  </a:lnTo>
                  <a:lnTo>
                    <a:pt x="1794" y="4427"/>
                  </a:lnTo>
                  <a:lnTo>
                    <a:pt x="710" y="5510"/>
                  </a:lnTo>
                  <a:close/>
                  <a:moveTo>
                    <a:pt x="1926" y="4293"/>
                  </a:moveTo>
                  <a:lnTo>
                    <a:pt x="1494" y="3862"/>
                  </a:lnTo>
                  <a:cubicBezTo>
                    <a:pt x="1552" y="3813"/>
                    <a:pt x="1623" y="3788"/>
                    <a:pt x="1694" y="3788"/>
                  </a:cubicBezTo>
                  <a:cubicBezTo>
                    <a:pt x="1772" y="3788"/>
                    <a:pt x="1851" y="3818"/>
                    <a:pt x="1910" y="3877"/>
                  </a:cubicBezTo>
                  <a:cubicBezTo>
                    <a:pt x="1968" y="3935"/>
                    <a:pt x="2000" y="4012"/>
                    <a:pt x="2000" y="4094"/>
                  </a:cubicBezTo>
                  <a:cubicBezTo>
                    <a:pt x="2000" y="4168"/>
                    <a:pt x="1974" y="4238"/>
                    <a:pt x="1926" y="4293"/>
                  </a:cubicBezTo>
                  <a:close/>
                  <a:moveTo>
                    <a:pt x="2097" y="3808"/>
                  </a:moveTo>
                  <a:cubicBezTo>
                    <a:pt x="2081" y="3786"/>
                    <a:pt x="2063" y="3765"/>
                    <a:pt x="2043" y="3745"/>
                  </a:cubicBezTo>
                  <a:cubicBezTo>
                    <a:pt x="2023" y="3725"/>
                    <a:pt x="2002" y="3707"/>
                    <a:pt x="1979" y="3691"/>
                  </a:cubicBezTo>
                  <a:lnTo>
                    <a:pt x="2327" y="3343"/>
                  </a:lnTo>
                  <a:cubicBezTo>
                    <a:pt x="2365" y="3384"/>
                    <a:pt x="2404" y="3423"/>
                    <a:pt x="2445" y="3460"/>
                  </a:cubicBezTo>
                  <a:lnTo>
                    <a:pt x="2097" y="3808"/>
                  </a:lnTo>
                  <a:close/>
                  <a:moveTo>
                    <a:pt x="3794" y="3800"/>
                  </a:moveTo>
                  <a:cubicBezTo>
                    <a:pt x="2798" y="3800"/>
                    <a:pt x="1988" y="2990"/>
                    <a:pt x="1988" y="1994"/>
                  </a:cubicBezTo>
                  <a:cubicBezTo>
                    <a:pt x="1988" y="998"/>
                    <a:pt x="2798" y="188"/>
                    <a:pt x="3794" y="188"/>
                  </a:cubicBezTo>
                  <a:cubicBezTo>
                    <a:pt x="4790" y="188"/>
                    <a:pt x="5600" y="998"/>
                    <a:pt x="5600" y="1994"/>
                  </a:cubicBezTo>
                  <a:cubicBezTo>
                    <a:pt x="5600" y="2990"/>
                    <a:pt x="4790" y="3800"/>
                    <a:pt x="3794" y="3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364">
              <a:extLst>
                <a:ext uri="{FF2B5EF4-FFF2-40B4-BE49-F238E27FC236}">
                  <a16:creationId xmlns:a16="http://schemas.microsoft.com/office/drawing/2014/main" id="{2551631E-6775-46C6-A4FF-854E9D32A0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" y="3342"/>
              <a:ext cx="173" cy="173"/>
            </a:xfrm>
            <a:custGeom>
              <a:avLst/>
              <a:gdLst>
                <a:gd name="T0" fmla="*/ 1594 w 3188"/>
                <a:gd name="T1" fmla="*/ 0 h 3188"/>
                <a:gd name="T2" fmla="*/ 0 w 3188"/>
                <a:gd name="T3" fmla="*/ 1594 h 3188"/>
                <a:gd name="T4" fmla="*/ 1594 w 3188"/>
                <a:gd name="T5" fmla="*/ 3188 h 3188"/>
                <a:gd name="T6" fmla="*/ 3188 w 3188"/>
                <a:gd name="T7" fmla="*/ 1594 h 3188"/>
                <a:gd name="T8" fmla="*/ 1594 w 3188"/>
                <a:gd name="T9" fmla="*/ 0 h 3188"/>
                <a:gd name="T10" fmla="*/ 1594 w 3188"/>
                <a:gd name="T11" fmla="*/ 3000 h 3188"/>
                <a:gd name="T12" fmla="*/ 188 w 3188"/>
                <a:gd name="T13" fmla="*/ 1594 h 3188"/>
                <a:gd name="T14" fmla="*/ 1594 w 3188"/>
                <a:gd name="T15" fmla="*/ 188 h 3188"/>
                <a:gd name="T16" fmla="*/ 3000 w 3188"/>
                <a:gd name="T17" fmla="*/ 1594 h 3188"/>
                <a:gd name="T18" fmla="*/ 1594 w 3188"/>
                <a:gd name="T19" fmla="*/ 300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8" h="3188">
                  <a:moveTo>
                    <a:pt x="1594" y="0"/>
                  </a:moveTo>
                  <a:cubicBezTo>
                    <a:pt x="715" y="0"/>
                    <a:pt x="0" y="715"/>
                    <a:pt x="0" y="1594"/>
                  </a:cubicBezTo>
                  <a:cubicBezTo>
                    <a:pt x="0" y="2473"/>
                    <a:pt x="715" y="3188"/>
                    <a:pt x="1594" y="3188"/>
                  </a:cubicBezTo>
                  <a:cubicBezTo>
                    <a:pt x="2473" y="3188"/>
                    <a:pt x="3188" y="2473"/>
                    <a:pt x="3188" y="1594"/>
                  </a:cubicBezTo>
                  <a:cubicBezTo>
                    <a:pt x="3188" y="715"/>
                    <a:pt x="2473" y="0"/>
                    <a:pt x="1594" y="0"/>
                  </a:cubicBezTo>
                  <a:close/>
                  <a:moveTo>
                    <a:pt x="1594" y="3000"/>
                  </a:moveTo>
                  <a:cubicBezTo>
                    <a:pt x="818" y="3000"/>
                    <a:pt x="188" y="2369"/>
                    <a:pt x="188" y="1594"/>
                  </a:cubicBezTo>
                  <a:cubicBezTo>
                    <a:pt x="188" y="818"/>
                    <a:pt x="818" y="188"/>
                    <a:pt x="1594" y="188"/>
                  </a:cubicBezTo>
                  <a:cubicBezTo>
                    <a:pt x="2369" y="188"/>
                    <a:pt x="3000" y="818"/>
                    <a:pt x="3000" y="1594"/>
                  </a:cubicBezTo>
                  <a:cubicBezTo>
                    <a:pt x="3000" y="2369"/>
                    <a:pt x="2369" y="3000"/>
                    <a:pt x="1594" y="3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365">
              <a:extLst>
                <a:ext uri="{FF2B5EF4-FFF2-40B4-BE49-F238E27FC236}">
                  <a16:creationId xmlns:a16="http://schemas.microsoft.com/office/drawing/2014/main" id="{799DA85E-CB61-4CBC-B42C-A423131BC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" y="3372"/>
              <a:ext cx="38" cy="99"/>
            </a:xfrm>
            <a:custGeom>
              <a:avLst/>
              <a:gdLst>
                <a:gd name="T0" fmla="*/ 158 w 701"/>
                <a:gd name="T1" fmla="*/ 28 h 1823"/>
                <a:gd name="T2" fmla="*/ 28 w 701"/>
                <a:gd name="T3" fmla="*/ 55 h 1823"/>
                <a:gd name="T4" fmla="*/ 55 w 701"/>
                <a:gd name="T5" fmla="*/ 185 h 1823"/>
                <a:gd name="T6" fmla="*/ 513 w 701"/>
                <a:gd name="T7" fmla="*/ 1029 h 1823"/>
                <a:gd name="T8" fmla="*/ 283 w 701"/>
                <a:gd name="T9" fmla="*/ 1669 h 1823"/>
                <a:gd name="T10" fmla="*/ 296 w 701"/>
                <a:gd name="T11" fmla="*/ 1801 h 1823"/>
                <a:gd name="T12" fmla="*/ 355 w 701"/>
                <a:gd name="T13" fmla="*/ 1823 h 1823"/>
                <a:gd name="T14" fmla="*/ 428 w 701"/>
                <a:gd name="T15" fmla="*/ 1788 h 1823"/>
                <a:gd name="T16" fmla="*/ 701 w 701"/>
                <a:gd name="T17" fmla="*/ 1029 h 1823"/>
                <a:gd name="T18" fmla="*/ 158 w 701"/>
                <a:gd name="T19" fmla="*/ 28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1823">
                  <a:moveTo>
                    <a:pt x="158" y="28"/>
                  </a:moveTo>
                  <a:cubicBezTo>
                    <a:pt x="114" y="0"/>
                    <a:pt x="56" y="12"/>
                    <a:pt x="28" y="55"/>
                  </a:cubicBezTo>
                  <a:cubicBezTo>
                    <a:pt x="0" y="99"/>
                    <a:pt x="12" y="157"/>
                    <a:pt x="55" y="185"/>
                  </a:cubicBezTo>
                  <a:cubicBezTo>
                    <a:pt x="342" y="372"/>
                    <a:pt x="513" y="687"/>
                    <a:pt x="513" y="1029"/>
                  </a:cubicBezTo>
                  <a:cubicBezTo>
                    <a:pt x="513" y="1262"/>
                    <a:pt x="431" y="1490"/>
                    <a:pt x="283" y="1669"/>
                  </a:cubicBezTo>
                  <a:cubicBezTo>
                    <a:pt x="250" y="1709"/>
                    <a:pt x="256" y="1768"/>
                    <a:pt x="296" y="1801"/>
                  </a:cubicBezTo>
                  <a:cubicBezTo>
                    <a:pt x="313" y="1816"/>
                    <a:pt x="334" y="1823"/>
                    <a:pt x="355" y="1823"/>
                  </a:cubicBezTo>
                  <a:cubicBezTo>
                    <a:pt x="382" y="1823"/>
                    <a:pt x="409" y="1811"/>
                    <a:pt x="428" y="1788"/>
                  </a:cubicBezTo>
                  <a:cubicBezTo>
                    <a:pt x="604" y="1575"/>
                    <a:pt x="701" y="1306"/>
                    <a:pt x="701" y="1029"/>
                  </a:cubicBezTo>
                  <a:cubicBezTo>
                    <a:pt x="701" y="624"/>
                    <a:pt x="498" y="249"/>
                    <a:pt x="158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366">
              <a:extLst>
                <a:ext uri="{FF2B5EF4-FFF2-40B4-BE49-F238E27FC236}">
                  <a16:creationId xmlns:a16="http://schemas.microsoft.com/office/drawing/2014/main" id="{85B8993A-6C9D-4043-B140-72E190A48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" y="3363"/>
              <a:ext cx="21" cy="12"/>
            </a:xfrm>
            <a:custGeom>
              <a:avLst/>
              <a:gdLst>
                <a:gd name="T0" fmla="*/ 311 w 395"/>
                <a:gd name="T1" fmla="*/ 20 h 206"/>
                <a:gd name="T2" fmla="*/ 94 w 395"/>
                <a:gd name="T3" fmla="*/ 0 h 206"/>
                <a:gd name="T4" fmla="*/ 0 w 395"/>
                <a:gd name="T5" fmla="*/ 94 h 206"/>
                <a:gd name="T6" fmla="*/ 94 w 395"/>
                <a:gd name="T7" fmla="*/ 188 h 206"/>
                <a:gd name="T8" fmla="*/ 277 w 395"/>
                <a:gd name="T9" fmla="*/ 204 h 206"/>
                <a:gd name="T10" fmla="*/ 294 w 395"/>
                <a:gd name="T11" fmla="*/ 206 h 206"/>
                <a:gd name="T12" fmla="*/ 386 w 395"/>
                <a:gd name="T13" fmla="*/ 129 h 206"/>
                <a:gd name="T14" fmla="*/ 311 w 395"/>
                <a:gd name="T15" fmla="*/ 2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206">
                  <a:moveTo>
                    <a:pt x="311" y="20"/>
                  </a:moveTo>
                  <a:cubicBezTo>
                    <a:pt x="240" y="7"/>
                    <a:pt x="167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55" y="188"/>
                    <a:pt x="217" y="193"/>
                    <a:pt x="277" y="204"/>
                  </a:cubicBezTo>
                  <a:cubicBezTo>
                    <a:pt x="283" y="205"/>
                    <a:pt x="288" y="206"/>
                    <a:pt x="294" y="206"/>
                  </a:cubicBezTo>
                  <a:cubicBezTo>
                    <a:pt x="338" y="206"/>
                    <a:pt x="378" y="174"/>
                    <a:pt x="386" y="129"/>
                  </a:cubicBezTo>
                  <a:cubicBezTo>
                    <a:pt x="395" y="78"/>
                    <a:pt x="362" y="29"/>
                    <a:pt x="311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00" name="Group 4">
            <a:extLst>
              <a:ext uri="{FF2B5EF4-FFF2-40B4-BE49-F238E27FC236}">
                <a16:creationId xmlns:a16="http://schemas.microsoft.com/office/drawing/2014/main" id="{19E37B49-BC14-4879-80F3-E90A5E334D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69214" y="2555244"/>
            <a:ext cx="665935" cy="705662"/>
            <a:chOff x="1197" y="2453"/>
            <a:chExt cx="352" cy="373"/>
          </a:xfrm>
          <a:solidFill>
            <a:schemeClr val="bg2">
              <a:lumMod val="25000"/>
            </a:schemeClr>
          </a:solidFill>
        </p:grpSpPr>
        <p:sp>
          <p:nvSpPr>
            <p:cNvPr id="201" name="Freeform 5">
              <a:extLst>
                <a:ext uri="{FF2B5EF4-FFF2-40B4-BE49-F238E27FC236}">
                  <a16:creationId xmlns:a16="http://schemas.microsoft.com/office/drawing/2014/main" id="{A1C3586F-5E41-4243-AF6F-9C32F4DD24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1" y="2473"/>
              <a:ext cx="39" cy="11"/>
            </a:xfrm>
            <a:custGeom>
              <a:avLst/>
              <a:gdLst>
                <a:gd name="T0" fmla="*/ 778 w 903"/>
                <a:gd name="T1" fmla="*/ 250 h 250"/>
                <a:gd name="T2" fmla="*/ 903 w 903"/>
                <a:gd name="T3" fmla="*/ 125 h 250"/>
                <a:gd name="T4" fmla="*/ 778 w 903"/>
                <a:gd name="T5" fmla="*/ 0 h 250"/>
                <a:gd name="T6" fmla="*/ 125 w 903"/>
                <a:gd name="T7" fmla="*/ 0 h 250"/>
                <a:gd name="T8" fmla="*/ 0 w 903"/>
                <a:gd name="T9" fmla="*/ 125 h 250"/>
                <a:gd name="T10" fmla="*/ 125 w 903"/>
                <a:gd name="T11" fmla="*/ 250 h 250"/>
                <a:gd name="T12" fmla="*/ 778 w 903"/>
                <a:gd name="T13" fmla="*/ 250 h 250"/>
                <a:gd name="T14" fmla="*/ 778 w 903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3" h="250">
                  <a:moveTo>
                    <a:pt x="778" y="250"/>
                  </a:moveTo>
                  <a:cubicBezTo>
                    <a:pt x="847" y="250"/>
                    <a:pt x="903" y="194"/>
                    <a:pt x="903" y="125"/>
                  </a:cubicBezTo>
                  <a:cubicBezTo>
                    <a:pt x="903" y="56"/>
                    <a:pt x="847" y="0"/>
                    <a:pt x="778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778" y="250"/>
                  </a:lnTo>
                  <a:close/>
                  <a:moveTo>
                    <a:pt x="778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6">
              <a:extLst>
                <a:ext uri="{FF2B5EF4-FFF2-40B4-BE49-F238E27FC236}">
                  <a16:creationId xmlns:a16="http://schemas.microsoft.com/office/drawing/2014/main" id="{74646F62-4FFC-4C12-BCCF-F05A3AB733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7" y="2453"/>
              <a:ext cx="352" cy="373"/>
            </a:xfrm>
            <a:custGeom>
              <a:avLst/>
              <a:gdLst>
                <a:gd name="T0" fmla="*/ 7982 w 8055"/>
                <a:gd name="T1" fmla="*/ 4803 h 8533"/>
                <a:gd name="T2" fmla="*/ 6931 w 8055"/>
                <a:gd name="T3" fmla="*/ 3002 h 8533"/>
                <a:gd name="T4" fmla="*/ 5310 w 8055"/>
                <a:gd name="T5" fmla="*/ 3742 h 8533"/>
                <a:gd name="T6" fmla="*/ 4042 w 8055"/>
                <a:gd name="T7" fmla="*/ 4142 h 8533"/>
                <a:gd name="T8" fmla="*/ 5060 w 8055"/>
                <a:gd name="T9" fmla="*/ 3198 h 8533"/>
                <a:gd name="T10" fmla="*/ 5359 w 8055"/>
                <a:gd name="T11" fmla="*/ 2808 h 8533"/>
                <a:gd name="T12" fmla="*/ 6931 w 8055"/>
                <a:gd name="T13" fmla="*/ 2529 h 8533"/>
                <a:gd name="T14" fmla="*/ 7580 w 8055"/>
                <a:gd name="T15" fmla="*/ 488 h 8533"/>
                <a:gd name="T16" fmla="*/ 5860 w 8055"/>
                <a:gd name="T17" fmla="*/ 1743 h 8533"/>
                <a:gd name="T18" fmla="*/ 5310 w 8055"/>
                <a:gd name="T19" fmla="*/ 1242 h 8533"/>
                <a:gd name="T20" fmla="*/ 1643 w 8055"/>
                <a:gd name="T21" fmla="*/ 125 h 8533"/>
                <a:gd name="T22" fmla="*/ 5060 w 8055"/>
                <a:gd name="T23" fmla="*/ 842 h 8533"/>
                <a:gd name="T24" fmla="*/ 1224 w 8055"/>
                <a:gd name="T25" fmla="*/ 250 h 8533"/>
                <a:gd name="T26" fmla="*/ 341 w 8055"/>
                <a:gd name="T27" fmla="*/ 458 h 8533"/>
                <a:gd name="T28" fmla="*/ 0 w 8055"/>
                <a:gd name="T29" fmla="*/ 2850 h 8533"/>
                <a:gd name="T30" fmla="*/ 292 w 8055"/>
                <a:gd name="T31" fmla="*/ 3425 h 8533"/>
                <a:gd name="T32" fmla="*/ 341 w 8055"/>
                <a:gd name="T33" fmla="*/ 4325 h 8533"/>
                <a:gd name="T34" fmla="*/ 0 w 8055"/>
                <a:gd name="T35" fmla="*/ 5067 h 8533"/>
                <a:gd name="T36" fmla="*/ 799 w 8055"/>
                <a:gd name="T37" fmla="*/ 8533 h 8533"/>
                <a:gd name="T38" fmla="*/ 5957 w 8055"/>
                <a:gd name="T39" fmla="*/ 6849 h 8533"/>
                <a:gd name="T40" fmla="*/ 6931 w 8055"/>
                <a:gd name="T41" fmla="*/ 8533 h 8533"/>
                <a:gd name="T42" fmla="*/ 7580 w 8055"/>
                <a:gd name="T43" fmla="*/ 6492 h 8533"/>
                <a:gd name="T44" fmla="*/ 5310 w 8055"/>
                <a:gd name="T45" fmla="*/ 6169 h 8533"/>
                <a:gd name="T46" fmla="*/ 5875 w 8055"/>
                <a:gd name="T47" fmla="*/ 4790 h 8533"/>
                <a:gd name="T48" fmla="*/ 6931 w 8055"/>
                <a:gd name="T49" fmla="*/ 1352 h 8533"/>
                <a:gd name="T50" fmla="*/ 7804 w 8055"/>
                <a:gd name="T51" fmla="*/ 1385 h 8533"/>
                <a:gd name="T52" fmla="*/ 6931 w 8055"/>
                <a:gd name="T53" fmla="*/ 250 h 8533"/>
                <a:gd name="T54" fmla="*/ 6931 w 8055"/>
                <a:gd name="T55" fmla="*/ 250 h 8533"/>
                <a:gd name="T56" fmla="*/ 6273 w 8055"/>
                <a:gd name="T57" fmla="*/ 830 h 8533"/>
                <a:gd name="T58" fmla="*/ 6406 w 8055"/>
                <a:gd name="T59" fmla="*/ 7105 h 8533"/>
                <a:gd name="T60" fmla="*/ 6931 w 8055"/>
                <a:gd name="T61" fmla="*/ 7357 h 8533"/>
                <a:gd name="T62" fmla="*/ 7804 w 8055"/>
                <a:gd name="T63" fmla="*/ 7392 h 8533"/>
                <a:gd name="T64" fmla="*/ 6931 w 8055"/>
                <a:gd name="T65" fmla="*/ 6255 h 8533"/>
                <a:gd name="T66" fmla="*/ 6931 w 8055"/>
                <a:gd name="T67" fmla="*/ 6255 h 8533"/>
                <a:gd name="T68" fmla="*/ 3543 w 8055"/>
                <a:gd name="T69" fmla="*/ 3631 h 8533"/>
                <a:gd name="T70" fmla="*/ 2266 w 8055"/>
                <a:gd name="T71" fmla="*/ 3960 h 8533"/>
                <a:gd name="T72" fmla="*/ 2825 w 8055"/>
                <a:gd name="T73" fmla="*/ 3006 h 8533"/>
                <a:gd name="T74" fmla="*/ 5400 w 8055"/>
                <a:gd name="T75" fmla="*/ 2517 h 8533"/>
                <a:gd name="T76" fmla="*/ 5400 w 8055"/>
                <a:gd name="T77" fmla="*/ 2310 h 8533"/>
                <a:gd name="T78" fmla="*/ 5400 w 8055"/>
                <a:gd name="T79" fmla="*/ 2018 h 8533"/>
                <a:gd name="T80" fmla="*/ 292 w 8055"/>
                <a:gd name="T81" fmla="*/ 2892 h 8533"/>
                <a:gd name="T82" fmla="*/ 341 w 8055"/>
                <a:gd name="T83" fmla="*/ 1492 h 8533"/>
                <a:gd name="T84" fmla="*/ 250 w 8055"/>
                <a:gd name="T85" fmla="*/ 4033 h 8533"/>
                <a:gd name="T86" fmla="*/ 341 w 8055"/>
                <a:gd name="T87" fmla="*/ 4075 h 8533"/>
                <a:gd name="T88" fmla="*/ 250 w 8055"/>
                <a:gd name="T89" fmla="*/ 4750 h 8533"/>
                <a:gd name="T90" fmla="*/ 292 w 8055"/>
                <a:gd name="T91" fmla="*/ 5108 h 8533"/>
                <a:gd name="T92" fmla="*/ 591 w 8055"/>
                <a:gd name="T93" fmla="*/ 7692 h 8533"/>
                <a:gd name="T94" fmla="*/ 5060 w 8055"/>
                <a:gd name="T95" fmla="*/ 7442 h 8533"/>
                <a:gd name="T96" fmla="*/ 5060 w 8055"/>
                <a:gd name="T97" fmla="*/ 2223 h 8533"/>
                <a:gd name="T98" fmla="*/ 1600 w 8055"/>
                <a:gd name="T99" fmla="*/ 4291 h 8533"/>
                <a:gd name="T100" fmla="*/ 1983 w 8055"/>
                <a:gd name="T101" fmla="*/ 5123 h 8533"/>
                <a:gd name="T102" fmla="*/ 2485 w 8055"/>
                <a:gd name="T103" fmla="*/ 4136 h 8533"/>
                <a:gd name="T104" fmla="*/ 2825 w 8055"/>
                <a:gd name="T105" fmla="*/ 5266 h 8533"/>
                <a:gd name="T106" fmla="*/ 2825 w 8055"/>
                <a:gd name="T107" fmla="*/ 5516 h 8533"/>
                <a:gd name="T108" fmla="*/ 5060 w 8055"/>
                <a:gd name="T109" fmla="*/ 6019 h 8533"/>
                <a:gd name="T110" fmla="*/ 4046 w 8055"/>
                <a:gd name="T111" fmla="*/ 4392 h 8533"/>
                <a:gd name="T112" fmla="*/ 6128 w 8055"/>
                <a:gd name="T113" fmla="*/ 4751 h 8533"/>
                <a:gd name="T114" fmla="*/ 7734 w 8055"/>
                <a:gd name="T115" fmla="*/ 4751 h 8533"/>
                <a:gd name="T116" fmla="*/ 7589 w 8055"/>
                <a:gd name="T117" fmla="*/ 3833 h 8533"/>
                <a:gd name="T118" fmla="*/ 6931 w 8055"/>
                <a:gd name="T119" fmla="*/ 4104 h 8533"/>
                <a:gd name="T120" fmla="*/ 6406 w 8055"/>
                <a:gd name="T121" fmla="*/ 4103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5" h="8533">
                  <a:moveTo>
                    <a:pt x="5875" y="4790"/>
                  </a:moveTo>
                  <a:cubicBezTo>
                    <a:pt x="5876" y="4795"/>
                    <a:pt x="5878" y="4799"/>
                    <a:pt x="5880" y="4804"/>
                  </a:cubicBezTo>
                  <a:cubicBezTo>
                    <a:pt x="6041" y="5228"/>
                    <a:pt x="6451" y="5531"/>
                    <a:pt x="6931" y="5531"/>
                  </a:cubicBezTo>
                  <a:cubicBezTo>
                    <a:pt x="7411" y="5531"/>
                    <a:pt x="7822" y="5228"/>
                    <a:pt x="7982" y="4803"/>
                  </a:cubicBezTo>
                  <a:cubicBezTo>
                    <a:pt x="7985" y="4799"/>
                    <a:pt x="7986" y="4795"/>
                    <a:pt x="7988" y="4790"/>
                  </a:cubicBezTo>
                  <a:cubicBezTo>
                    <a:pt x="8031" y="4670"/>
                    <a:pt x="8055" y="4542"/>
                    <a:pt x="8055" y="4407"/>
                  </a:cubicBezTo>
                  <a:cubicBezTo>
                    <a:pt x="8055" y="4040"/>
                    <a:pt x="7878" y="3701"/>
                    <a:pt x="7580" y="3490"/>
                  </a:cubicBezTo>
                  <a:cubicBezTo>
                    <a:pt x="7499" y="3209"/>
                    <a:pt x="7239" y="3002"/>
                    <a:pt x="6931" y="3002"/>
                  </a:cubicBezTo>
                  <a:cubicBezTo>
                    <a:pt x="6624" y="3002"/>
                    <a:pt x="6364" y="3209"/>
                    <a:pt x="6282" y="3490"/>
                  </a:cubicBezTo>
                  <a:cubicBezTo>
                    <a:pt x="6058" y="3649"/>
                    <a:pt x="5903" y="3881"/>
                    <a:pt x="5839" y="4142"/>
                  </a:cubicBezTo>
                  <a:lnTo>
                    <a:pt x="5310" y="4142"/>
                  </a:lnTo>
                  <a:lnTo>
                    <a:pt x="5310" y="3742"/>
                  </a:lnTo>
                  <a:cubicBezTo>
                    <a:pt x="5310" y="3673"/>
                    <a:pt x="5254" y="3617"/>
                    <a:pt x="5185" y="3617"/>
                  </a:cubicBezTo>
                  <a:cubicBezTo>
                    <a:pt x="5116" y="3617"/>
                    <a:pt x="5060" y="3673"/>
                    <a:pt x="5060" y="3742"/>
                  </a:cubicBezTo>
                  <a:lnTo>
                    <a:pt x="5060" y="4142"/>
                  </a:lnTo>
                  <a:lnTo>
                    <a:pt x="4042" y="4142"/>
                  </a:lnTo>
                  <a:cubicBezTo>
                    <a:pt x="4042" y="4142"/>
                    <a:pt x="4041" y="4142"/>
                    <a:pt x="4041" y="4142"/>
                  </a:cubicBezTo>
                  <a:cubicBezTo>
                    <a:pt x="4005" y="3843"/>
                    <a:pt x="3860" y="3569"/>
                    <a:pt x="3633" y="3370"/>
                  </a:cubicBezTo>
                  <a:lnTo>
                    <a:pt x="5060" y="2514"/>
                  </a:lnTo>
                  <a:lnTo>
                    <a:pt x="5060" y="3198"/>
                  </a:lnTo>
                  <a:cubicBezTo>
                    <a:pt x="5060" y="3267"/>
                    <a:pt x="5116" y="3323"/>
                    <a:pt x="5185" y="3323"/>
                  </a:cubicBezTo>
                  <a:cubicBezTo>
                    <a:pt x="5254" y="3323"/>
                    <a:pt x="5310" y="3267"/>
                    <a:pt x="5310" y="3198"/>
                  </a:cubicBezTo>
                  <a:lnTo>
                    <a:pt x="5310" y="2808"/>
                  </a:lnTo>
                  <a:lnTo>
                    <a:pt x="5359" y="2808"/>
                  </a:lnTo>
                  <a:cubicBezTo>
                    <a:pt x="5519" y="2808"/>
                    <a:pt x="5650" y="2677"/>
                    <a:pt x="5650" y="2517"/>
                  </a:cubicBezTo>
                  <a:lnTo>
                    <a:pt x="5650" y="2160"/>
                  </a:lnTo>
                  <a:lnTo>
                    <a:pt x="5962" y="1973"/>
                  </a:lnTo>
                  <a:cubicBezTo>
                    <a:pt x="6158" y="2305"/>
                    <a:pt x="6519" y="2529"/>
                    <a:pt x="6931" y="2529"/>
                  </a:cubicBezTo>
                  <a:cubicBezTo>
                    <a:pt x="7411" y="2529"/>
                    <a:pt x="7822" y="2226"/>
                    <a:pt x="7982" y="1801"/>
                  </a:cubicBezTo>
                  <a:cubicBezTo>
                    <a:pt x="7984" y="1797"/>
                    <a:pt x="7986" y="1792"/>
                    <a:pt x="7988" y="1788"/>
                  </a:cubicBezTo>
                  <a:cubicBezTo>
                    <a:pt x="8031" y="1668"/>
                    <a:pt x="8055" y="1539"/>
                    <a:pt x="8055" y="1405"/>
                  </a:cubicBezTo>
                  <a:cubicBezTo>
                    <a:pt x="8055" y="1039"/>
                    <a:pt x="7878" y="698"/>
                    <a:pt x="7580" y="488"/>
                  </a:cubicBezTo>
                  <a:cubicBezTo>
                    <a:pt x="7498" y="206"/>
                    <a:pt x="7238" y="0"/>
                    <a:pt x="6931" y="0"/>
                  </a:cubicBezTo>
                  <a:cubicBezTo>
                    <a:pt x="6624" y="0"/>
                    <a:pt x="6364" y="206"/>
                    <a:pt x="6282" y="488"/>
                  </a:cubicBezTo>
                  <a:cubicBezTo>
                    <a:pt x="5984" y="699"/>
                    <a:pt x="5807" y="1039"/>
                    <a:pt x="5807" y="1405"/>
                  </a:cubicBezTo>
                  <a:cubicBezTo>
                    <a:pt x="5807" y="1523"/>
                    <a:pt x="5826" y="1636"/>
                    <a:pt x="5860" y="1743"/>
                  </a:cubicBezTo>
                  <a:lnTo>
                    <a:pt x="5650" y="1868"/>
                  </a:lnTo>
                  <a:lnTo>
                    <a:pt x="5650" y="1533"/>
                  </a:lnTo>
                  <a:cubicBezTo>
                    <a:pt x="5650" y="1373"/>
                    <a:pt x="5519" y="1242"/>
                    <a:pt x="5359" y="1242"/>
                  </a:cubicBezTo>
                  <a:lnTo>
                    <a:pt x="5310" y="1242"/>
                  </a:lnTo>
                  <a:lnTo>
                    <a:pt x="5310" y="458"/>
                  </a:lnTo>
                  <a:cubicBezTo>
                    <a:pt x="5310" y="206"/>
                    <a:pt x="5104" y="0"/>
                    <a:pt x="4852" y="0"/>
                  </a:cubicBezTo>
                  <a:lnTo>
                    <a:pt x="1768" y="0"/>
                  </a:lnTo>
                  <a:cubicBezTo>
                    <a:pt x="1699" y="0"/>
                    <a:pt x="1643" y="56"/>
                    <a:pt x="1643" y="125"/>
                  </a:cubicBezTo>
                  <a:cubicBezTo>
                    <a:pt x="1643" y="194"/>
                    <a:pt x="1699" y="250"/>
                    <a:pt x="1768" y="250"/>
                  </a:cubicBezTo>
                  <a:lnTo>
                    <a:pt x="4852" y="250"/>
                  </a:lnTo>
                  <a:cubicBezTo>
                    <a:pt x="4967" y="250"/>
                    <a:pt x="5060" y="343"/>
                    <a:pt x="5060" y="458"/>
                  </a:cubicBezTo>
                  <a:lnTo>
                    <a:pt x="5060" y="842"/>
                  </a:lnTo>
                  <a:lnTo>
                    <a:pt x="591" y="842"/>
                  </a:lnTo>
                  <a:lnTo>
                    <a:pt x="591" y="458"/>
                  </a:lnTo>
                  <a:cubicBezTo>
                    <a:pt x="591" y="343"/>
                    <a:pt x="684" y="250"/>
                    <a:pt x="799" y="250"/>
                  </a:cubicBezTo>
                  <a:lnTo>
                    <a:pt x="1224" y="250"/>
                  </a:lnTo>
                  <a:cubicBezTo>
                    <a:pt x="1293" y="250"/>
                    <a:pt x="1349" y="194"/>
                    <a:pt x="1349" y="125"/>
                  </a:cubicBezTo>
                  <a:cubicBezTo>
                    <a:pt x="1349" y="56"/>
                    <a:pt x="1293" y="0"/>
                    <a:pt x="1224" y="0"/>
                  </a:cubicBezTo>
                  <a:lnTo>
                    <a:pt x="799" y="0"/>
                  </a:lnTo>
                  <a:cubicBezTo>
                    <a:pt x="546" y="0"/>
                    <a:pt x="341" y="206"/>
                    <a:pt x="341" y="458"/>
                  </a:cubicBezTo>
                  <a:lnTo>
                    <a:pt x="341" y="1242"/>
                  </a:lnTo>
                  <a:lnTo>
                    <a:pt x="292" y="1242"/>
                  </a:lnTo>
                  <a:cubicBezTo>
                    <a:pt x="131" y="1242"/>
                    <a:pt x="0" y="1373"/>
                    <a:pt x="0" y="1533"/>
                  </a:cubicBezTo>
                  <a:lnTo>
                    <a:pt x="0" y="2850"/>
                  </a:lnTo>
                  <a:cubicBezTo>
                    <a:pt x="0" y="3011"/>
                    <a:pt x="131" y="3142"/>
                    <a:pt x="292" y="3142"/>
                  </a:cubicBezTo>
                  <a:lnTo>
                    <a:pt x="341" y="3142"/>
                  </a:lnTo>
                  <a:lnTo>
                    <a:pt x="341" y="3425"/>
                  </a:lnTo>
                  <a:lnTo>
                    <a:pt x="292" y="3425"/>
                  </a:lnTo>
                  <a:cubicBezTo>
                    <a:pt x="131" y="3425"/>
                    <a:pt x="0" y="3556"/>
                    <a:pt x="0" y="3717"/>
                  </a:cubicBezTo>
                  <a:lnTo>
                    <a:pt x="0" y="4033"/>
                  </a:lnTo>
                  <a:cubicBezTo>
                    <a:pt x="0" y="4194"/>
                    <a:pt x="131" y="4325"/>
                    <a:pt x="292" y="4325"/>
                  </a:cubicBezTo>
                  <a:lnTo>
                    <a:pt x="341" y="4325"/>
                  </a:lnTo>
                  <a:lnTo>
                    <a:pt x="341" y="4458"/>
                  </a:lnTo>
                  <a:lnTo>
                    <a:pt x="292" y="4458"/>
                  </a:lnTo>
                  <a:cubicBezTo>
                    <a:pt x="131" y="4458"/>
                    <a:pt x="0" y="4589"/>
                    <a:pt x="0" y="4750"/>
                  </a:cubicBezTo>
                  <a:lnTo>
                    <a:pt x="0" y="5067"/>
                  </a:lnTo>
                  <a:cubicBezTo>
                    <a:pt x="0" y="5227"/>
                    <a:pt x="131" y="5358"/>
                    <a:pt x="292" y="5358"/>
                  </a:cubicBezTo>
                  <a:lnTo>
                    <a:pt x="341" y="5358"/>
                  </a:lnTo>
                  <a:lnTo>
                    <a:pt x="341" y="8075"/>
                  </a:lnTo>
                  <a:cubicBezTo>
                    <a:pt x="341" y="8328"/>
                    <a:pt x="546" y="8533"/>
                    <a:pt x="799" y="8533"/>
                  </a:cubicBezTo>
                  <a:lnTo>
                    <a:pt x="4852" y="8533"/>
                  </a:lnTo>
                  <a:cubicBezTo>
                    <a:pt x="5104" y="8533"/>
                    <a:pt x="5310" y="8328"/>
                    <a:pt x="5310" y="8075"/>
                  </a:cubicBezTo>
                  <a:lnTo>
                    <a:pt x="5310" y="6461"/>
                  </a:lnTo>
                  <a:lnTo>
                    <a:pt x="5957" y="6849"/>
                  </a:lnTo>
                  <a:cubicBezTo>
                    <a:pt x="5860" y="7017"/>
                    <a:pt x="5807" y="7210"/>
                    <a:pt x="5807" y="7410"/>
                  </a:cubicBezTo>
                  <a:cubicBezTo>
                    <a:pt x="5807" y="7544"/>
                    <a:pt x="5831" y="7673"/>
                    <a:pt x="5875" y="7792"/>
                  </a:cubicBezTo>
                  <a:cubicBezTo>
                    <a:pt x="5876" y="7797"/>
                    <a:pt x="5878" y="7802"/>
                    <a:pt x="5880" y="7807"/>
                  </a:cubicBezTo>
                  <a:cubicBezTo>
                    <a:pt x="6041" y="8231"/>
                    <a:pt x="6451" y="8533"/>
                    <a:pt x="6931" y="8533"/>
                  </a:cubicBezTo>
                  <a:cubicBezTo>
                    <a:pt x="7411" y="8533"/>
                    <a:pt x="7822" y="8231"/>
                    <a:pt x="7982" y="7806"/>
                  </a:cubicBezTo>
                  <a:cubicBezTo>
                    <a:pt x="7984" y="7802"/>
                    <a:pt x="7986" y="7797"/>
                    <a:pt x="7988" y="7792"/>
                  </a:cubicBezTo>
                  <a:cubicBezTo>
                    <a:pt x="8031" y="7673"/>
                    <a:pt x="8055" y="7544"/>
                    <a:pt x="8055" y="7410"/>
                  </a:cubicBezTo>
                  <a:cubicBezTo>
                    <a:pt x="8055" y="7043"/>
                    <a:pt x="7878" y="6703"/>
                    <a:pt x="7580" y="6492"/>
                  </a:cubicBezTo>
                  <a:cubicBezTo>
                    <a:pt x="7498" y="6211"/>
                    <a:pt x="7238" y="6005"/>
                    <a:pt x="6931" y="6005"/>
                  </a:cubicBezTo>
                  <a:cubicBezTo>
                    <a:pt x="6624" y="6005"/>
                    <a:pt x="6364" y="6211"/>
                    <a:pt x="6282" y="6492"/>
                  </a:cubicBezTo>
                  <a:cubicBezTo>
                    <a:pt x="6218" y="6538"/>
                    <a:pt x="6159" y="6590"/>
                    <a:pt x="6106" y="6647"/>
                  </a:cubicBezTo>
                  <a:lnTo>
                    <a:pt x="5310" y="6169"/>
                  </a:lnTo>
                  <a:lnTo>
                    <a:pt x="5310" y="4392"/>
                  </a:lnTo>
                  <a:lnTo>
                    <a:pt x="5808" y="4392"/>
                  </a:lnTo>
                  <a:cubicBezTo>
                    <a:pt x="5808" y="4397"/>
                    <a:pt x="5807" y="4402"/>
                    <a:pt x="5807" y="4407"/>
                  </a:cubicBezTo>
                  <a:cubicBezTo>
                    <a:pt x="5807" y="4541"/>
                    <a:pt x="5831" y="4670"/>
                    <a:pt x="5875" y="4790"/>
                  </a:cubicBezTo>
                  <a:close/>
                  <a:moveTo>
                    <a:pt x="6931" y="2279"/>
                  </a:moveTo>
                  <a:cubicBezTo>
                    <a:pt x="6572" y="2279"/>
                    <a:pt x="6262" y="2060"/>
                    <a:pt x="6128" y="1749"/>
                  </a:cubicBezTo>
                  <a:cubicBezTo>
                    <a:pt x="6221" y="1533"/>
                    <a:pt x="6402" y="1360"/>
                    <a:pt x="6622" y="1277"/>
                  </a:cubicBezTo>
                  <a:cubicBezTo>
                    <a:pt x="6714" y="1325"/>
                    <a:pt x="6820" y="1352"/>
                    <a:pt x="6931" y="1352"/>
                  </a:cubicBezTo>
                  <a:cubicBezTo>
                    <a:pt x="7043" y="1352"/>
                    <a:pt x="7148" y="1325"/>
                    <a:pt x="7241" y="1277"/>
                  </a:cubicBezTo>
                  <a:cubicBezTo>
                    <a:pt x="7460" y="1360"/>
                    <a:pt x="7641" y="1533"/>
                    <a:pt x="7734" y="1749"/>
                  </a:cubicBezTo>
                  <a:cubicBezTo>
                    <a:pt x="7600" y="2060"/>
                    <a:pt x="7291" y="2279"/>
                    <a:pt x="6931" y="2279"/>
                  </a:cubicBezTo>
                  <a:close/>
                  <a:moveTo>
                    <a:pt x="7804" y="1385"/>
                  </a:moveTo>
                  <a:cubicBezTo>
                    <a:pt x="7709" y="1268"/>
                    <a:pt x="7592" y="1171"/>
                    <a:pt x="7457" y="1100"/>
                  </a:cubicBezTo>
                  <a:cubicBezTo>
                    <a:pt x="7520" y="1023"/>
                    <a:pt x="7566" y="931"/>
                    <a:pt x="7589" y="830"/>
                  </a:cubicBezTo>
                  <a:cubicBezTo>
                    <a:pt x="7722" y="983"/>
                    <a:pt x="7800" y="1178"/>
                    <a:pt x="7804" y="1385"/>
                  </a:cubicBezTo>
                  <a:close/>
                  <a:moveTo>
                    <a:pt x="6931" y="250"/>
                  </a:moveTo>
                  <a:cubicBezTo>
                    <a:pt x="7166" y="250"/>
                    <a:pt x="7357" y="441"/>
                    <a:pt x="7357" y="676"/>
                  </a:cubicBezTo>
                  <a:cubicBezTo>
                    <a:pt x="7357" y="911"/>
                    <a:pt x="7166" y="1102"/>
                    <a:pt x="6931" y="1102"/>
                  </a:cubicBezTo>
                  <a:cubicBezTo>
                    <a:pt x="6696" y="1102"/>
                    <a:pt x="6505" y="911"/>
                    <a:pt x="6505" y="676"/>
                  </a:cubicBezTo>
                  <a:cubicBezTo>
                    <a:pt x="6505" y="441"/>
                    <a:pt x="6696" y="250"/>
                    <a:pt x="6931" y="250"/>
                  </a:cubicBezTo>
                  <a:close/>
                  <a:moveTo>
                    <a:pt x="6273" y="830"/>
                  </a:moveTo>
                  <a:cubicBezTo>
                    <a:pt x="6297" y="931"/>
                    <a:pt x="6343" y="1023"/>
                    <a:pt x="6405" y="1100"/>
                  </a:cubicBezTo>
                  <a:cubicBezTo>
                    <a:pt x="6271" y="1171"/>
                    <a:pt x="6153" y="1268"/>
                    <a:pt x="6058" y="1385"/>
                  </a:cubicBezTo>
                  <a:cubicBezTo>
                    <a:pt x="6063" y="1179"/>
                    <a:pt x="6140" y="983"/>
                    <a:pt x="6273" y="830"/>
                  </a:cubicBezTo>
                  <a:close/>
                  <a:moveTo>
                    <a:pt x="6406" y="7105"/>
                  </a:moveTo>
                  <a:cubicBezTo>
                    <a:pt x="6272" y="7177"/>
                    <a:pt x="6153" y="7275"/>
                    <a:pt x="6058" y="7392"/>
                  </a:cubicBezTo>
                  <a:cubicBezTo>
                    <a:pt x="6062" y="7185"/>
                    <a:pt x="6139" y="6988"/>
                    <a:pt x="6273" y="6835"/>
                  </a:cubicBezTo>
                  <a:cubicBezTo>
                    <a:pt x="6297" y="6936"/>
                    <a:pt x="6343" y="7028"/>
                    <a:pt x="6406" y="7105"/>
                  </a:cubicBezTo>
                  <a:close/>
                  <a:moveTo>
                    <a:pt x="6931" y="8283"/>
                  </a:moveTo>
                  <a:cubicBezTo>
                    <a:pt x="6572" y="8283"/>
                    <a:pt x="6262" y="8065"/>
                    <a:pt x="6128" y="7754"/>
                  </a:cubicBezTo>
                  <a:cubicBezTo>
                    <a:pt x="6221" y="7538"/>
                    <a:pt x="6402" y="7365"/>
                    <a:pt x="6622" y="7281"/>
                  </a:cubicBezTo>
                  <a:cubicBezTo>
                    <a:pt x="6715" y="7329"/>
                    <a:pt x="6820" y="7357"/>
                    <a:pt x="6931" y="7357"/>
                  </a:cubicBezTo>
                  <a:cubicBezTo>
                    <a:pt x="7043" y="7357"/>
                    <a:pt x="7148" y="7329"/>
                    <a:pt x="7241" y="7281"/>
                  </a:cubicBezTo>
                  <a:cubicBezTo>
                    <a:pt x="7461" y="7365"/>
                    <a:pt x="7641" y="7537"/>
                    <a:pt x="7734" y="7754"/>
                  </a:cubicBezTo>
                  <a:cubicBezTo>
                    <a:pt x="7600" y="8065"/>
                    <a:pt x="7291" y="8283"/>
                    <a:pt x="6931" y="8283"/>
                  </a:cubicBezTo>
                  <a:close/>
                  <a:moveTo>
                    <a:pt x="7804" y="7392"/>
                  </a:moveTo>
                  <a:cubicBezTo>
                    <a:pt x="7709" y="7275"/>
                    <a:pt x="7591" y="7177"/>
                    <a:pt x="7457" y="7105"/>
                  </a:cubicBezTo>
                  <a:cubicBezTo>
                    <a:pt x="7520" y="7028"/>
                    <a:pt x="7566" y="6936"/>
                    <a:pt x="7589" y="6835"/>
                  </a:cubicBezTo>
                  <a:cubicBezTo>
                    <a:pt x="7723" y="6988"/>
                    <a:pt x="7800" y="7184"/>
                    <a:pt x="7804" y="7392"/>
                  </a:cubicBezTo>
                  <a:close/>
                  <a:moveTo>
                    <a:pt x="6931" y="6255"/>
                  </a:moveTo>
                  <a:cubicBezTo>
                    <a:pt x="7166" y="6255"/>
                    <a:pt x="7357" y="6446"/>
                    <a:pt x="7357" y="6681"/>
                  </a:cubicBezTo>
                  <a:cubicBezTo>
                    <a:pt x="7357" y="6916"/>
                    <a:pt x="7166" y="7107"/>
                    <a:pt x="6931" y="7107"/>
                  </a:cubicBezTo>
                  <a:cubicBezTo>
                    <a:pt x="6696" y="7107"/>
                    <a:pt x="6505" y="6916"/>
                    <a:pt x="6505" y="6681"/>
                  </a:cubicBezTo>
                  <a:cubicBezTo>
                    <a:pt x="6505" y="6446"/>
                    <a:pt x="6696" y="6255"/>
                    <a:pt x="6931" y="6255"/>
                  </a:cubicBezTo>
                  <a:close/>
                  <a:moveTo>
                    <a:pt x="3800" y="4291"/>
                  </a:moveTo>
                  <a:cubicBezTo>
                    <a:pt x="3800" y="4297"/>
                    <a:pt x="3800" y="4303"/>
                    <a:pt x="3800" y="4308"/>
                  </a:cubicBezTo>
                  <a:cubicBezTo>
                    <a:pt x="3689" y="4164"/>
                    <a:pt x="3547" y="4044"/>
                    <a:pt x="3384" y="3960"/>
                  </a:cubicBezTo>
                  <a:cubicBezTo>
                    <a:pt x="3463" y="3867"/>
                    <a:pt x="3518" y="3755"/>
                    <a:pt x="3543" y="3631"/>
                  </a:cubicBezTo>
                  <a:cubicBezTo>
                    <a:pt x="3707" y="3809"/>
                    <a:pt x="3800" y="4044"/>
                    <a:pt x="3800" y="4291"/>
                  </a:cubicBezTo>
                  <a:close/>
                  <a:moveTo>
                    <a:pt x="1850" y="4291"/>
                  </a:moveTo>
                  <a:cubicBezTo>
                    <a:pt x="1850" y="4044"/>
                    <a:pt x="1944" y="3809"/>
                    <a:pt x="2108" y="3631"/>
                  </a:cubicBezTo>
                  <a:cubicBezTo>
                    <a:pt x="2132" y="3755"/>
                    <a:pt x="2188" y="3867"/>
                    <a:pt x="2266" y="3960"/>
                  </a:cubicBezTo>
                  <a:cubicBezTo>
                    <a:pt x="2104" y="4044"/>
                    <a:pt x="1961" y="4164"/>
                    <a:pt x="1851" y="4309"/>
                  </a:cubicBezTo>
                  <a:cubicBezTo>
                    <a:pt x="1851" y="4303"/>
                    <a:pt x="1850" y="4297"/>
                    <a:pt x="1850" y="4291"/>
                  </a:cubicBezTo>
                  <a:close/>
                  <a:moveTo>
                    <a:pt x="2343" y="3488"/>
                  </a:moveTo>
                  <a:cubicBezTo>
                    <a:pt x="2343" y="3222"/>
                    <a:pt x="2560" y="3006"/>
                    <a:pt x="2825" y="3006"/>
                  </a:cubicBezTo>
                  <a:cubicBezTo>
                    <a:pt x="3091" y="3006"/>
                    <a:pt x="3307" y="3222"/>
                    <a:pt x="3307" y="3488"/>
                  </a:cubicBezTo>
                  <a:cubicBezTo>
                    <a:pt x="3307" y="3754"/>
                    <a:pt x="3091" y="3970"/>
                    <a:pt x="2825" y="3970"/>
                  </a:cubicBezTo>
                  <a:cubicBezTo>
                    <a:pt x="2560" y="3970"/>
                    <a:pt x="2343" y="3754"/>
                    <a:pt x="2343" y="3488"/>
                  </a:cubicBezTo>
                  <a:close/>
                  <a:moveTo>
                    <a:pt x="5400" y="2517"/>
                  </a:moveTo>
                  <a:cubicBezTo>
                    <a:pt x="5400" y="2540"/>
                    <a:pt x="5382" y="2558"/>
                    <a:pt x="5359" y="2558"/>
                  </a:cubicBezTo>
                  <a:lnTo>
                    <a:pt x="5310" y="2558"/>
                  </a:lnTo>
                  <a:lnTo>
                    <a:pt x="5310" y="2364"/>
                  </a:lnTo>
                  <a:lnTo>
                    <a:pt x="5400" y="2310"/>
                  </a:lnTo>
                  <a:lnTo>
                    <a:pt x="5400" y="2517"/>
                  </a:lnTo>
                  <a:close/>
                  <a:moveTo>
                    <a:pt x="5359" y="1492"/>
                  </a:moveTo>
                  <a:cubicBezTo>
                    <a:pt x="5382" y="1492"/>
                    <a:pt x="5400" y="1510"/>
                    <a:pt x="5400" y="1533"/>
                  </a:cubicBezTo>
                  <a:lnTo>
                    <a:pt x="5400" y="2018"/>
                  </a:lnTo>
                  <a:lnTo>
                    <a:pt x="5310" y="2073"/>
                  </a:lnTo>
                  <a:lnTo>
                    <a:pt x="5310" y="1492"/>
                  </a:lnTo>
                  <a:lnTo>
                    <a:pt x="5359" y="1492"/>
                  </a:lnTo>
                  <a:close/>
                  <a:moveTo>
                    <a:pt x="292" y="2892"/>
                  </a:moveTo>
                  <a:cubicBezTo>
                    <a:pt x="269" y="2892"/>
                    <a:pt x="250" y="2873"/>
                    <a:pt x="250" y="2850"/>
                  </a:cubicBezTo>
                  <a:lnTo>
                    <a:pt x="250" y="1533"/>
                  </a:lnTo>
                  <a:cubicBezTo>
                    <a:pt x="250" y="1510"/>
                    <a:pt x="269" y="1492"/>
                    <a:pt x="292" y="1492"/>
                  </a:cubicBezTo>
                  <a:lnTo>
                    <a:pt x="341" y="1492"/>
                  </a:lnTo>
                  <a:lnTo>
                    <a:pt x="341" y="2892"/>
                  </a:lnTo>
                  <a:lnTo>
                    <a:pt x="292" y="2892"/>
                  </a:lnTo>
                  <a:close/>
                  <a:moveTo>
                    <a:pt x="292" y="4075"/>
                  </a:moveTo>
                  <a:cubicBezTo>
                    <a:pt x="269" y="4075"/>
                    <a:pt x="250" y="4056"/>
                    <a:pt x="250" y="4033"/>
                  </a:cubicBezTo>
                  <a:lnTo>
                    <a:pt x="250" y="3717"/>
                  </a:lnTo>
                  <a:cubicBezTo>
                    <a:pt x="250" y="3694"/>
                    <a:pt x="269" y="3675"/>
                    <a:pt x="292" y="3675"/>
                  </a:cubicBezTo>
                  <a:lnTo>
                    <a:pt x="341" y="3675"/>
                  </a:lnTo>
                  <a:lnTo>
                    <a:pt x="341" y="4075"/>
                  </a:lnTo>
                  <a:lnTo>
                    <a:pt x="292" y="4075"/>
                  </a:lnTo>
                  <a:close/>
                  <a:moveTo>
                    <a:pt x="292" y="5108"/>
                  </a:moveTo>
                  <a:cubicBezTo>
                    <a:pt x="269" y="5108"/>
                    <a:pt x="250" y="5090"/>
                    <a:pt x="250" y="5067"/>
                  </a:cubicBezTo>
                  <a:lnTo>
                    <a:pt x="250" y="4750"/>
                  </a:lnTo>
                  <a:cubicBezTo>
                    <a:pt x="250" y="4727"/>
                    <a:pt x="269" y="4708"/>
                    <a:pt x="292" y="4708"/>
                  </a:cubicBezTo>
                  <a:lnTo>
                    <a:pt x="341" y="4708"/>
                  </a:lnTo>
                  <a:lnTo>
                    <a:pt x="341" y="5108"/>
                  </a:lnTo>
                  <a:lnTo>
                    <a:pt x="292" y="5108"/>
                  </a:lnTo>
                  <a:close/>
                  <a:moveTo>
                    <a:pt x="4852" y="8283"/>
                  </a:moveTo>
                  <a:lnTo>
                    <a:pt x="799" y="8283"/>
                  </a:lnTo>
                  <a:cubicBezTo>
                    <a:pt x="684" y="8283"/>
                    <a:pt x="591" y="8190"/>
                    <a:pt x="591" y="8075"/>
                  </a:cubicBezTo>
                  <a:lnTo>
                    <a:pt x="591" y="7692"/>
                  </a:lnTo>
                  <a:lnTo>
                    <a:pt x="5060" y="7692"/>
                  </a:lnTo>
                  <a:lnTo>
                    <a:pt x="5060" y="8075"/>
                  </a:lnTo>
                  <a:cubicBezTo>
                    <a:pt x="5060" y="8190"/>
                    <a:pt x="4967" y="8283"/>
                    <a:pt x="4852" y="8283"/>
                  </a:cubicBezTo>
                  <a:close/>
                  <a:moveTo>
                    <a:pt x="5060" y="7442"/>
                  </a:moveTo>
                  <a:lnTo>
                    <a:pt x="591" y="7442"/>
                  </a:lnTo>
                  <a:lnTo>
                    <a:pt x="591" y="1092"/>
                  </a:lnTo>
                  <a:lnTo>
                    <a:pt x="5060" y="1092"/>
                  </a:lnTo>
                  <a:lnTo>
                    <a:pt x="5060" y="2223"/>
                  </a:lnTo>
                  <a:lnTo>
                    <a:pt x="3484" y="3169"/>
                  </a:lnTo>
                  <a:cubicBezTo>
                    <a:pt x="3365" y="2925"/>
                    <a:pt x="3114" y="2756"/>
                    <a:pt x="2825" y="2756"/>
                  </a:cubicBezTo>
                  <a:cubicBezTo>
                    <a:pt x="2491" y="2756"/>
                    <a:pt x="2208" y="2982"/>
                    <a:pt x="2121" y="3288"/>
                  </a:cubicBezTo>
                  <a:cubicBezTo>
                    <a:pt x="1795" y="3518"/>
                    <a:pt x="1600" y="3891"/>
                    <a:pt x="1600" y="4291"/>
                  </a:cubicBezTo>
                  <a:cubicBezTo>
                    <a:pt x="1600" y="4432"/>
                    <a:pt x="1625" y="4572"/>
                    <a:pt x="1672" y="4703"/>
                  </a:cubicBezTo>
                  <a:cubicBezTo>
                    <a:pt x="1674" y="4711"/>
                    <a:pt x="1677" y="4718"/>
                    <a:pt x="1680" y="4725"/>
                  </a:cubicBezTo>
                  <a:cubicBezTo>
                    <a:pt x="1729" y="4853"/>
                    <a:pt x="1798" y="4973"/>
                    <a:pt x="1888" y="5079"/>
                  </a:cubicBezTo>
                  <a:cubicBezTo>
                    <a:pt x="1912" y="5108"/>
                    <a:pt x="1948" y="5123"/>
                    <a:pt x="1983" y="5123"/>
                  </a:cubicBezTo>
                  <a:cubicBezTo>
                    <a:pt x="2012" y="5123"/>
                    <a:pt x="2040" y="5114"/>
                    <a:pt x="2064" y="5094"/>
                  </a:cubicBezTo>
                  <a:cubicBezTo>
                    <a:pt x="2116" y="5050"/>
                    <a:pt x="2123" y="4971"/>
                    <a:pt x="2079" y="4918"/>
                  </a:cubicBezTo>
                  <a:cubicBezTo>
                    <a:pt x="2016" y="4843"/>
                    <a:pt x="1965" y="4759"/>
                    <a:pt x="1927" y="4670"/>
                  </a:cubicBezTo>
                  <a:cubicBezTo>
                    <a:pt x="2031" y="4425"/>
                    <a:pt x="2235" y="4229"/>
                    <a:pt x="2485" y="4136"/>
                  </a:cubicBezTo>
                  <a:cubicBezTo>
                    <a:pt x="2587" y="4189"/>
                    <a:pt x="2703" y="4220"/>
                    <a:pt x="2825" y="4220"/>
                  </a:cubicBezTo>
                  <a:cubicBezTo>
                    <a:pt x="2948" y="4220"/>
                    <a:pt x="3064" y="4189"/>
                    <a:pt x="3165" y="4136"/>
                  </a:cubicBezTo>
                  <a:cubicBezTo>
                    <a:pt x="3415" y="4229"/>
                    <a:pt x="3619" y="4425"/>
                    <a:pt x="3723" y="4670"/>
                  </a:cubicBezTo>
                  <a:cubicBezTo>
                    <a:pt x="3575" y="5020"/>
                    <a:pt x="3228" y="5266"/>
                    <a:pt x="2825" y="5266"/>
                  </a:cubicBezTo>
                  <a:cubicBezTo>
                    <a:pt x="2706" y="5266"/>
                    <a:pt x="2589" y="5244"/>
                    <a:pt x="2477" y="5202"/>
                  </a:cubicBezTo>
                  <a:cubicBezTo>
                    <a:pt x="2413" y="5177"/>
                    <a:pt x="2341" y="5209"/>
                    <a:pt x="2316" y="5274"/>
                  </a:cubicBezTo>
                  <a:cubicBezTo>
                    <a:pt x="2291" y="5338"/>
                    <a:pt x="2324" y="5411"/>
                    <a:pt x="2388" y="5435"/>
                  </a:cubicBezTo>
                  <a:cubicBezTo>
                    <a:pt x="2528" y="5489"/>
                    <a:pt x="2675" y="5516"/>
                    <a:pt x="2825" y="5516"/>
                  </a:cubicBezTo>
                  <a:cubicBezTo>
                    <a:pt x="3053" y="5516"/>
                    <a:pt x="3267" y="5453"/>
                    <a:pt x="3450" y="5344"/>
                  </a:cubicBezTo>
                  <a:lnTo>
                    <a:pt x="5060" y="6311"/>
                  </a:lnTo>
                  <a:lnTo>
                    <a:pt x="5060" y="7442"/>
                  </a:lnTo>
                  <a:close/>
                  <a:moveTo>
                    <a:pt x="5060" y="6019"/>
                  </a:moveTo>
                  <a:lnTo>
                    <a:pt x="3665" y="5182"/>
                  </a:lnTo>
                  <a:cubicBezTo>
                    <a:pt x="3799" y="5055"/>
                    <a:pt x="3905" y="4899"/>
                    <a:pt x="3971" y="4723"/>
                  </a:cubicBezTo>
                  <a:cubicBezTo>
                    <a:pt x="3974" y="4718"/>
                    <a:pt x="3975" y="4713"/>
                    <a:pt x="3977" y="4708"/>
                  </a:cubicBezTo>
                  <a:cubicBezTo>
                    <a:pt x="4013" y="4608"/>
                    <a:pt x="4037" y="4502"/>
                    <a:pt x="4046" y="4392"/>
                  </a:cubicBezTo>
                  <a:lnTo>
                    <a:pt x="5060" y="4392"/>
                  </a:lnTo>
                  <a:lnTo>
                    <a:pt x="5060" y="6019"/>
                  </a:lnTo>
                  <a:close/>
                  <a:moveTo>
                    <a:pt x="6931" y="5281"/>
                  </a:moveTo>
                  <a:cubicBezTo>
                    <a:pt x="6572" y="5281"/>
                    <a:pt x="6262" y="5063"/>
                    <a:pt x="6128" y="4751"/>
                  </a:cubicBezTo>
                  <a:cubicBezTo>
                    <a:pt x="6221" y="4535"/>
                    <a:pt x="6401" y="4363"/>
                    <a:pt x="6621" y="4279"/>
                  </a:cubicBezTo>
                  <a:cubicBezTo>
                    <a:pt x="6714" y="4327"/>
                    <a:pt x="6820" y="4354"/>
                    <a:pt x="6931" y="4354"/>
                  </a:cubicBezTo>
                  <a:cubicBezTo>
                    <a:pt x="7043" y="4354"/>
                    <a:pt x="7148" y="4327"/>
                    <a:pt x="7241" y="4279"/>
                  </a:cubicBezTo>
                  <a:cubicBezTo>
                    <a:pt x="7461" y="4363"/>
                    <a:pt x="7641" y="4535"/>
                    <a:pt x="7734" y="4751"/>
                  </a:cubicBezTo>
                  <a:cubicBezTo>
                    <a:pt x="7600" y="5063"/>
                    <a:pt x="7291" y="5281"/>
                    <a:pt x="6931" y="5281"/>
                  </a:cubicBezTo>
                  <a:close/>
                  <a:moveTo>
                    <a:pt x="7804" y="4390"/>
                  </a:moveTo>
                  <a:cubicBezTo>
                    <a:pt x="7709" y="4273"/>
                    <a:pt x="7591" y="4174"/>
                    <a:pt x="7457" y="4103"/>
                  </a:cubicBezTo>
                  <a:cubicBezTo>
                    <a:pt x="7520" y="4025"/>
                    <a:pt x="7566" y="3933"/>
                    <a:pt x="7589" y="3833"/>
                  </a:cubicBezTo>
                  <a:cubicBezTo>
                    <a:pt x="7723" y="3986"/>
                    <a:pt x="7800" y="4181"/>
                    <a:pt x="7804" y="4390"/>
                  </a:cubicBezTo>
                  <a:close/>
                  <a:moveTo>
                    <a:pt x="6931" y="3252"/>
                  </a:moveTo>
                  <a:cubicBezTo>
                    <a:pt x="7166" y="3252"/>
                    <a:pt x="7357" y="3443"/>
                    <a:pt x="7357" y="3678"/>
                  </a:cubicBezTo>
                  <a:cubicBezTo>
                    <a:pt x="7357" y="3913"/>
                    <a:pt x="7166" y="4104"/>
                    <a:pt x="6931" y="4104"/>
                  </a:cubicBezTo>
                  <a:cubicBezTo>
                    <a:pt x="6696" y="4104"/>
                    <a:pt x="6505" y="3913"/>
                    <a:pt x="6505" y="3678"/>
                  </a:cubicBezTo>
                  <a:cubicBezTo>
                    <a:pt x="6505" y="3443"/>
                    <a:pt x="6696" y="3252"/>
                    <a:pt x="6931" y="3252"/>
                  </a:cubicBezTo>
                  <a:close/>
                  <a:moveTo>
                    <a:pt x="6273" y="3833"/>
                  </a:moveTo>
                  <a:cubicBezTo>
                    <a:pt x="6297" y="3933"/>
                    <a:pt x="6343" y="4025"/>
                    <a:pt x="6406" y="4103"/>
                  </a:cubicBezTo>
                  <a:cubicBezTo>
                    <a:pt x="6272" y="4174"/>
                    <a:pt x="6153" y="4273"/>
                    <a:pt x="6058" y="4390"/>
                  </a:cubicBezTo>
                  <a:cubicBezTo>
                    <a:pt x="6062" y="4182"/>
                    <a:pt x="6139" y="3986"/>
                    <a:pt x="6273" y="3833"/>
                  </a:cubicBezTo>
                  <a:close/>
                  <a:moveTo>
                    <a:pt x="6273" y="38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03" name="Group 2179">
            <a:extLst>
              <a:ext uri="{FF2B5EF4-FFF2-40B4-BE49-F238E27FC236}">
                <a16:creationId xmlns:a16="http://schemas.microsoft.com/office/drawing/2014/main" id="{7B867FBF-E66D-4E3D-A602-A6ECF0B486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46107" y="5389015"/>
            <a:ext cx="717330" cy="721502"/>
            <a:chOff x="6095" y="1222"/>
            <a:chExt cx="172" cy="173"/>
          </a:xfrm>
          <a:solidFill>
            <a:schemeClr val="bg2">
              <a:lumMod val="25000"/>
            </a:schemeClr>
          </a:solidFill>
        </p:grpSpPr>
        <p:sp>
          <p:nvSpPr>
            <p:cNvPr id="204" name="Freeform 2180">
              <a:extLst>
                <a:ext uri="{FF2B5EF4-FFF2-40B4-BE49-F238E27FC236}">
                  <a16:creationId xmlns:a16="http://schemas.microsoft.com/office/drawing/2014/main" id="{5A9F866B-4EBB-43F4-9E1C-3C364E0940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0" y="1328"/>
              <a:ext cx="31" cy="31"/>
            </a:xfrm>
            <a:custGeom>
              <a:avLst/>
              <a:gdLst>
                <a:gd name="T0" fmla="*/ 933 w 1473"/>
                <a:gd name="T1" fmla="*/ 1207 h 1473"/>
                <a:gd name="T2" fmla="*/ 266 w 1473"/>
                <a:gd name="T3" fmla="*/ 540 h 1473"/>
                <a:gd name="T4" fmla="*/ 390 w 1473"/>
                <a:gd name="T5" fmla="*/ 154 h 1473"/>
                <a:gd name="T6" fmla="*/ 173 w 1473"/>
                <a:gd name="T7" fmla="*/ 0 h 1473"/>
                <a:gd name="T8" fmla="*/ 0 w 1473"/>
                <a:gd name="T9" fmla="*/ 540 h 1473"/>
                <a:gd name="T10" fmla="*/ 933 w 1473"/>
                <a:gd name="T11" fmla="*/ 1473 h 1473"/>
                <a:gd name="T12" fmla="*/ 1473 w 1473"/>
                <a:gd name="T13" fmla="*/ 1300 h 1473"/>
                <a:gd name="T14" fmla="*/ 1319 w 1473"/>
                <a:gd name="T15" fmla="*/ 1083 h 1473"/>
                <a:gd name="T16" fmla="*/ 933 w 1473"/>
                <a:gd name="T17" fmla="*/ 1207 h 1473"/>
                <a:gd name="T18" fmla="*/ 933 w 1473"/>
                <a:gd name="T19" fmla="*/ 1207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3" h="1473">
                  <a:moveTo>
                    <a:pt x="933" y="1207"/>
                  </a:moveTo>
                  <a:cubicBezTo>
                    <a:pt x="565" y="1207"/>
                    <a:pt x="266" y="908"/>
                    <a:pt x="266" y="540"/>
                  </a:cubicBezTo>
                  <a:cubicBezTo>
                    <a:pt x="266" y="401"/>
                    <a:pt x="309" y="268"/>
                    <a:pt x="390" y="154"/>
                  </a:cubicBezTo>
                  <a:lnTo>
                    <a:pt x="173" y="0"/>
                  </a:lnTo>
                  <a:cubicBezTo>
                    <a:pt x="60" y="159"/>
                    <a:pt x="0" y="346"/>
                    <a:pt x="0" y="540"/>
                  </a:cubicBezTo>
                  <a:cubicBezTo>
                    <a:pt x="0" y="1055"/>
                    <a:pt x="418" y="1473"/>
                    <a:pt x="933" y="1473"/>
                  </a:cubicBezTo>
                  <a:cubicBezTo>
                    <a:pt x="1127" y="1473"/>
                    <a:pt x="1314" y="1413"/>
                    <a:pt x="1473" y="1300"/>
                  </a:cubicBezTo>
                  <a:lnTo>
                    <a:pt x="1319" y="1083"/>
                  </a:lnTo>
                  <a:cubicBezTo>
                    <a:pt x="1205" y="1164"/>
                    <a:pt x="1072" y="1207"/>
                    <a:pt x="933" y="1207"/>
                  </a:cubicBezTo>
                  <a:close/>
                  <a:moveTo>
                    <a:pt x="933" y="120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2181">
              <a:extLst>
                <a:ext uri="{FF2B5EF4-FFF2-40B4-BE49-F238E27FC236}">
                  <a16:creationId xmlns:a16="http://schemas.microsoft.com/office/drawing/2014/main" id="{CAE6959F-FE1E-4B4E-8D45-C5B06FE332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5" y="1222"/>
              <a:ext cx="172" cy="173"/>
            </a:xfrm>
            <a:custGeom>
              <a:avLst/>
              <a:gdLst>
                <a:gd name="T0" fmla="*/ 6533 w 8267"/>
                <a:gd name="T1" fmla="*/ 1467 h 8267"/>
                <a:gd name="T2" fmla="*/ 6400 w 8267"/>
                <a:gd name="T3" fmla="*/ 400 h 8267"/>
                <a:gd name="T4" fmla="*/ 5867 w 8267"/>
                <a:gd name="T5" fmla="*/ 1467 h 8267"/>
                <a:gd name="T6" fmla="*/ 5200 w 8267"/>
                <a:gd name="T7" fmla="*/ 2206 h 8267"/>
                <a:gd name="T8" fmla="*/ 4396 w 8267"/>
                <a:gd name="T9" fmla="*/ 1467 h 8267"/>
                <a:gd name="T10" fmla="*/ 3333 w 8267"/>
                <a:gd name="T11" fmla="*/ 667 h 8267"/>
                <a:gd name="T12" fmla="*/ 3600 w 8267"/>
                <a:gd name="T13" fmla="*/ 1620 h 8267"/>
                <a:gd name="T14" fmla="*/ 2667 w 8267"/>
                <a:gd name="T15" fmla="*/ 2933 h 8267"/>
                <a:gd name="T16" fmla="*/ 1867 w 8267"/>
                <a:gd name="T17" fmla="*/ 1467 h 8267"/>
                <a:gd name="T18" fmla="*/ 1467 w 8267"/>
                <a:gd name="T19" fmla="*/ 0 h 8267"/>
                <a:gd name="T20" fmla="*/ 1067 w 8267"/>
                <a:gd name="T21" fmla="*/ 1467 h 8267"/>
                <a:gd name="T22" fmla="*/ 267 w 8267"/>
                <a:gd name="T23" fmla="*/ 2933 h 8267"/>
                <a:gd name="T24" fmla="*/ 8267 w 8267"/>
                <a:gd name="T25" fmla="*/ 2933 h 8267"/>
                <a:gd name="T26" fmla="*/ 6133 w 8267"/>
                <a:gd name="T27" fmla="*/ 933 h 8267"/>
                <a:gd name="T28" fmla="*/ 6267 w 8267"/>
                <a:gd name="T29" fmla="*/ 2000 h 8267"/>
                <a:gd name="T30" fmla="*/ 7031 w 8267"/>
                <a:gd name="T31" fmla="*/ 4988 h 8267"/>
                <a:gd name="T32" fmla="*/ 7467 w 8267"/>
                <a:gd name="T33" fmla="*/ 5757 h 8267"/>
                <a:gd name="T34" fmla="*/ 6988 w 8267"/>
                <a:gd name="T35" fmla="*/ 6284 h 8267"/>
                <a:gd name="T36" fmla="*/ 6612 w 8267"/>
                <a:gd name="T37" fmla="*/ 6630 h 8267"/>
                <a:gd name="T38" fmla="*/ 5843 w 8267"/>
                <a:gd name="T39" fmla="*/ 7067 h 8267"/>
                <a:gd name="T40" fmla="*/ 5316 w 8267"/>
                <a:gd name="T41" fmla="*/ 6588 h 8267"/>
                <a:gd name="T42" fmla="*/ 4970 w 8267"/>
                <a:gd name="T43" fmla="*/ 6212 h 8267"/>
                <a:gd name="T44" fmla="*/ 4533 w 8267"/>
                <a:gd name="T45" fmla="*/ 5443 h 8267"/>
                <a:gd name="T46" fmla="*/ 5012 w 8267"/>
                <a:gd name="T47" fmla="*/ 4916 h 8267"/>
                <a:gd name="T48" fmla="*/ 5388 w 8267"/>
                <a:gd name="T49" fmla="*/ 4570 h 8267"/>
                <a:gd name="T50" fmla="*/ 6533 w 8267"/>
                <a:gd name="T51" fmla="*/ 5245 h 8267"/>
                <a:gd name="T52" fmla="*/ 6760 w 8267"/>
                <a:gd name="T53" fmla="*/ 6141 h 8267"/>
                <a:gd name="T54" fmla="*/ 6612 w 8267"/>
                <a:gd name="T55" fmla="*/ 4569 h 8267"/>
                <a:gd name="T56" fmla="*/ 6988 w 8267"/>
                <a:gd name="T57" fmla="*/ 4916 h 8267"/>
                <a:gd name="T58" fmla="*/ 6267 w 8267"/>
                <a:gd name="T59" fmla="*/ 5156 h 8267"/>
                <a:gd name="T60" fmla="*/ 6267 w 8267"/>
                <a:gd name="T61" fmla="*/ 4667 h 8267"/>
                <a:gd name="T62" fmla="*/ 6267 w 8267"/>
                <a:gd name="T63" fmla="*/ 4667 h 8267"/>
                <a:gd name="T64" fmla="*/ 4400 w 8267"/>
                <a:gd name="T65" fmla="*/ 933 h 8267"/>
                <a:gd name="T66" fmla="*/ 3067 w 8267"/>
                <a:gd name="T67" fmla="*/ 2206 h 8267"/>
                <a:gd name="T68" fmla="*/ 4000 w 8267"/>
                <a:gd name="T69" fmla="*/ 1600 h 8267"/>
                <a:gd name="T70" fmla="*/ 4933 w 8267"/>
                <a:gd name="T71" fmla="*/ 2206 h 8267"/>
                <a:gd name="T72" fmla="*/ 1067 w 8267"/>
                <a:gd name="T73" fmla="*/ 667 h 8267"/>
                <a:gd name="T74" fmla="*/ 1467 w 8267"/>
                <a:gd name="T75" fmla="*/ 1333 h 8267"/>
                <a:gd name="T76" fmla="*/ 756 w 8267"/>
                <a:gd name="T77" fmla="*/ 1943 h 8267"/>
                <a:gd name="T78" fmla="*/ 1600 w 8267"/>
                <a:gd name="T79" fmla="*/ 1587 h 8267"/>
                <a:gd name="T80" fmla="*/ 2400 w 8267"/>
                <a:gd name="T81" fmla="*/ 2933 h 8267"/>
                <a:gd name="T82" fmla="*/ 267 w 8267"/>
                <a:gd name="T83" fmla="*/ 8000 h 8267"/>
                <a:gd name="T84" fmla="*/ 5326 w 8267"/>
                <a:gd name="T85" fmla="*/ 4299 h 8267"/>
                <a:gd name="T86" fmla="*/ 4603 w 8267"/>
                <a:gd name="T87" fmla="*/ 5157 h 8267"/>
                <a:gd name="T88" fmla="*/ 4699 w 8267"/>
                <a:gd name="T89" fmla="*/ 6274 h 8267"/>
                <a:gd name="T90" fmla="*/ 5557 w 8267"/>
                <a:gd name="T91" fmla="*/ 6997 h 8267"/>
                <a:gd name="T92" fmla="*/ 6674 w 8267"/>
                <a:gd name="T93" fmla="*/ 6901 h 8267"/>
                <a:gd name="T94" fmla="*/ 7397 w 8267"/>
                <a:gd name="T95" fmla="*/ 6043 h 8267"/>
                <a:gd name="T96" fmla="*/ 7301 w 8267"/>
                <a:gd name="T97" fmla="*/ 4926 h 8267"/>
                <a:gd name="T98" fmla="*/ 6533 w 8267"/>
                <a:gd name="T99" fmla="*/ 4236 h 8267"/>
                <a:gd name="T100" fmla="*/ 7200 w 8267"/>
                <a:gd name="T101" fmla="*/ 3867 h 8267"/>
                <a:gd name="T102" fmla="*/ 7067 w 8267"/>
                <a:gd name="T103" fmla="*/ 3467 h 8267"/>
                <a:gd name="T104" fmla="*/ 8000 w 8267"/>
                <a:gd name="T105" fmla="*/ 8000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267" h="8267">
                  <a:moveTo>
                    <a:pt x="7067" y="2933"/>
                  </a:moveTo>
                  <a:lnTo>
                    <a:pt x="7067" y="2533"/>
                  </a:lnTo>
                  <a:cubicBezTo>
                    <a:pt x="7067" y="2239"/>
                    <a:pt x="6827" y="2000"/>
                    <a:pt x="6533" y="2000"/>
                  </a:cubicBezTo>
                  <a:lnTo>
                    <a:pt x="6533" y="1467"/>
                  </a:lnTo>
                  <a:lnTo>
                    <a:pt x="6133" y="1467"/>
                  </a:lnTo>
                  <a:lnTo>
                    <a:pt x="6133" y="1200"/>
                  </a:lnTo>
                  <a:lnTo>
                    <a:pt x="6400" y="1200"/>
                  </a:lnTo>
                  <a:lnTo>
                    <a:pt x="6400" y="400"/>
                  </a:lnTo>
                  <a:lnTo>
                    <a:pt x="5600" y="400"/>
                  </a:lnTo>
                  <a:lnTo>
                    <a:pt x="5600" y="1200"/>
                  </a:lnTo>
                  <a:lnTo>
                    <a:pt x="5867" y="1200"/>
                  </a:lnTo>
                  <a:lnTo>
                    <a:pt x="5867" y="1467"/>
                  </a:lnTo>
                  <a:lnTo>
                    <a:pt x="5467" y="1467"/>
                  </a:lnTo>
                  <a:lnTo>
                    <a:pt x="5467" y="2933"/>
                  </a:lnTo>
                  <a:lnTo>
                    <a:pt x="5200" y="2933"/>
                  </a:lnTo>
                  <a:lnTo>
                    <a:pt x="5200" y="2206"/>
                  </a:lnTo>
                  <a:cubicBezTo>
                    <a:pt x="5200" y="1944"/>
                    <a:pt x="5013" y="1723"/>
                    <a:pt x="4754" y="1679"/>
                  </a:cubicBezTo>
                  <a:lnTo>
                    <a:pt x="4400" y="1620"/>
                  </a:lnTo>
                  <a:lnTo>
                    <a:pt x="4400" y="1467"/>
                  </a:lnTo>
                  <a:lnTo>
                    <a:pt x="4396" y="1467"/>
                  </a:lnTo>
                  <a:cubicBezTo>
                    <a:pt x="4559" y="1345"/>
                    <a:pt x="4667" y="1152"/>
                    <a:pt x="4667" y="933"/>
                  </a:cubicBezTo>
                  <a:lnTo>
                    <a:pt x="4667" y="667"/>
                  </a:lnTo>
                  <a:cubicBezTo>
                    <a:pt x="4667" y="299"/>
                    <a:pt x="4368" y="0"/>
                    <a:pt x="4000" y="0"/>
                  </a:cubicBezTo>
                  <a:cubicBezTo>
                    <a:pt x="3632" y="0"/>
                    <a:pt x="3333" y="299"/>
                    <a:pt x="3333" y="667"/>
                  </a:cubicBezTo>
                  <a:lnTo>
                    <a:pt x="3333" y="933"/>
                  </a:lnTo>
                  <a:cubicBezTo>
                    <a:pt x="3333" y="1152"/>
                    <a:pt x="3441" y="1345"/>
                    <a:pt x="3604" y="1467"/>
                  </a:cubicBezTo>
                  <a:lnTo>
                    <a:pt x="3600" y="1467"/>
                  </a:lnTo>
                  <a:lnTo>
                    <a:pt x="3600" y="1620"/>
                  </a:lnTo>
                  <a:lnTo>
                    <a:pt x="3246" y="1679"/>
                  </a:lnTo>
                  <a:cubicBezTo>
                    <a:pt x="2987" y="1722"/>
                    <a:pt x="2800" y="1944"/>
                    <a:pt x="2800" y="2206"/>
                  </a:cubicBezTo>
                  <a:lnTo>
                    <a:pt x="2800" y="2933"/>
                  </a:lnTo>
                  <a:lnTo>
                    <a:pt x="2667" y="2933"/>
                  </a:lnTo>
                  <a:lnTo>
                    <a:pt x="2667" y="2206"/>
                  </a:lnTo>
                  <a:cubicBezTo>
                    <a:pt x="2667" y="1944"/>
                    <a:pt x="2479" y="1723"/>
                    <a:pt x="2221" y="1679"/>
                  </a:cubicBezTo>
                  <a:lnTo>
                    <a:pt x="1867" y="1620"/>
                  </a:lnTo>
                  <a:lnTo>
                    <a:pt x="1867" y="1467"/>
                  </a:lnTo>
                  <a:lnTo>
                    <a:pt x="1863" y="1467"/>
                  </a:lnTo>
                  <a:cubicBezTo>
                    <a:pt x="2026" y="1345"/>
                    <a:pt x="2133" y="1152"/>
                    <a:pt x="2133" y="933"/>
                  </a:cubicBezTo>
                  <a:lnTo>
                    <a:pt x="2133" y="667"/>
                  </a:lnTo>
                  <a:cubicBezTo>
                    <a:pt x="2133" y="299"/>
                    <a:pt x="1834" y="0"/>
                    <a:pt x="1467" y="0"/>
                  </a:cubicBezTo>
                  <a:cubicBezTo>
                    <a:pt x="1099" y="0"/>
                    <a:pt x="800" y="299"/>
                    <a:pt x="800" y="667"/>
                  </a:cubicBezTo>
                  <a:lnTo>
                    <a:pt x="800" y="933"/>
                  </a:lnTo>
                  <a:cubicBezTo>
                    <a:pt x="800" y="1152"/>
                    <a:pt x="907" y="1345"/>
                    <a:pt x="1071" y="1467"/>
                  </a:cubicBezTo>
                  <a:lnTo>
                    <a:pt x="1067" y="1467"/>
                  </a:lnTo>
                  <a:lnTo>
                    <a:pt x="1067" y="1620"/>
                  </a:lnTo>
                  <a:lnTo>
                    <a:pt x="712" y="1679"/>
                  </a:lnTo>
                  <a:cubicBezTo>
                    <a:pt x="454" y="1722"/>
                    <a:pt x="267" y="1944"/>
                    <a:pt x="267" y="2206"/>
                  </a:cubicBezTo>
                  <a:lnTo>
                    <a:pt x="267" y="2933"/>
                  </a:lnTo>
                  <a:lnTo>
                    <a:pt x="0" y="2933"/>
                  </a:lnTo>
                  <a:lnTo>
                    <a:pt x="0" y="8267"/>
                  </a:lnTo>
                  <a:lnTo>
                    <a:pt x="8267" y="8267"/>
                  </a:lnTo>
                  <a:lnTo>
                    <a:pt x="8267" y="2933"/>
                  </a:lnTo>
                  <a:lnTo>
                    <a:pt x="7067" y="2933"/>
                  </a:lnTo>
                  <a:close/>
                  <a:moveTo>
                    <a:pt x="5867" y="667"/>
                  </a:moveTo>
                  <a:lnTo>
                    <a:pt x="6133" y="667"/>
                  </a:lnTo>
                  <a:lnTo>
                    <a:pt x="6133" y="933"/>
                  </a:lnTo>
                  <a:lnTo>
                    <a:pt x="5867" y="933"/>
                  </a:lnTo>
                  <a:lnTo>
                    <a:pt x="5867" y="667"/>
                  </a:lnTo>
                  <a:close/>
                  <a:moveTo>
                    <a:pt x="6267" y="1733"/>
                  </a:moveTo>
                  <a:lnTo>
                    <a:pt x="6267" y="2000"/>
                  </a:lnTo>
                  <a:lnTo>
                    <a:pt x="5733" y="2000"/>
                  </a:lnTo>
                  <a:lnTo>
                    <a:pt x="5733" y="1733"/>
                  </a:lnTo>
                  <a:lnTo>
                    <a:pt x="6267" y="1733"/>
                  </a:lnTo>
                  <a:close/>
                  <a:moveTo>
                    <a:pt x="7031" y="4988"/>
                  </a:moveTo>
                  <a:cubicBezTo>
                    <a:pt x="7089" y="5086"/>
                    <a:pt x="7133" y="5193"/>
                    <a:pt x="7162" y="5304"/>
                  </a:cubicBezTo>
                  <a:lnTo>
                    <a:pt x="7182" y="5386"/>
                  </a:lnTo>
                  <a:lnTo>
                    <a:pt x="7467" y="5443"/>
                  </a:lnTo>
                  <a:lnTo>
                    <a:pt x="7467" y="5757"/>
                  </a:lnTo>
                  <a:lnTo>
                    <a:pt x="7182" y="5814"/>
                  </a:lnTo>
                  <a:lnTo>
                    <a:pt x="7162" y="5896"/>
                  </a:lnTo>
                  <a:cubicBezTo>
                    <a:pt x="7133" y="6007"/>
                    <a:pt x="7089" y="6114"/>
                    <a:pt x="7031" y="6212"/>
                  </a:cubicBezTo>
                  <a:lnTo>
                    <a:pt x="6988" y="6284"/>
                  </a:lnTo>
                  <a:lnTo>
                    <a:pt x="7148" y="6526"/>
                  </a:lnTo>
                  <a:lnTo>
                    <a:pt x="6926" y="6748"/>
                  </a:lnTo>
                  <a:lnTo>
                    <a:pt x="6684" y="6587"/>
                  </a:lnTo>
                  <a:lnTo>
                    <a:pt x="6612" y="6630"/>
                  </a:lnTo>
                  <a:cubicBezTo>
                    <a:pt x="6514" y="6689"/>
                    <a:pt x="6407" y="6733"/>
                    <a:pt x="6296" y="6762"/>
                  </a:cubicBezTo>
                  <a:lnTo>
                    <a:pt x="6214" y="6782"/>
                  </a:lnTo>
                  <a:lnTo>
                    <a:pt x="6157" y="7067"/>
                  </a:lnTo>
                  <a:lnTo>
                    <a:pt x="5843" y="7067"/>
                  </a:lnTo>
                  <a:lnTo>
                    <a:pt x="5786" y="6782"/>
                  </a:lnTo>
                  <a:lnTo>
                    <a:pt x="5704" y="6762"/>
                  </a:lnTo>
                  <a:cubicBezTo>
                    <a:pt x="5593" y="6733"/>
                    <a:pt x="5486" y="6689"/>
                    <a:pt x="5388" y="6631"/>
                  </a:cubicBezTo>
                  <a:lnTo>
                    <a:pt x="5316" y="6588"/>
                  </a:lnTo>
                  <a:lnTo>
                    <a:pt x="5074" y="6748"/>
                  </a:lnTo>
                  <a:lnTo>
                    <a:pt x="4852" y="6526"/>
                  </a:lnTo>
                  <a:lnTo>
                    <a:pt x="5013" y="6284"/>
                  </a:lnTo>
                  <a:lnTo>
                    <a:pt x="4970" y="6212"/>
                  </a:lnTo>
                  <a:cubicBezTo>
                    <a:pt x="4911" y="6114"/>
                    <a:pt x="4867" y="6007"/>
                    <a:pt x="4838" y="5896"/>
                  </a:cubicBezTo>
                  <a:lnTo>
                    <a:pt x="4818" y="5814"/>
                  </a:lnTo>
                  <a:lnTo>
                    <a:pt x="4533" y="5757"/>
                  </a:lnTo>
                  <a:lnTo>
                    <a:pt x="4533" y="5443"/>
                  </a:lnTo>
                  <a:lnTo>
                    <a:pt x="4818" y="5386"/>
                  </a:lnTo>
                  <a:lnTo>
                    <a:pt x="4838" y="5304"/>
                  </a:lnTo>
                  <a:cubicBezTo>
                    <a:pt x="4867" y="5193"/>
                    <a:pt x="4911" y="5086"/>
                    <a:pt x="4969" y="4988"/>
                  </a:cubicBezTo>
                  <a:lnTo>
                    <a:pt x="5012" y="4916"/>
                  </a:lnTo>
                  <a:lnTo>
                    <a:pt x="4852" y="4674"/>
                  </a:lnTo>
                  <a:lnTo>
                    <a:pt x="5074" y="4452"/>
                  </a:lnTo>
                  <a:lnTo>
                    <a:pt x="5316" y="4613"/>
                  </a:lnTo>
                  <a:lnTo>
                    <a:pt x="5388" y="4570"/>
                  </a:lnTo>
                  <a:cubicBezTo>
                    <a:pt x="5413" y="4555"/>
                    <a:pt x="5440" y="4543"/>
                    <a:pt x="5467" y="4530"/>
                  </a:cubicBezTo>
                  <a:lnTo>
                    <a:pt x="5467" y="5245"/>
                  </a:lnTo>
                  <a:lnTo>
                    <a:pt x="6000" y="5956"/>
                  </a:lnTo>
                  <a:lnTo>
                    <a:pt x="6533" y="5245"/>
                  </a:lnTo>
                  <a:lnTo>
                    <a:pt x="6533" y="5201"/>
                  </a:lnTo>
                  <a:cubicBezTo>
                    <a:pt x="6618" y="5315"/>
                    <a:pt x="6667" y="5454"/>
                    <a:pt x="6667" y="5600"/>
                  </a:cubicBezTo>
                  <a:cubicBezTo>
                    <a:pt x="6667" y="5739"/>
                    <a:pt x="6624" y="5872"/>
                    <a:pt x="6543" y="5986"/>
                  </a:cubicBezTo>
                  <a:lnTo>
                    <a:pt x="6760" y="6141"/>
                  </a:lnTo>
                  <a:cubicBezTo>
                    <a:pt x="6873" y="5981"/>
                    <a:pt x="6933" y="5794"/>
                    <a:pt x="6933" y="5600"/>
                  </a:cubicBezTo>
                  <a:cubicBezTo>
                    <a:pt x="6933" y="5295"/>
                    <a:pt x="6781" y="5010"/>
                    <a:pt x="6533" y="4836"/>
                  </a:cubicBezTo>
                  <a:lnTo>
                    <a:pt x="6533" y="4530"/>
                  </a:lnTo>
                  <a:cubicBezTo>
                    <a:pt x="6560" y="4543"/>
                    <a:pt x="6587" y="4554"/>
                    <a:pt x="6612" y="4569"/>
                  </a:cubicBezTo>
                  <a:lnTo>
                    <a:pt x="6684" y="4612"/>
                  </a:lnTo>
                  <a:lnTo>
                    <a:pt x="6926" y="4452"/>
                  </a:lnTo>
                  <a:lnTo>
                    <a:pt x="7148" y="4674"/>
                  </a:lnTo>
                  <a:lnTo>
                    <a:pt x="6988" y="4916"/>
                  </a:lnTo>
                  <a:lnTo>
                    <a:pt x="7031" y="4988"/>
                  </a:lnTo>
                  <a:close/>
                  <a:moveTo>
                    <a:pt x="5733" y="4933"/>
                  </a:moveTo>
                  <a:lnTo>
                    <a:pt x="6267" y="4933"/>
                  </a:lnTo>
                  <a:lnTo>
                    <a:pt x="6267" y="5156"/>
                  </a:lnTo>
                  <a:lnTo>
                    <a:pt x="6000" y="5511"/>
                  </a:lnTo>
                  <a:lnTo>
                    <a:pt x="5733" y="5156"/>
                  </a:lnTo>
                  <a:lnTo>
                    <a:pt x="5733" y="4933"/>
                  </a:lnTo>
                  <a:close/>
                  <a:moveTo>
                    <a:pt x="6267" y="4667"/>
                  </a:moveTo>
                  <a:lnTo>
                    <a:pt x="5733" y="4667"/>
                  </a:lnTo>
                  <a:lnTo>
                    <a:pt x="5733" y="2267"/>
                  </a:lnTo>
                  <a:lnTo>
                    <a:pt x="6267" y="2267"/>
                  </a:lnTo>
                  <a:lnTo>
                    <a:pt x="6267" y="4667"/>
                  </a:lnTo>
                  <a:close/>
                  <a:moveTo>
                    <a:pt x="3600" y="667"/>
                  </a:moveTo>
                  <a:cubicBezTo>
                    <a:pt x="3600" y="446"/>
                    <a:pt x="3779" y="267"/>
                    <a:pt x="4000" y="267"/>
                  </a:cubicBezTo>
                  <a:cubicBezTo>
                    <a:pt x="4221" y="267"/>
                    <a:pt x="4400" y="446"/>
                    <a:pt x="4400" y="667"/>
                  </a:cubicBezTo>
                  <a:lnTo>
                    <a:pt x="4400" y="933"/>
                  </a:lnTo>
                  <a:cubicBezTo>
                    <a:pt x="4400" y="1154"/>
                    <a:pt x="4221" y="1333"/>
                    <a:pt x="4000" y="1333"/>
                  </a:cubicBezTo>
                  <a:cubicBezTo>
                    <a:pt x="3779" y="1333"/>
                    <a:pt x="3600" y="1154"/>
                    <a:pt x="3600" y="933"/>
                  </a:cubicBezTo>
                  <a:lnTo>
                    <a:pt x="3600" y="667"/>
                  </a:lnTo>
                  <a:close/>
                  <a:moveTo>
                    <a:pt x="3067" y="2206"/>
                  </a:moveTo>
                  <a:cubicBezTo>
                    <a:pt x="3067" y="2075"/>
                    <a:pt x="3160" y="1964"/>
                    <a:pt x="3289" y="1943"/>
                  </a:cubicBezTo>
                  <a:lnTo>
                    <a:pt x="3867" y="1846"/>
                  </a:lnTo>
                  <a:lnTo>
                    <a:pt x="3867" y="1587"/>
                  </a:lnTo>
                  <a:cubicBezTo>
                    <a:pt x="3910" y="1595"/>
                    <a:pt x="3954" y="1600"/>
                    <a:pt x="4000" y="1600"/>
                  </a:cubicBezTo>
                  <a:cubicBezTo>
                    <a:pt x="4046" y="1600"/>
                    <a:pt x="4090" y="1595"/>
                    <a:pt x="4133" y="1587"/>
                  </a:cubicBezTo>
                  <a:lnTo>
                    <a:pt x="4133" y="1846"/>
                  </a:lnTo>
                  <a:lnTo>
                    <a:pt x="4711" y="1942"/>
                  </a:lnTo>
                  <a:cubicBezTo>
                    <a:pt x="4840" y="1964"/>
                    <a:pt x="4933" y="2075"/>
                    <a:pt x="4933" y="2206"/>
                  </a:cubicBezTo>
                  <a:lnTo>
                    <a:pt x="4933" y="2933"/>
                  </a:lnTo>
                  <a:lnTo>
                    <a:pt x="3067" y="2933"/>
                  </a:lnTo>
                  <a:lnTo>
                    <a:pt x="3067" y="2206"/>
                  </a:lnTo>
                  <a:close/>
                  <a:moveTo>
                    <a:pt x="1067" y="667"/>
                  </a:moveTo>
                  <a:cubicBezTo>
                    <a:pt x="1067" y="446"/>
                    <a:pt x="1246" y="267"/>
                    <a:pt x="1467" y="267"/>
                  </a:cubicBezTo>
                  <a:cubicBezTo>
                    <a:pt x="1687" y="267"/>
                    <a:pt x="1867" y="446"/>
                    <a:pt x="1867" y="667"/>
                  </a:cubicBezTo>
                  <a:lnTo>
                    <a:pt x="1867" y="933"/>
                  </a:lnTo>
                  <a:cubicBezTo>
                    <a:pt x="1867" y="1154"/>
                    <a:pt x="1687" y="1333"/>
                    <a:pt x="1467" y="1333"/>
                  </a:cubicBezTo>
                  <a:cubicBezTo>
                    <a:pt x="1246" y="1333"/>
                    <a:pt x="1067" y="1154"/>
                    <a:pt x="1067" y="933"/>
                  </a:cubicBezTo>
                  <a:lnTo>
                    <a:pt x="1067" y="667"/>
                  </a:lnTo>
                  <a:close/>
                  <a:moveTo>
                    <a:pt x="533" y="2206"/>
                  </a:moveTo>
                  <a:cubicBezTo>
                    <a:pt x="533" y="2075"/>
                    <a:pt x="627" y="1964"/>
                    <a:pt x="756" y="1943"/>
                  </a:cubicBezTo>
                  <a:lnTo>
                    <a:pt x="1333" y="1846"/>
                  </a:lnTo>
                  <a:lnTo>
                    <a:pt x="1333" y="1587"/>
                  </a:lnTo>
                  <a:cubicBezTo>
                    <a:pt x="1376" y="1595"/>
                    <a:pt x="1421" y="1600"/>
                    <a:pt x="1467" y="1600"/>
                  </a:cubicBezTo>
                  <a:cubicBezTo>
                    <a:pt x="1512" y="1600"/>
                    <a:pt x="1557" y="1595"/>
                    <a:pt x="1600" y="1587"/>
                  </a:cubicBezTo>
                  <a:lnTo>
                    <a:pt x="1600" y="1846"/>
                  </a:lnTo>
                  <a:lnTo>
                    <a:pt x="2177" y="1942"/>
                  </a:lnTo>
                  <a:cubicBezTo>
                    <a:pt x="2306" y="1964"/>
                    <a:pt x="2400" y="2075"/>
                    <a:pt x="2400" y="2206"/>
                  </a:cubicBezTo>
                  <a:lnTo>
                    <a:pt x="2400" y="2933"/>
                  </a:lnTo>
                  <a:lnTo>
                    <a:pt x="533" y="2933"/>
                  </a:lnTo>
                  <a:lnTo>
                    <a:pt x="533" y="2206"/>
                  </a:lnTo>
                  <a:close/>
                  <a:moveTo>
                    <a:pt x="8000" y="8000"/>
                  </a:moveTo>
                  <a:lnTo>
                    <a:pt x="267" y="8000"/>
                  </a:lnTo>
                  <a:lnTo>
                    <a:pt x="267" y="3200"/>
                  </a:lnTo>
                  <a:lnTo>
                    <a:pt x="5467" y="3200"/>
                  </a:lnTo>
                  <a:lnTo>
                    <a:pt x="5467" y="4236"/>
                  </a:lnTo>
                  <a:cubicBezTo>
                    <a:pt x="5419" y="4255"/>
                    <a:pt x="5371" y="4275"/>
                    <a:pt x="5326" y="4299"/>
                  </a:cubicBezTo>
                  <a:lnTo>
                    <a:pt x="5040" y="4109"/>
                  </a:lnTo>
                  <a:lnTo>
                    <a:pt x="4508" y="4640"/>
                  </a:lnTo>
                  <a:lnTo>
                    <a:pt x="4699" y="4926"/>
                  </a:lnTo>
                  <a:cubicBezTo>
                    <a:pt x="4661" y="5000"/>
                    <a:pt x="4629" y="5077"/>
                    <a:pt x="4603" y="5157"/>
                  </a:cubicBezTo>
                  <a:lnTo>
                    <a:pt x="4267" y="5224"/>
                  </a:lnTo>
                  <a:lnTo>
                    <a:pt x="4267" y="5976"/>
                  </a:lnTo>
                  <a:lnTo>
                    <a:pt x="4603" y="6043"/>
                  </a:lnTo>
                  <a:cubicBezTo>
                    <a:pt x="4628" y="6123"/>
                    <a:pt x="4661" y="6200"/>
                    <a:pt x="4699" y="6274"/>
                  </a:cubicBezTo>
                  <a:lnTo>
                    <a:pt x="4508" y="6560"/>
                  </a:lnTo>
                  <a:lnTo>
                    <a:pt x="5040" y="7092"/>
                  </a:lnTo>
                  <a:lnTo>
                    <a:pt x="5326" y="6901"/>
                  </a:lnTo>
                  <a:cubicBezTo>
                    <a:pt x="5400" y="6939"/>
                    <a:pt x="5477" y="6971"/>
                    <a:pt x="5557" y="6997"/>
                  </a:cubicBezTo>
                  <a:lnTo>
                    <a:pt x="5624" y="7333"/>
                  </a:lnTo>
                  <a:lnTo>
                    <a:pt x="6376" y="7333"/>
                  </a:lnTo>
                  <a:lnTo>
                    <a:pt x="6443" y="6997"/>
                  </a:lnTo>
                  <a:cubicBezTo>
                    <a:pt x="6523" y="6972"/>
                    <a:pt x="6600" y="6939"/>
                    <a:pt x="6674" y="6901"/>
                  </a:cubicBezTo>
                  <a:lnTo>
                    <a:pt x="6960" y="7092"/>
                  </a:lnTo>
                  <a:lnTo>
                    <a:pt x="7492" y="6560"/>
                  </a:lnTo>
                  <a:lnTo>
                    <a:pt x="7301" y="6274"/>
                  </a:lnTo>
                  <a:cubicBezTo>
                    <a:pt x="7339" y="6200"/>
                    <a:pt x="7371" y="6123"/>
                    <a:pt x="7397" y="6043"/>
                  </a:cubicBezTo>
                  <a:lnTo>
                    <a:pt x="7733" y="5976"/>
                  </a:lnTo>
                  <a:lnTo>
                    <a:pt x="7733" y="5224"/>
                  </a:lnTo>
                  <a:lnTo>
                    <a:pt x="7397" y="5157"/>
                  </a:lnTo>
                  <a:cubicBezTo>
                    <a:pt x="7372" y="5077"/>
                    <a:pt x="7339" y="5000"/>
                    <a:pt x="7301" y="4926"/>
                  </a:cubicBezTo>
                  <a:lnTo>
                    <a:pt x="7492" y="4640"/>
                  </a:lnTo>
                  <a:lnTo>
                    <a:pt x="6960" y="4108"/>
                  </a:lnTo>
                  <a:lnTo>
                    <a:pt x="6674" y="4299"/>
                  </a:lnTo>
                  <a:cubicBezTo>
                    <a:pt x="6629" y="4275"/>
                    <a:pt x="6581" y="4254"/>
                    <a:pt x="6533" y="4236"/>
                  </a:cubicBezTo>
                  <a:lnTo>
                    <a:pt x="6533" y="2267"/>
                  </a:lnTo>
                  <a:cubicBezTo>
                    <a:pt x="6680" y="2267"/>
                    <a:pt x="6800" y="2386"/>
                    <a:pt x="6800" y="2533"/>
                  </a:cubicBezTo>
                  <a:lnTo>
                    <a:pt x="6800" y="3467"/>
                  </a:lnTo>
                  <a:cubicBezTo>
                    <a:pt x="6800" y="3687"/>
                    <a:pt x="6979" y="3867"/>
                    <a:pt x="7200" y="3867"/>
                  </a:cubicBezTo>
                  <a:lnTo>
                    <a:pt x="7467" y="3867"/>
                  </a:lnTo>
                  <a:lnTo>
                    <a:pt x="7467" y="3600"/>
                  </a:lnTo>
                  <a:lnTo>
                    <a:pt x="7200" y="3600"/>
                  </a:lnTo>
                  <a:cubicBezTo>
                    <a:pt x="7126" y="3600"/>
                    <a:pt x="7067" y="3540"/>
                    <a:pt x="7067" y="3467"/>
                  </a:cubicBezTo>
                  <a:lnTo>
                    <a:pt x="7067" y="3200"/>
                  </a:lnTo>
                  <a:lnTo>
                    <a:pt x="8000" y="3200"/>
                  </a:lnTo>
                  <a:lnTo>
                    <a:pt x="8000" y="8000"/>
                  </a:lnTo>
                  <a:close/>
                  <a:moveTo>
                    <a:pt x="8000" y="8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2182">
              <a:extLst>
                <a:ext uri="{FF2B5EF4-FFF2-40B4-BE49-F238E27FC236}">
                  <a16:creationId xmlns:a16="http://schemas.microsoft.com/office/drawing/2014/main" id="{78A227C0-8328-4A99-A7F3-F1CB6C4E1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8" y="1297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2183">
              <a:extLst>
                <a:ext uri="{FF2B5EF4-FFF2-40B4-BE49-F238E27FC236}">
                  <a16:creationId xmlns:a16="http://schemas.microsoft.com/office/drawing/2014/main" id="{3D835BA2-07DD-4F5F-8466-7AD4BF5CB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7" y="1297"/>
              <a:ext cx="6" cy="6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2184">
              <a:extLst>
                <a:ext uri="{FF2B5EF4-FFF2-40B4-BE49-F238E27FC236}">
                  <a16:creationId xmlns:a16="http://schemas.microsoft.com/office/drawing/2014/main" id="{E377A114-0A63-4952-BD47-612223D956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6" y="1297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2185">
              <a:extLst>
                <a:ext uri="{FF2B5EF4-FFF2-40B4-BE49-F238E27FC236}">
                  <a16:creationId xmlns:a16="http://schemas.microsoft.com/office/drawing/2014/main" id="{54B6A329-75FC-4DF4-8D35-88E2B8DC2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6" y="1309"/>
              <a:ext cx="78" cy="28"/>
            </a:xfrm>
            <a:custGeom>
              <a:avLst/>
              <a:gdLst>
                <a:gd name="T0" fmla="*/ 2675 w 3734"/>
                <a:gd name="T1" fmla="*/ 1349 h 1349"/>
                <a:gd name="T2" fmla="*/ 3016 w 3734"/>
                <a:gd name="T3" fmla="*/ 667 h 1349"/>
                <a:gd name="T4" fmla="*/ 3734 w 3734"/>
                <a:gd name="T5" fmla="*/ 667 h 1349"/>
                <a:gd name="T6" fmla="*/ 3734 w 3734"/>
                <a:gd name="T7" fmla="*/ 400 h 1349"/>
                <a:gd name="T8" fmla="*/ 2851 w 3734"/>
                <a:gd name="T9" fmla="*/ 400 h 1349"/>
                <a:gd name="T10" fmla="*/ 2659 w 3734"/>
                <a:gd name="T11" fmla="*/ 785 h 1349"/>
                <a:gd name="T12" fmla="*/ 2211 w 3734"/>
                <a:gd name="T13" fmla="*/ 0 h 1349"/>
                <a:gd name="T14" fmla="*/ 0 w 3734"/>
                <a:gd name="T15" fmla="*/ 0 h 1349"/>
                <a:gd name="T16" fmla="*/ 0 w 3734"/>
                <a:gd name="T17" fmla="*/ 267 h 1349"/>
                <a:gd name="T18" fmla="*/ 2056 w 3734"/>
                <a:gd name="T19" fmla="*/ 267 h 1349"/>
                <a:gd name="T20" fmla="*/ 2675 w 3734"/>
                <a:gd name="T21" fmla="*/ 1349 h 1349"/>
                <a:gd name="T22" fmla="*/ 2675 w 3734"/>
                <a:gd name="T23" fmla="*/ 1349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34" h="1349">
                  <a:moveTo>
                    <a:pt x="2675" y="1349"/>
                  </a:moveTo>
                  <a:lnTo>
                    <a:pt x="3016" y="667"/>
                  </a:lnTo>
                  <a:lnTo>
                    <a:pt x="3734" y="667"/>
                  </a:lnTo>
                  <a:lnTo>
                    <a:pt x="3734" y="400"/>
                  </a:lnTo>
                  <a:lnTo>
                    <a:pt x="2851" y="400"/>
                  </a:lnTo>
                  <a:lnTo>
                    <a:pt x="2659" y="785"/>
                  </a:lnTo>
                  <a:lnTo>
                    <a:pt x="2211" y="0"/>
                  </a:lnTo>
                  <a:lnTo>
                    <a:pt x="0" y="0"/>
                  </a:lnTo>
                  <a:lnTo>
                    <a:pt x="0" y="267"/>
                  </a:lnTo>
                  <a:lnTo>
                    <a:pt x="2056" y="267"/>
                  </a:lnTo>
                  <a:lnTo>
                    <a:pt x="2675" y="1349"/>
                  </a:lnTo>
                  <a:close/>
                  <a:moveTo>
                    <a:pt x="2675" y="134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2186">
              <a:extLst>
                <a:ext uri="{FF2B5EF4-FFF2-40B4-BE49-F238E27FC236}">
                  <a16:creationId xmlns:a16="http://schemas.microsoft.com/office/drawing/2014/main" id="{51CB901A-0954-43CA-ADBB-F4B26D7A54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6" y="1320"/>
              <a:ext cx="42" cy="5"/>
            </a:xfrm>
            <a:custGeom>
              <a:avLst/>
              <a:gdLst>
                <a:gd name="T0" fmla="*/ 0 w 2000"/>
                <a:gd name="T1" fmla="*/ 0 h 266"/>
                <a:gd name="T2" fmla="*/ 2000 w 2000"/>
                <a:gd name="T3" fmla="*/ 0 h 266"/>
                <a:gd name="T4" fmla="*/ 2000 w 2000"/>
                <a:gd name="T5" fmla="*/ 266 h 266"/>
                <a:gd name="T6" fmla="*/ 0 w 2000"/>
                <a:gd name="T7" fmla="*/ 266 h 266"/>
                <a:gd name="T8" fmla="*/ 0 w 2000"/>
                <a:gd name="T9" fmla="*/ 0 h 266"/>
                <a:gd name="T10" fmla="*/ 0 w 200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" h="266">
                  <a:moveTo>
                    <a:pt x="0" y="0"/>
                  </a:moveTo>
                  <a:lnTo>
                    <a:pt x="2000" y="0"/>
                  </a:lnTo>
                  <a:lnTo>
                    <a:pt x="200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2187">
              <a:extLst>
                <a:ext uri="{FF2B5EF4-FFF2-40B4-BE49-F238E27FC236}">
                  <a16:creationId xmlns:a16="http://schemas.microsoft.com/office/drawing/2014/main" id="{85B1C784-E540-40AA-B1BF-73A6BD9B13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6" y="1331"/>
              <a:ext cx="42" cy="5"/>
            </a:xfrm>
            <a:custGeom>
              <a:avLst/>
              <a:gdLst>
                <a:gd name="T0" fmla="*/ 0 w 2000"/>
                <a:gd name="T1" fmla="*/ 0 h 267"/>
                <a:gd name="T2" fmla="*/ 2000 w 2000"/>
                <a:gd name="T3" fmla="*/ 0 h 267"/>
                <a:gd name="T4" fmla="*/ 2000 w 2000"/>
                <a:gd name="T5" fmla="*/ 267 h 267"/>
                <a:gd name="T6" fmla="*/ 0 w 2000"/>
                <a:gd name="T7" fmla="*/ 267 h 267"/>
                <a:gd name="T8" fmla="*/ 0 w 2000"/>
                <a:gd name="T9" fmla="*/ 0 h 267"/>
                <a:gd name="T10" fmla="*/ 0 w 20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" h="267">
                  <a:moveTo>
                    <a:pt x="0" y="0"/>
                  </a:moveTo>
                  <a:lnTo>
                    <a:pt x="2000" y="0"/>
                  </a:lnTo>
                  <a:lnTo>
                    <a:pt x="20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2188">
              <a:extLst>
                <a:ext uri="{FF2B5EF4-FFF2-40B4-BE49-F238E27FC236}">
                  <a16:creationId xmlns:a16="http://schemas.microsoft.com/office/drawing/2014/main" id="{0990BCF1-AB9F-4134-87CB-542C9441F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4" y="1342"/>
              <a:ext cx="61" cy="42"/>
            </a:xfrm>
            <a:custGeom>
              <a:avLst/>
              <a:gdLst>
                <a:gd name="T0" fmla="*/ 2667 w 2934"/>
                <a:gd name="T1" fmla="*/ 1067 h 2000"/>
                <a:gd name="T2" fmla="*/ 2400 w 2934"/>
                <a:gd name="T3" fmla="*/ 1067 h 2000"/>
                <a:gd name="T4" fmla="*/ 2400 w 2934"/>
                <a:gd name="T5" fmla="*/ 1734 h 2000"/>
                <a:gd name="T6" fmla="*/ 2134 w 2934"/>
                <a:gd name="T7" fmla="*/ 1734 h 2000"/>
                <a:gd name="T8" fmla="*/ 2134 w 2934"/>
                <a:gd name="T9" fmla="*/ 667 h 2000"/>
                <a:gd name="T10" fmla="*/ 1867 w 2934"/>
                <a:gd name="T11" fmla="*/ 667 h 2000"/>
                <a:gd name="T12" fmla="*/ 1867 w 2934"/>
                <a:gd name="T13" fmla="*/ 1734 h 2000"/>
                <a:gd name="T14" fmla="*/ 1600 w 2934"/>
                <a:gd name="T15" fmla="*/ 1734 h 2000"/>
                <a:gd name="T16" fmla="*/ 1600 w 2934"/>
                <a:gd name="T17" fmla="*/ 0 h 2000"/>
                <a:gd name="T18" fmla="*/ 1334 w 2934"/>
                <a:gd name="T19" fmla="*/ 0 h 2000"/>
                <a:gd name="T20" fmla="*/ 1334 w 2934"/>
                <a:gd name="T21" fmla="*/ 1734 h 2000"/>
                <a:gd name="T22" fmla="*/ 1067 w 2934"/>
                <a:gd name="T23" fmla="*/ 1734 h 2000"/>
                <a:gd name="T24" fmla="*/ 1067 w 2934"/>
                <a:gd name="T25" fmla="*/ 667 h 2000"/>
                <a:gd name="T26" fmla="*/ 800 w 2934"/>
                <a:gd name="T27" fmla="*/ 667 h 2000"/>
                <a:gd name="T28" fmla="*/ 800 w 2934"/>
                <a:gd name="T29" fmla="*/ 1734 h 2000"/>
                <a:gd name="T30" fmla="*/ 534 w 2934"/>
                <a:gd name="T31" fmla="*/ 1734 h 2000"/>
                <a:gd name="T32" fmla="*/ 534 w 2934"/>
                <a:gd name="T33" fmla="*/ 1067 h 2000"/>
                <a:gd name="T34" fmla="*/ 267 w 2934"/>
                <a:gd name="T35" fmla="*/ 1067 h 2000"/>
                <a:gd name="T36" fmla="*/ 267 w 2934"/>
                <a:gd name="T37" fmla="*/ 1734 h 2000"/>
                <a:gd name="T38" fmla="*/ 0 w 2934"/>
                <a:gd name="T39" fmla="*/ 1734 h 2000"/>
                <a:gd name="T40" fmla="*/ 0 w 2934"/>
                <a:gd name="T41" fmla="*/ 2000 h 2000"/>
                <a:gd name="T42" fmla="*/ 2934 w 2934"/>
                <a:gd name="T43" fmla="*/ 2000 h 2000"/>
                <a:gd name="T44" fmla="*/ 2934 w 2934"/>
                <a:gd name="T45" fmla="*/ 1734 h 2000"/>
                <a:gd name="T46" fmla="*/ 2667 w 2934"/>
                <a:gd name="T47" fmla="*/ 1734 h 2000"/>
                <a:gd name="T48" fmla="*/ 2667 w 2934"/>
                <a:gd name="T49" fmla="*/ 1067 h 2000"/>
                <a:gd name="T50" fmla="*/ 2667 w 2934"/>
                <a:gd name="T51" fmla="*/ 1067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34" h="2000">
                  <a:moveTo>
                    <a:pt x="2667" y="1067"/>
                  </a:moveTo>
                  <a:lnTo>
                    <a:pt x="2400" y="1067"/>
                  </a:lnTo>
                  <a:lnTo>
                    <a:pt x="2400" y="1734"/>
                  </a:lnTo>
                  <a:lnTo>
                    <a:pt x="2134" y="1734"/>
                  </a:lnTo>
                  <a:lnTo>
                    <a:pt x="2134" y="667"/>
                  </a:lnTo>
                  <a:lnTo>
                    <a:pt x="1867" y="667"/>
                  </a:lnTo>
                  <a:lnTo>
                    <a:pt x="1867" y="1734"/>
                  </a:lnTo>
                  <a:lnTo>
                    <a:pt x="1600" y="1734"/>
                  </a:lnTo>
                  <a:lnTo>
                    <a:pt x="1600" y="0"/>
                  </a:lnTo>
                  <a:lnTo>
                    <a:pt x="1334" y="0"/>
                  </a:lnTo>
                  <a:lnTo>
                    <a:pt x="1334" y="1734"/>
                  </a:lnTo>
                  <a:lnTo>
                    <a:pt x="1067" y="1734"/>
                  </a:lnTo>
                  <a:lnTo>
                    <a:pt x="1067" y="667"/>
                  </a:lnTo>
                  <a:lnTo>
                    <a:pt x="800" y="667"/>
                  </a:lnTo>
                  <a:lnTo>
                    <a:pt x="800" y="1734"/>
                  </a:lnTo>
                  <a:lnTo>
                    <a:pt x="534" y="1734"/>
                  </a:lnTo>
                  <a:lnTo>
                    <a:pt x="534" y="1067"/>
                  </a:lnTo>
                  <a:lnTo>
                    <a:pt x="267" y="1067"/>
                  </a:lnTo>
                  <a:lnTo>
                    <a:pt x="267" y="1734"/>
                  </a:lnTo>
                  <a:lnTo>
                    <a:pt x="0" y="1734"/>
                  </a:lnTo>
                  <a:lnTo>
                    <a:pt x="0" y="2000"/>
                  </a:lnTo>
                  <a:lnTo>
                    <a:pt x="2934" y="2000"/>
                  </a:lnTo>
                  <a:lnTo>
                    <a:pt x="2934" y="1734"/>
                  </a:lnTo>
                  <a:lnTo>
                    <a:pt x="2667" y="1734"/>
                  </a:lnTo>
                  <a:lnTo>
                    <a:pt x="2667" y="1067"/>
                  </a:lnTo>
                  <a:close/>
                  <a:moveTo>
                    <a:pt x="2667" y="10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2189">
              <a:extLst>
                <a:ext uri="{FF2B5EF4-FFF2-40B4-BE49-F238E27FC236}">
                  <a16:creationId xmlns:a16="http://schemas.microsoft.com/office/drawing/2014/main" id="{0AD63453-88DD-4066-9210-CE5404BF66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0" y="1378"/>
              <a:ext cx="6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2190">
              <a:extLst>
                <a:ext uri="{FF2B5EF4-FFF2-40B4-BE49-F238E27FC236}">
                  <a16:creationId xmlns:a16="http://schemas.microsoft.com/office/drawing/2014/main" id="{9E72B514-3384-4665-A0C4-E009506547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9" y="1378"/>
              <a:ext cx="6" cy="6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2191">
              <a:extLst>
                <a:ext uri="{FF2B5EF4-FFF2-40B4-BE49-F238E27FC236}">
                  <a16:creationId xmlns:a16="http://schemas.microsoft.com/office/drawing/2014/main" id="{25DA8080-87D4-4B70-BF75-87FBE7CB28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8" y="1378"/>
              <a:ext cx="6" cy="6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826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8C272E-6F6A-44C3-830C-DE2042879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10"/>
          <a:stretch/>
        </p:blipFill>
        <p:spPr>
          <a:xfrm>
            <a:off x="9120920" y="2726397"/>
            <a:ext cx="2608516" cy="33491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810FE5-CFE4-4514-97A9-B89915DF5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651" y="2224210"/>
            <a:ext cx="2516031" cy="33491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7687B4-77AF-4BCF-8184-BE45A7C4A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959" y="1756563"/>
            <a:ext cx="2398209" cy="33491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1BBD2763-D7B2-429C-A139-4070081FE82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6E35076-3E00-4E74-BCC8-66F2B76D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аниқлаш</a:t>
            </a:r>
            <a:r>
              <a:rPr lang="ru-RU" dirty="0"/>
              <a:t> </a:t>
            </a:r>
            <a:r>
              <a:rPr lang="uz" dirty="0"/>
              <a:t>(2/2)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4E552C-6C64-4927-BB3E-1549403227B9}"/>
              </a:ext>
            </a:extLst>
          </p:cNvPr>
          <p:cNvSpPr/>
          <p:nvPr/>
        </p:nvSpPr>
        <p:spPr>
          <a:xfrm>
            <a:off x="438150" y="2105801"/>
            <a:ext cx="2844260" cy="674384"/>
          </a:xfrm>
          <a:prstGeom prst="roundRect">
            <a:avLst>
              <a:gd name="adj" fmla="val 0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Шаклдаги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ҳар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"</a:t>
            </a:r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Golos Text" panose="020B0503020202020204" pitchFamily="34" charset="0"/>
              </a:rPr>
              <a:t>Ҳа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"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жавоби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комплаенс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маъсул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ходими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томонидан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қўшимча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таҳлилни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талаб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қилади</a:t>
            </a:r>
            <a:endParaRPr lang="uz" sz="1600" b="1" dirty="0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39E9B2-1796-497D-8719-EA6B306B8F71}"/>
              </a:ext>
            </a:extLst>
          </p:cNvPr>
          <p:cNvSpPr/>
          <p:nvPr/>
        </p:nvSpPr>
        <p:spPr>
          <a:xfrm>
            <a:off x="438148" y="1288916"/>
            <a:ext cx="2743200" cy="8229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rIns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rgbClr val="2112AE"/>
                </a:solidFill>
              </a:rPr>
              <a:t>Манфаатлар </a:t>
            </a:r>
            <a:r>
              <a:rPr lang="ru-RU" sz="1400" b="1" dirty="0" err="1">
                <a:solidFill>
                  <a:srgbClr val="2112AE"/>
                </a:solidFill>
              </a:rPr>
              <a:t>тўқнашуви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тўғрисидаги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баёнот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шакли</a:t>
            </a:r>
            <a:endParaRPr lang="uz" sz="1400" b="1" dirty="0">
              <a:solidFill>
                <a:srgbClr val="2112AE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83605B-A7A8-4EFC-86C4-C3AFDDE82FDB}"/>
              </a:ext>
            </a:extLst>
          </p:cNvPr>
          <p:cNvGrpSpPr/>
          <p:nvPr/>
        </p:nvGrpSpPr>
        <p:grpSpPr>
          <a:xfrm>
            <a:off x="3211633" y="1515806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85595A59-8888-47D7-8BFA-1392821F3A7D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0295D31-68FF-4AEA-B094-B0CFB0D39397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6CC64CF-15C1-4039-95B9-8288F41E4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3859108"/>
            <a:ext cx="2844260" cy="241469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751B0B-CB9D-4331-A8C3-77F380685A53}"/>
              </a:ext>
            </a:extLst>
          </p:cNvPr>
          <p:cNvGrpSpPr/>
          <p:nvPr/>
        </p:nvGrpSpPr>
        <p:grpSpPr>
          <a:xfrm>
            <a:off x="2501333" y="4106686"/>
            <a:ext cx="627753" cy="555732"/>
            <a:chOff x="-395057" y="3223382"/>
            <a:chExt cx="356759" cy="313696"/>
          </a:xfrm>
          <a:scene3d>
            <a:camera prst="isometricLeftDown"/>
            <a:lightRig rig="threePt" dir="t"/>
          </a:scene3d>
        </p:grpSpPr>
        <p:sp>
          <p:nvSpPr>
            <p:cNvPr id="12" name="Freeform 216">
              <a:extLst>
                <a:ext uri="{FF2B5EF4-FFF2-40B4-BE49-F238E27FC236}">
                  <a16:creationId xmlns:a16="http://schemas.microsoft.com/office/drawing/2014/main" id="{38894262-B87B-473B-8D0C-5621800C1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5057" y="3223382"/>
              <a:ext cx="356759" cy="313696"/>
            </a:xfrm>
            <a:custGeom>
              <a:avLst/>
              <a:gdLst>
                <a:gd name="T0" fmla="*/ 10 w 422"/>
                <a:gd name="T1" fmla="*/ 318 h 356"/>
                <a:gd name="T2" fmla="*/ 190 w 422"/>
                <a:gd name="T3" fmla="*/ 17 h 356"/>
                <a:gd name="T4" fmla="*/ 232 w 422"/>
                <a:gd name="T5" fmla="*/ 17 h 356"/>
                <a:gd name="T6" fmla="*/ 412 w 422"/>
                <a:gd name="T7" fmla="*/ 318 h 356"/>
                <a:gd name="T8" fmla="*/ 391 w 422"/>
                <a:gd name="T9" fmla="*/ 356 h 356"/>
                <a:gd name="T10" fmla="*/ 31 w 422"/>
                <a:gd name="T11" fmla="*/ 356 h 356"/>
                <a:gd name="T12" fmla="*/ 10 w 422"/>
                <a:gd name="T13" fmla="*/ 3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356">
                  <a:moveTo>
                    <a:pt x="10" y="318"/>
                  </a:moveTo>
                  <a:lnTo>
                    <a:pt x="190" y="17"/>
                  </a:lnTo>
                  <a:cubicBezTo>
                    <a:pt x="200" y="0"/>
                    <a:pt x="223" y="0"/>
                    <a:pt x="232" y="17"/>
                  </a:cubicBezTo>
                  <a:lnTo>
                    <a:pt x="412" y="318"/>
                  </a:lnTo>
                  <a:cubicBezTo>
                    <a:pt x="422" y="334"/>
                    <a:pt x="410" y="356"/>
                    <a:pt x="391" y="356"/>
                  </a:cubicBezTo>
                  <a:lnTo>
                    <a:pt x="31" y="356"/>
                  </a:lnTo>
                  <a:cubicBezTo>
                    <a:pt x="12" y="356"/>
                    <a:pt x="0" y="334"/>
                    <a:pt x="10" y="31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17">
              <a:extLst>
                <a:ext uri="{FF2B5EF4-FFF2-40B4-BE49-F238E27FC236}">
                  <a16:creationId xmlns:a16="http://schemas.microsoft.com/office/drawing/2014/main" id="{55DA80F6-BD3A-4446-B810-4B136896AC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3373" y="3337119"/>
              <a:ext cx="31634" cy="159600"/>
            </a:xfrm>
            <a:custGeom>
              <a:avLst/>
              <a:gdLst>
                <a:gd name="T0" fmla="*/ 0 w 39"/>
                <a:gd name="T1" fmla="*/ 161 h 180"/>
                <a:gd name="T2" fmla="*/ 1 w 39"/>
                <a:gd name="T3" fmla="*/ 153 h 180"/>
                <a:gd name="T4" fmla="*/ 5 w 39"/>
                <a:gd name="T5" fmla="*/ 147 h 180"/>
                <a:gd name="T6" fmla="*/ 11 w 39"/>
                <a:gd name="T7" fmla="*/ 143 h 180"/>
                <a:gd name="T8" fmla="*/ 19 w 39"/>
                <a:gd name="T9" fmla="*/ 142 h 180"/>
                <a:gd name="T10" fmla="*/ 27 w 39"/>
                <a:gd name="T11" fmla="*/ 143 h 180"/>
                <a:gd name="T12" fmla="*/ 34 w 39"/>
                <a:gd name="T13" fmla="*/ 147 h 180"/>
                <a:gd name="T14" fmla="*/ 38 w 39"/>
                <a:gd name="T15" fmla="*/ 153 h 180"/>
                <a:gd name="T16" fmla="*/ 39 w 39"/>
                <a:gd name="T17" fmla="*/ 161 h 180"/>
                <a:gd name="T18" fmla="*/ 38 w 39"/>
                <a:gd name="T19" fmla="*/ 168 h 180"/>
                <a:gd name="T20" fmla="*/ 34 w 39"/>
                <a:gd name="T21" fmla="*/ 175 h 180"/>
                <a:gd name="T22" fmla="*/ 27 w 39"/>
                <a:gd name="T23" fmla="*/ 178 h 180"/>
                <a:gd name="T24" fmla="*/ 19 w 39"/>
                <a:gd name="T25" fmla="*/ 180 h 180"/>
                <a:gd name="T26" fmla="*/ 11 w 39"/>
                <a:gd name="T27" fmla="*/ 178 h 180"/>
                <a:gd name="T28" fmla="*/ 5 w 39"/>
                <a:gd name="T29" fmla="*/ 175 h 180"/>
                <a:gd name="T30" fmla="*/ 1 w 39"/>
                <a:gd name="T31" fmla="*/ 168 h 180"/>
                <a:gd name="T32" fmla="*/ 0 w 39"/>
                <a:gd name="T33" fmla="*/ 161 h 180"/>
                <a:gd name="T34" fmla="*/ 35 w 39"/>
                <a:gd name="T35" fmla="*/ 122 h 180"/>
                <a:gd name="T36" fmla="*/ 6 w 39"/>
                <a:gd name="T37" fmla="*/ 122 h 180"/>
                <a:gd name="T38" fmla="*/ 1 w 39"/>
                <a:gd name="T39" fmla="*/ 0 h 180"/>
                <a:gd name="T40" fmla="*/ 39 w 39"/>
                <a:gd name="T41" fmla="*/ 0 h 180"/>
                <a:gd name="T42" fmla="*/ 35 w 39"/>
                <a:gd name="T43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80">
                  <a:moveTo>
                    <a:pt x="0" y="161"/>
                  </a:moveTo>
                  <a:cubicBezTo>
                    <a:pt x="0" y="158"/>
                    <a:pt x="0" y="156"/>
                    <a:pt x="1" y="153"/>
                  </a:cubicBezTo>
                  <a:cubicBezTo>
                    <a:pt x="2" y="151"/>
                    <a:pt x="4" y="150"/>
                    <a:pt x="5" y="147"/>
                  </a:cubicBezTo>
                  <a:cubicBezTo>
                    <a:pt x="6" y="145"/>
                    <a:pt x="9" y="145"/>
                    <a:pt x="11" y="143"/>
                  </a:cubicBezTo>
                  <a:cubicBezTo>
                    <a:pt x="14" y="142"/>
                    <a:pt x="16" y="142"/>
                    <a:pt x="19" y="142"/>
                  </a:cubicBezTo>
                  <a:cubicBezTo>
                    <a:pt x="21" y="142"/>
                    <a:pt x="25" y="142"/>
                    <a:pt x="27" y="143"/>
                  </a:cubicBezTo>
                  <a:cubicBezTo>
                    <a:pt x="30" y="144"/>
                    <a:pt x="32" y="146"/>
                    <a:pt x="34" y="147"/>
                  </a:cubicBezTo>
                  <a:cubicBezTo>
                    <a:pt x="35" y="148"/>
                    <a:pt x="36" y="151"/>
                    <a:pt x="38" y="153"/>
                  </a:cubicBezTo>
                  <a:cubicBezTo>
                    <a:pt x="39" y="156"/>
                    <a:pt x="39" y="158"/>
                    <a:pt x="39" y="161"/>
                  </a:cubicBezTo>
                  <a:cubicBezTo>
                    <a:pt x="39" y="163"/>
                    <a:pt x="39" y="166"/>
                    <a:pt x="38" y="168"/>
                  </a:cubicBezTo>
                  <a:cubicBezTo>
                    <a:pt x="36" y="171"/>
                    <a:pt x="35" y="172"/>
                    <a:pt x="34" y="175"/>
                  </a:cubicBezTo>
                  <a:cubicBezTo>
                    <a:pt x="32" y="177"/>
                    <a:pt x="30" y="177"/>
                    <a:pt x="27" y="178"/>
                  </a:cubicBezTo>
                  <a:cubicBezTo>
                    <a:pt x="25" y="180"/>
                    <a:pt x="22" y="180"/>
                    <a:pt x="19" y="180"/>
                  </a:cubicBezTo>
                  <a:cubicBezTo>
                    <a:pt x="15" y="180"/>
                    <a:pt x="13" y="180"/>
                    <a:pt x="11" y="178"/>
                  </a:cubicBezTo>
                  <a:cubicBezTo>
                    <a:pt x="10" y="177"/>
                    <a:pt x="6" y="176"/>
                    <a:pt x="5" y="175"/>
                  </a:cubicBezTo>
                  <a:cubicBezTo>
                    <a:pt x="4" y="173"/>
                    <a:pt x="3" y="171"/>
                    <a:pt x="1" y="168"/>
                  </a:cubicBezTo>
                  <a:cubicBezTo>
                    <a:pt x="0" y="166"/>
                    <a:pt x="0" y="163"/>
                    <a:pt x="0" y="161"/>
                  </a:cubicBezTo>
                  <a:close/>
                  <a:moveTo>
                    <a:pt x="35" y="122"/>
                  </a:moveTo>
                  <a:lnTo>
                    <a:pt x="6" y="122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5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DFE58A-BC30-4E39-B006-2802564FE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4798" y="1288916"/>
            <a:ext cx="3628843" cy="4796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860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EA8A9543-5600-4EC4-B8B0-CE2BCE5E23C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948D1-D894-4CCF-8757-A664AFEA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тартибга</a:t>
            </a:r>
            <a:r>
              <a:rPr lang="ru-RU" dirty="0"/>
              <a:t> </a:t>
            </a:r>
            <a:r>
              <a:rPr lang="ru-RU" dirty="0" err="1"/>
              <a:t>солиш</a:t>
            </a:r>
            <a:r>
              <a:rPr lang="uz" dirty="0"/>
              <a:t>(1/2)</a:t>
            </a:r>
            <a:endParaRPr lang="en-US" dirty="0"/>
          </a:p>
        </p:txBody>
      </p:sp>
      <p:sp>
        <p:nvSpPr>
          <p:cNvPr id="526" name="Rectangle: Rounded Corners 525">
            <a:extLst>
              <a:ext uri="{FF2B5EF4-FFF2-40B4-BE49-F238E27FC236}">
                <a16:creationId xmlns:a16="http://schemas.microsoft.com/office/drawing/2014/main" id="{9CE076C5-128F-497B-8721-65A7457C895A}"/>
              </a:ext>
            </a:extLst>
          </p:cNvPr>
          <p:cNvSpPr/>
          <p:nvPr/>
        </p:nvSpPr>
        <p:spPr>
          <a:xfrm>
            <a:off x="444459" y="2236187"/>
            <a:ext cx="5580104" cy="901903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9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200" dirty="0">
                <a:solidFill>
                  <a:schemeClr val="tx2"/>
                </a:solidFill>
              </a:rPr>
              <a:t>Манфаатлар </a:t>
            </a:r>
            <a:r>
              <a:rPr lang="ru-RU" sz="1200" dirty="0" err="1">
                <a:solidFill>
                  <a:schemeClr val="tx2"/>
                </a:solidFill>
              </a:rPr>
              <a:t>тўқнашувига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кўрсатадиган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масалаларни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муҳокама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қилиш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ва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қарор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қабул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қилиш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жараёнида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ходимнинг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ихтиёрий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равишда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ўзини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ўзи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чеклаши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ёки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мажбурий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равишда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четлатилишини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маъқуллаш</a:t>
            </a:r>
            <a:endParaRPr lang="uz" sz="1200" b="1" dirty="0">
              <a:solidFill>
                <a:schemeClr val="tx2"/>
              </a:solidFill>
            </a:endParaRPr>
          </a:p>
        </p:txBody>
      </p:sp>
      <p:sp>
        <p:nvSpPr>
          <p:cNvPr id="527" name="Rectangle: Rounded Corners 526">
            <a:extLst>
              <a:ext uri="{FF2B5EF4-FFF2-40B4-BE49-F238E27FC236}">
                <a16:creationId xmlns:a16="http://schemas.microsoft.com/office/drawing/2014/main" id="{51FAE65E-249F-4FB3-89CD-45258761A5D2}"/>
              </a:ext>
            </a:extLst>
          </p:cNvPr>
          <p:cNvSpPr/>
          <p:nvPr/>
        </p:nvSpPr>
        <p:spPr>
          <a:xfrm>
            <a:off x="6167437" y="2311083"/>
            <a:ext cx="5580103" cy="911930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9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Пастки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лавозимни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эгаллаган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яқин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қариндоши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ёки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қариндошига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нисбатан</a:t>
            </a:r>
            <a:r>
              <a:rPr lang="en-US" sz="12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р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ағбатлантириш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ишлашни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баҳолаш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бонусларни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тўлаш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нафақаларни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ҳисоблаш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ва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ҳоказолар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бўйича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коллегиал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қарорлар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қабул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қилишни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таъминлаш</a:t>
            </a:r>
            <a:endParaRPr lang="uz" sz="1200" dirty="0">
              <a:solidFill>
                <a:schemeClr val="tx2"/>
              </a:solidFill>
            </a:endParaRPr>
          </a:p>
        </p:txBody>
      </p: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D82A8AF8-A253-47AE-962E-0B89BE19E1BF}"/>
              </a:ext>
            </a:extLst>
          </p:cNvPr>
          <p:cNvGrpSpPr/>
          <p:nvPr/>
        </p:nvGrpSpPr>
        <p:grpSpPr>
          <a:xfrm>
            <a:off x="444459" y="1289183"/>
            <a:ext cx="11317089" cy="987626"/>
            <a:chOff x="431998" y="1497505"/>
            <a:chExt cx="7042690" cy="595679"/>
          </a:xfrm>
        </p:grpSpPr>
        <p:sp>
          <p:nvSpPr>
            <p:cNvPr id="531" name="Rectangle: Rounded Corners 530">
              <a:extLst>
                <a:ext uri="{FF2B5EF4-FFF2-40B4-BE49-F238E27FC236}">
                  <a16:creationId xmlns:a16="http://schemas.microsoft.com/office/drawing/2014/main" id="{767D8BDD-CBB2-4CA9-ACE0-E79AF1C1CE1D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32" name="Rectangle: Rounded Corners 531">
              <a:extLst>
                <a:ext uri="{FF2B5EF4-FFF2-40B4-BE49-F238E27FC236}">
                  <a16:creationId xmlns:a16="http://schemas.microsoft.com/office/drawing/2014/main" id="{D626AC7F-7409-4C4F-9DFC-BFF1FC38551A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152000" tIns="44371" rIns="91440" bIns="44371" rtlCol="0" anchor="ctr">
              <a:noAutofit/>
            </a:bodyPr>
            <a:lstStyle/>
            <a:p>
              <a:r>
                <a:rPr lang="ru-RU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 </a:t>
              </a:r>
              <a:r>
                <a:rPr lang="ru-RU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тўқнашувини</a:t>
              </a:r>
              <a:r>
                <a:rPr lang="ru-RU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ҳал</a:t>
              </a:r>
              <a:r>
                <a:rPr lang="ru-RU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endParaRPr lang="uz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533" name="Sev01">
            <a:extLst>
              <a:ext uri="{FF2B5EF4-FFF2-40B4-BE49-F238E27FC236}">
                <a16:creationId xmlns:a16="http://schemas.microsoft.com/office/drawing/2014/main" id="{4CD8A922-E8C1-4968-ADB3-2587C585709B}"/>
              </a:ext>
            </a:extLst>
          </p:cNvPr>
          <p:cNvSpPr>
            <a:spLocks noChangeAspect="1"/>
          </p:cNvSpPr>
          <p:nvPr/>
        </p:nvSpPr>
        <p:spPr>
          <a:xfrm flipH="1">
            <a:off x="645020" y="1103777"/>
            <a:ext cx="782661" cy="782659"/>
          </a:xfrm>
          <a:prstGeom prst="ellipse">
            <a:avLst/>
          </a:prstGeom>
          <a:solidFill>
            <a:schemeClr val="bg1"/>
          </a:solidFill>
          <a:ln w="212725">
            <a:solidFill>
              <a:srgbClr val="1BD7D3">
                <a:alpha val="21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b="1" dirty="0">
                <a:solidFill>
                  <a:srgbClr val="1BD7D3"/>
                </a:solidFill>
              </a:rPr>
              <a:t>03</a:t>
            </a:r>
            <a:endParaRPr lang="en-US" sz="2400" b="1" dirty="0">
              <a:solidFill>
                <a:srgbClr val="1BD7D3"/>
              </a:solidFill>
            </a:endParaRPr>
          </a:p>
        </p:txBody>
      </p:sp>
      <p:sp>
        <p:nvSpPr>
          <p:cNvPr id="534" name="object 12">
            <a:extLst>
              <a:ext uri="{FF2B5EF4-FFF2-40B4-BE49-F238E27FC236}">
                <a16:creationId xmlns:a16="http://schemas.microsoft.com/office/drawing/2014/main" id="{D47BAD7E-F97B-43BA-90D1-7E074FDB3A5C}"/>
              </a:ext>
            </a:extLst>
          </p:cNvPr>
          <p:cNvSpPr/>
          <p:nvPr/>
        </p:nvSpPr>
        <p:spPr>
          <a:xfrm>
            <a:off x="5346887" y="2393967"/>
            <a:ext cx="593676" cy="591698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5" name="object 12">
            <a:extLst>
              <a:ext uri="{FF2B5EF4-FFF2-40B4-BE49-F238E27FC236}">
                <a16:creationId xmlns:a16="http://schemas.microsoft.com/office/drawing/2014/main" id="{7E224169-6410-4480-920B-C3EFCD14B51A}"/>
              </a:ext>
            </a:extLst>
          </p:cNvPr>
          <p:cNvSpPr/>
          <p:nvPr/>
        </p:nvSpPr>
        <p:spPr>
          <a:xfrm>
            <a:off x="11065766" y="2393967"/>
            <a:ext cx="593676" cy="591698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4" name="Rectangle: Rounded Corners 583">
            <a:extLst>
              <a:ext uri="{FF2B5EF4-FFF2-40B4-BE49-F238E27FC236}">
                <a16:creationId xmlns:a16="http://schemas.microsoft.com/office/drawing/2014/main" id="{74F8FBDF-7D1D-410C-A0BC-AA6BE8BE66F5}"/>
              </a:ext>
            </a:extLst>
          </p:cNvPr>
          <p:cNvSpPr/>
          <p:nvPr/>
        </p:nvSpPr>
        <p:spPr>
          <a:xfrm>
            <a:off x="444459" y="3273396"/>
            <a:ext cx="5580104" cy="707760"/>
          </a:xfrm>
          <a:prstGeom prst="roundRect">
            <a:avLst>
              <a:gd name="adj" fmla="val 22473"/>
            </a:avLst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9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200" dirty="0" err="1">
                <a:solidFill>
                  <a:schemeClr val="tx2"/>
                </a:solidFill>
              </a:rPr>
              <a:t>Ҳодимга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предмети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аниқ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маълумотларга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киришини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чеклаш</a:t>
            </a:r>
            <a:endParaRPr lang="uz" sz="1200" b="1" dirty="0">
              <a:solidFill>
                <a:schemeClr val="tx2"/>
              </a:solidFill>
            </a:endParaRPr>
          </a:p>
        </p:txBody>
      </p:sp>
      <p:sp>
        <p:nvSpPr>
          <p:cNvPr id="585" name="Rectangle: Rounded Corners 584">
            <a:extLst>
              <a:ext uri="{FF2B5EF4-FFF2-40B4-BE49-F238E27FC236}">
                <a16:creationId xmlns:a16="http://schemas.microsoft.com/office/drawing/2014/main" id="{8449EE8B-15B8-4484-B6C4-D610762DEA8E}"/>
              </a:ext>
            </a:extLst>
          </p:cNvPr>
          <p:cNvSpPr/>
          <p:nvPr/>
        </p:nvSpPr>
        <p:spPr>
          <a:xfrm>
            <a:off x="6167437" y="3267416"/>
            <a:ext cx="5580103" cy="715629"/>
          </a:xfrm>
          <a:prstGeom prst="roundRect">
            <a:avLst>
              <a:gd name="adj" fmla="val 20974"/>
            </a:avLst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9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200" dirty="0" err="1">
                <a:solidFill>
                  <a:schemeClr val="tx2"/>
                </a:solidFill>
              </a:rPr>
              <a:t>Ходимни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боғлиқ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вазифаларини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бажаришни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назарда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тутувчи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лавозимга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ўтказиш</a:t>
            </a:r>
            <a:endParaRPr lang="uz" sz="1200" b="1" dirty="0">
              <a:solidFill>
                <a:schemeClr val="tx2"/>
              </a:solidFill>
            </a:endParaRPr>
          </a:p>
        </p:txBody>
      </p:sp>
      <p:sp>
        <p:nvSpPr>
          <p:cNvPr id="586" name="object 12">
            <a:extLst>
              <a:ext uri="{FF2B5EF4-FFF2-40B4-BE49-F238E27FC236}">
                <a16:creationId xmlns:a16="http://schemas.microsoft.com/office/drawing/2014/main" id="{1DA638EC-BFE4-44D6-A2DE-88A2CB9433D9}"/>
              </a:ext>
            </a:extLst>
          </p:cNvPr>
          <p:cNvSpPr/>
          <p:nvPr/>
        </p:nvSpPr>
        <p:spPr>
          <a:xfrm>
            <a:off x="5346887" y="3340571"/>
            <a:ext cx="593676" cy="591698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7" name="object 12">
            <a:extLst>
              <a:ext uri="{FF2B5EF4-FFF2-40B4-BE49-F238E27FC236}">
                <a16:creationId xmlns:a16="http://schemas.microsoft.com/office/drawing/2014/main" id="{E06FA255-1629-426C-87CB-7E7C2E2BCE4A}"/>
              </a:ext>
            </a:extLst>
          </p:cNvPr>
          <p:cNvSpPr/>
          <p:nvPr/>
        </p:nvSpPr>
        <p:spPr>
          <a:xfrm>
            <a:off x="11065766" y="3340571"/>
            <a:ext cx="593676" cy="591698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8" name="Rectangle: Rounded Corners 587">
            <a:extLst>
              <a:ext uri="{FF2B5EF4-FFF2-40B4-BE49-F238E27FC236}">
                <a16:creationId xmlns:a16="http://schemas.microsoft.com/office/drawing/2014/main" id="{F82C6294-7DE3-45CC-9DFB-11BB11A0DBD5}"/>
              </a:ext>
            </a:extLst>
          </p:cNvPr>
          <p:cNvSpPr/>
          <p:nvPr/>
        </p:nvSpPr>
        <p:spPr>
          <a:xfrm>
            <a:off x="444459" y="4033429"/>
            <a:ext cx="5580104" cy="707760"/>
          </a:xfrm>
          <a:prstGeom prst="roundRect">
            <a:avLst>
              <a:gd name="adj" fmla="val 22473"/>
            </a:avLst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9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200" dirty="0" err="1">
                <a:solidFill>
                  <a:schemeClr val="tx2"/>
                </a:solidFill>
              </a:rPr>
              <a:t>Ходимни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яқин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қариндоши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бевосита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бўйсунишига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ўтказиш</a:t>
            </a:r>
            <a:endParaRPr lang="uz" sz="1200" b="1" dirty="0">
              <a:solidFill>
                <a:schemeClr val="tx2"/>
              </a:solidFill>
            </a:endParaRPr>
          </a:p>
        </p:txBody>
      </p:sp>
      <p:sp>
        <p:nvSpPr>
          <p:cNvPr id="589" name="Rectangle: Rounded Corners 588">
            <a:extLst>
              <a:ext uri="{FF2B5EF4-FFF2-40B4-BE49-F238E27FC236}">
                <a16:creationId xmlns:a16="http://schemas.microsoft.com/office/drawing/2014/main" id="{E891B507-9105-4166-8F6F-01A2C974A050}"/>
              </a:ext>
            </a:extLst>
          </p:cNvPr>
          <p:cNvSpPr/>
          <p:nvPr/>
        </p:nvSpPr>
        <p:spPr>
          <a:xfrm>
            <a:off x="6199911" y="4063832"/>
            <a:ext cx="5580103" cy="715629"/>
          </a:xfrm>
          <a:prstGeom prst="roundRect">
            <a:avLst>
              <a:gd name="adj" fmla="val 20974"/>
            </a:avLst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9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200" dirty="0">
                <a:solidFill>
                  <a:schemeClr val="tx2"/>
                </a:solidFill>
              </a:rPr>
              <a:t>Давлат </a:t>
            </a:r>
            <a:r>
              <a:rPr lang="ru-RU" sz="1200" dirty="0" err="1">
                <a:solidFill>
                  <a:schemeClr val="tx2"/>
                </a:solidFill>
              </a:rPr>
              <a:t>ташкилотининг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зиддият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келтирадиган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шаҳсий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манфаатлардан</a:t>
            </a:r>
            <a:r>
              <a:rPr lang="ru-RU" sz="1200" b="1" dirty="0">
                <a:solidFill>
                  <a:schemeClr val="tx2"/>
                </a:solidFill>
              </a:rPr>
              <a:t> воз </a:t>
            </a:r>
            <a:r>
              <a:rPr lang="ru-RU" sz="1200" b="1" dirty="0" err="1">
                <a:solidFill>
                  <a:schemeClr val="tx2"/>
                </a:solidFill>
              </a:rPr>
              <a:t>кечиш</a:t>
            </a:r>
            <a:endParaRPr lang="uz" sz="1200" dirty="0">
              <a:solidFill>
                <a:schemeClr val="tx2"/>
              </a:solidFill>
            </a:endParaRPr>
          </a:p>
        </p:txBody>
      </p:sp>
      <p:sp>
        <p:nvSpPr>
          <p:cNvPr id="590" name="object 12">
            <a:extLst>
              <a:ext uri="{FF2B5EF4-FFF2-40B4-BE49-F238E27FC236}">
                <a16:creationId xmlns:a16="http://schemas.microsoft.com/office/drawing/2014/main" id="{E580725C-C53E-4E0F-95B0-88DC4D1F2A2E}"/>
              </a:ext>
            </a:extLst>
          </p:cNvPr>
          <p:cNvSpPr/>
          <p:nvPr/>
        </p:nvSpPr>
        <p:spPr>
          <a:xfrm>
            <a:off x="5346887" y="4100604"/>
            <a:ext cx="593676" cy="591698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1" name="object 12">
            <a:extLst>
              <a:ext uri="{FF2B5EF4-FFF2-40B4-BE49-F238E27FC236}">
                <a16:creationId xmlns:a16="http://schemas.microsoft.com/office/drawing/2014/main" id="{8EE35583-CA19-44E7-9B1F-946294AE72A4}"/>
              </a:ext>
            </a:extLst>
          </p:cNvPr>
          <p:cNvSpPr/>
          <p:nvPr/>
        </p:nvSpPr>
        <p:spPr>
          <a:xfrm>
            <a:off x="11065766" y="4100604"/>
            <a:ext cx="593676" cy="591698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2" name="Rectangle: Rounded Corners 591">
            <a:extLst>
              <a:ext uri="{FF2B5EF4-FFF2-40B4-BE49-F238E27FC236}">
                <a16:creationId xmlns:a16="http://schemas.microsoft.com/office/drawing/2014/main" id="{B6AF898C-645A-4B95-B2FD-3D15741E1F0F}"/>
              </a:ext>
            </a:extLst>
          </p:cNvPr>
          <p:cNvSpPr/>
          <p:nvPr/>
        </p:nvSpPr>
        <p:spPr>
          <a:xfrm>
            <a:off x="444459" y="4812181"/>
            <a:ext cx="5580104" cy="883409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9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200" b="1" dirty="0" err="1">
                <a:solidFill>
                  <a:schemeClr val="tx2"/>
                </a:solidFill>
              </a:rPr>
              <a:t>Ходимнинг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меҳнат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мажбуриятларини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қайта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кўриб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чиқиш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ва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ўзгартириш</a:t>
            </a:r>
            <a:endParaRPr lang="uz" sz="1200" b="1" dirty="0">
              <a:solidFill>
                <a:schemeClr val="tx2"/>
              </a:solidFill>
            </a:endParaRPr>
          </a:p>
        </p:txBody>
      </p:sp>
      <p:sp>
        <p:nvSpPr>
          <p:cNvPr id="593" name="Rectangle: Rounded Corners 592">
            <a:extLst>
              <a:ext uri="{FF2B5EF4-FFF2-40B4-BE49-F238E27FC236}">
                <a16:creationId xmlns:a16="http://schemas.microsoft.com/office/drawing/2014/main" id="{716D639E-B615-49CA-995B-A76D745676BF}"/>
              </a:ext>
            </a:extLst>
          </p:cNvPr>
          <p:cNvSpPr/>
          <p:nvPr/>
        </p:nvSpPr>
        <p:spPr>
          <a:xfrm>
            <a:off x="6167437" y="4806203"/>
            <a:ext cx="5580103" cy="893230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9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200" dirty="0">
                <a:solidFill>
                  <a:schemeClr val="tx2"/>
                </a:solidFill>
              </a:rPr>
              <a:t>Давлат </a:t>
            </a:r>
            <a:r>
              <a:rPr lang="ru-RU" sz="1200" dirty="0" err="1">
                <a:solidFill>
                  <a:schemeClr val="tx2"/>
                </a:solidFill>
              </a:rPr>
              <a:t>ташкилотининг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зиддият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келтирадиган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шаҳсий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манфаатлардан</a:t>
            </a:r>
            <a:r>
              <a:rPr lang="ru-RU" sz="1200" b="1" dirty="0">
                <a:solidFill>
                  <a:schemeClr val="tx2"/>
                </a:solidFill>
              </a:rPr>
              <a:t> воз </a:t>
            </a:r>
            <a:r>
              <a:rPr lang="ru-RU" sz="1200" b="1" dirty="0" err="1">
                <a:solidFill>
                  <a:schemeClr val="tx2"/>
                </a:solidFill>
              </a:rPr>
              <a:t>кечишни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истамаган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ҳодимга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нисбатан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лавозимидан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озод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қилишга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меҳнат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шартномасини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бекор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тавсия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этиш</a:t>
            </a:r>
            <a:endParaRPr lang="uz" sz="1200" dirty="0">
              <a:solidFill>
                <a:schemeClr val="tx2"/>
              </a:solidFill>
            </a:endParaRPr>
          </a:p>
        </p:txBody>
      </p:sp>
      <p:sp>
        <p:nvSpPr>
          <p:cNvPr id="594" name="object 12">
            <a:extLst>
              <a:ext uri="{FF2B5EF4-FFF2-40B4-BE49-F238E27FC236}">
                <a16:creationId xmlns:a16="http://schemas.microsoft.com/office/drawing/2014/main" id="{9D2793CF-3399-4994-A125-176C7E9BBDB4}"/>
              </a:ext>
            </a:extLst>
          </p:cNvPr>
          <p:cNvSpPr/>
          <p:nvPr/>
        </p:nvSpPr>
        <p:spPr>
          <a:xfrm>
            <a:off x="5346887" y="4889087"/>
            <a:ext cx="593676" cy="591698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5" name="object 12">
            <a:extLst>
              <a:ext uri="{FF2B5EF4-FFF2-40B4-BE49-F238E27FC236}">
                <a16:creationId xmlns:a16="http://schemas.microsoft.com/office/drawing/2014/main" id="{5329DFC9-63CD-4AF4-A1B9-2BCFF2570D58}"/>
              </a:ext>
            </a:extLst>
          </p:cNvPr>
          <p:cNvSpPr/>
          <p:nvPr/>
        </p:nvSpPr>
        <p:spPr>
          <a:xfrm>
            <a:off x="11065766" y="4889087"/>
            <a:ext cx="593676" cy="591698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6" name="Rectangle: Rounded Corners 595">
            <a:extLst>
              <a:ext uri="{FF2B5EF4-FFF2-40B4-BE49-F238E27FC236}">
                <a16:creationId xmlns:a16="http://schemas.microsoft.com/office/drawing/2014/main" id="{953281EF-8087-42C1-8405-85CA5FED0683}"/>
              </a:ext>
            </a:extLst>
          </p:cNvPr>
          <p:cNvSpPr/>
          <p:nvPr/>
        </p:nvSpPr>
        <p:spPr>
          <a:xfrm>
            <a:off x="431997" y="5814224"/>
            <a:ext cx="11317091" cy="517763"/>
          </a:xfrm>
          <a:prstGeom prst="roundRect">
            <a:avLst>
              <a:gd name="adj" fmla="val 26052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4000" tIns="44371" rIns="0" bIns="44371" rtlCol="0" anchor="ctr">
            <a:noAutofit/>
          </a:bodyPr>
          <a:lstStyle/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Манфаатлар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тўқнашувини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ҳал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қилишнинг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ўзига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хос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усулини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танлаш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тўғрисида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қарор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қилишда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ходимнинг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шахсий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манфаатларининг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табиати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бундай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манфаатнинг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ташкилоти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манфаатларига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зарар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етказиш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эҳтимоли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ҳисобга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олинади</a:t>
            </a:r>
            <a:endParaRPr lang="uz" sz="1200" dirty="0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23C1EBEF-F780-4D31-997B-1E12376C389A}"/>
              </a:ext>
            </a:extLst>
          </p:cNvPr>
          <p:cNvGrpSpPr/>
          <p:nvPr/>
        </p:nvGrpSpPr>
        <p:grpSpPr>
          <a:xfrm>
            <a:off x="520302" y="5853768"/>
            <a:ext cx="518443" cy="455864"/>
            <a:chOff x="-395057" y="3223382"/>
            <a:chExt cx="356759" cy="313696"/>
          </a:xfrm>
        </p:grpSpPr>
        <p:sp>
          <p:nvSpPr>
            <p:cNvPr id="598" name="Freeform 216">
              <a:extLst>
                <a:ext uri="{FF2B5EF4-FFF2-40B4-BE49-F238E27FC236}">
                  <a16:creationId xmlns:a16="http://schemas.microsoft.com/office/drawing/2014/main" id="{E212202A-CE64-4D10-9F1B-3021F713A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5057" y="3223382"/>
              <a:ext cx="356759" cy="313696"/>
            </a:xfrm>
            <a:custGeom>
              <a:avLst/>
              <a:gdLst>
                <a:gd name="T0" fmla="*/ 10 w 422"/>
                <a:gd name="T1" fmla="*/ 318 h 356"/>
                <a:gd name="T2" fmla="*/ 190 w 422"/>
                <a:gd name="T3" fmla="*/ 17 h 356"/>
                <a:gd name="T4" fmla="*/ 232 w 422"/>
                <a:gd name="T5" fmla="*/ 17 h 356"/>
                <a:gd name="T6" fmla="*/ 412 w 422"/>
                <a:gd name="T7" fmla="*/ 318 h 356"/>
                <a:gd name="T8" fmla="*/ 391 w 422"/>
                <a:gd name="T9" fmla="*/ 356 h 356"/>
                <a:gd name="T10" fmla="*/ 31 w 422"/>
                <a:gd name="T11" fmla="*/ 356 h 356"/>
                <a:gd name="T12" fmla="*/ 10 w 422"/>
                <a:gd name="T13" fmla="*/ 3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356">
                  <a:moveTo>
                    <a:pt x="10" y="318"/>
                  </a:moveTo>
                  <a:lnTo>
                    <a:pt x="190" y="17"/>
                  </a:lnTo>
                  <a:cubicBezTo>
                    <a:pt x="200" y="0"/>
                    <a:pt x="223" y="0"/>
                    <a:pt x="232" y="17"/>
                  </a:cubicBezTo>
                  <a:lnTo>
                    <a:pt x="412" y="318"/>
                  </a:lnTo>
                  <a:cubicBezTo>
                    <a:pt x="422" y="334"/>
                    <a:pt x="410" y="356"/>
                    <a:pt x="391" y="356"/>
                  </a:cubicBezTo>
                  <a:lnTo>
                    <a:pt x="31" y="356"/>
                  </a:lnTo>
                  <a:cubicBezTo>
                    <a:pt x="12" y="356"/>
                    <a:pt x="0" y="334"/>
                    <a:pt x="10" y="31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9" name="Freeform 217">
              <a:extLst>
                <a:ext uri="{FF2B5EF4-FFF2-40B4-BE49-F238E27FC236}">
                  <a16:creationId xmlns:a16="http://schemas.microsoft.com/office/drawing/2014/main" id="{75414945-C02E-498A-84CF-CE843305EE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3373" y="3337119"/>
              <a:ext cx="31634" cy="159600"/>
            </a:xfrm>
            <a:custGeom>
              <a:avLst/>
              <a:gdLst>
                <a:gd name="T0" fmla="*/ 0 w 39"/>
                <a:gd name="T1" fmla="*/ 161 h 180"/>
                <a:gd name="T2" fmla="*/ 1 w 39"/>
                <a:gd name="T3" fmla="*/ 153 h 180"/>
                <a:gd name="T4" fmla="*/ 5 w 39"/>
                <a:gd name="T5" fmla="*/ 147 h 180"/>
                <a:gd name="T6" fmla="*/ 11 w 39"/>
                <a:gd name="T7" fmla="*/ 143 h 180"/>
                <a:gd name="T8" fmla="*/ 19 w 39"/>
                <a:gd name="T9" fmla="*/ 142 h 180"/>
                <a:gd name="T10" fmla="*/ 27 w 39"/>
                <a:gd name="T11" fmla="*/ 143 h 180"/>
                <a:gd name="T12" fmla="*/ 34 w 39"/>
                <a:gd name="T13" fmla="*/ 147 h 180"/>
                <a:gd name="T14" fmla="*/ 38 w 39"/>
                <a:gd name="T15" fmla="*/ 153 h 180"/>
                <a:gd name="T16" fmla="*/ 39 w 39"/>
                <a:gd name="T17" fmla="*/ 161 h 180"/>
                <a:gd name="T18" fmla="*/ 38 w 39"/>
                <a:gd name="T19" fmla="*/ 168 h 180"/>
                <a:gd name="T20" fmla="*/ 34 w 39"/>
                <a:gd name="T21" fmla="*/ 175 h 180"/>
                <a:gd name="T22" fmla="*/ 27 w 39"/>
                <a:gd name="T23" fmla="*/ 178 h 180"/>
                <a:gd name="T24" fmla="*/ 19 w 39"/>
                <a:gd name="T25" fmla="*/ 180 h 180"/>
                <a:gd name="T26" fmla="*/ 11 w 39"/>
                <a:gd name="T27" fmla="*/ 178 h 180"/>
                <a:gd name="T28" fmla="*/ 5 w 39"/>
                <a:gd name="T29" fmla="*/ 175 h 180"/>
                <a:gd name="T30" fmla="*/ 1 w 39"/>
                <a:gd name="T31" fmla="*/ 168 h 180"/>
                <a:gd name="T32" fmla="*/ 0 w 39"/>
                <a:gd name="T33" fmla="*/ 161 h 180"/>
                <a:gd name="T34" fmla="*/ 35 w 39"/>
                <a:gd name="T35" fmla="*/ 122 h 180"/>
                <a:gd name="T36" fmla="*/ 6 w 39"/>
                <a:gd name="T37" fmla="*/ 122 h 180"/>
                <a:gd name="T38" fmla="*/ 1 w 39"/>
                <a:gd name="T39" fmla="*/ 0 h 180"/>
                <a:gd name="T40" fmla="*/ 39 w 39"/>
                <a:gd name="T41" fmla="*/ 0 h 180"/>
                <a:gd name="T42" fmla="*/ 35 w 39"/>
                <a:gd name="T43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80">
                  <a:moveTo>
                    <a:pt x="0" y="161"/>
                  </a:moveTo>
                  <a:cubicBezTo>
                    <a:pt x="0" y="158"/>
                    <a:pt x="0" y="156"/>
                    <a:pt x="1" y="153"/>
                  </a:cubicBezTo>
                  <a:cubicBezTo>
                    <a:pt x="2" y="151"/>
                    <a:pt x="4" y="150"/>
                    <a:pt x="5" y="147"/>
                  </a:cubicBezTo>
                  <a:cubicBezTo>
                    <a:pt x="6" y="145"/>
                    <a:pt x="9" y="145"/>
                    <a:pt x="11" y="143"/>
                  </a:cubicBezTo>
                  <a:cubicBezTo>
                    <a:pt x="14" y="142"/>
                    <a:pt x="16" y="142"/>
                    <a:pt x="19" y="142"/>
                  </a:cubicBezTo>
                  <a:cubicBezTo>
                    <a:pt x="21" y="142"/>
                    <a:pt x="25" y="142"/>
                    <a:pt x="27" y="143"/>
                  </a:cubicBezTo>
                  <a:cubicBezTo>
                    <a:pt x="30" y="144"/>
                    <a:pt x="32" y="146"/>
                    <a:pt x="34" y="147"/>
                  </a:cubicBezTo>
                  <a:cubicBezTo>
                    <a:pt x="35" y="148"/>
                    <a:pt x="36" y="151"/>
                    <a:pt x="38" y="153"/>
                  </a:cubicBezTo>
                  <a:cubicBezTo>
                    <a:pt x="39" y="156"/>
                    <a:pt x="39" y="158"/>
                    <a:pt x="39" y="161"/>
                  </a:cubicBezTo>
                  <a:cubicBezTo>
                    <a:pt x="39" y="163"/>
                    <a:pt x="39" y="166"/>
                    <a:pt x="38" y="168"/>
                  </a:cubicBezTo>
                  <a:cubicBezTo>
                    <a:pt x="36" y="171"/>
                    <a:pt x="35" y="172"/>
                    <a:pt x="34" y="175"/>
                  </a:cubicBezTo>
                  <a:cubicBezTo>
                    <a:pt x="32" y="177"/>
                    <a:pt x="30" y="177"/>
                    <a:pt x="27" y="178"/>
                  </a:cubicBezTo>
                  <a:cubicBezTo>
                    <a:pt x="25" y="180"/>
                    <a:pt x="22" y="180"/>
                    <a:pt x="19" y="180"/>
                  </a:cubicBezTo>
                  <a:cubicBezTo>
                    <a:pt x="15" y="180"/>
                    <a:pt x="13" y="180"/>
                    <a:pt x="11" y="178"/>
                  </a:cubicBezTo>
                  <a:cubicBezTo>
                    <a:pt x="10" y="177"/>
                    <a:pt x="6" y="176"/>
                    <a:pt x="5" y="175"/>
                  </a:cubicBezTo>
                  <a:cubicBezTo>
                    <a:pt x="4" y="173"/>
                    <a:pt x="3" y="171"/>
                    <a:pt x="1" y="168"/>
                  </a:cubicBezTo>
                  <a:cubicBezTo>
                    <a:pt x="0" y="166"/>
                    <a:pt x="0" y="163"/>
                    <a:pt x="0" y="161"/>
                  </a:cubicBezTo>
                  <a:close/>
                  <a:moveTo>
                    <a:pt x="35" y="122"/>
                  </a:moveTo>
                  <a:lnTo>
                    <a:pt x="6" y="122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5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B8953708-C6B2-4F84-B210-A72AEECD1ECA}"/>
              </a:ext>
            </a:extLst>
          </p:cNvPr>
          <p:cNvGrpSpPr/>
          <p:nvPr/>
        </p:nvGrpSpPr>
        <p:grpSpPr>
          <a:xfrm>
            <a:off x="5315861" y="2463789"/>
            <a:ext cx="478471" cy="471138"/>
            <a:chOff x="10934700" y="3795713"/>
            <a:chExt cx="828676" cy="815975"/>
          </a:xfrm>
          <a:solidFill>
            <a:schemeClr val="bg2">
              <a:lumMod val="25000"/>
            </a:schemeClr>
          </a:solidFill>
        </p:grpSpPr>
        <p:sp>
          <p:nvSpPr>
            <p:cNvPr id="601" name="Freeform 274">
              <a:extLst>
                <a:ext uri="{FF2B5EF4-FFF2-40B4-BE49-F238E27FC236}">
                  <a16:creationId xmlns:a16="http://schemas.microsoft.com/office/drawing/2014/main" id="{1D570119-1EC1-4255-BC87-65E21A3D7E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7750" y="3946526"/>
              <a:ext cx="273050" cy="519113"/>
            </a:xfrm>
            <a:custGeom>
              <a:avLst/>
              <a:gdLst>
                <a:gd name="T0" fmla="*/ 1395 w 2000"/>
                <a:gd name="T1" fmla="*/ 802 h 3800"/>
                <a:gd name="T2" fmla="*/ 1500 w 2000"/>
                <a:gd name="T3" fmla="*/ 500 h 3800"/>
                <a:gd name="T4" fmla="*/ 1000 w 2000"/>
                <a:gd name="T5" fmla="*/ 0 h 3800"/>
                <a:gd name="T6" fmla="*/ 500 w 2000"/>
                <a:gd name="T7" fmla="*/ 500 h 3800"/>
                <a:gd name="T8" fmla="*/ 605 w 2000"/>
                <a:gd name="T9" fmla="*/ 802 h 3800"/>
                <a:gd name="T10" fmla="*/ 0 w 2000"/>
                <a:gd name="T11" fmla="*/ 1453 h 3800"/>
                <a:gd name="T12" fmla="*/ 0 w 2000"/>
                <a:gd name="T13" fmla="*/ 2300 h 3800"/>
                <a:gd name="T14" fmla="*/ 100 w 2000"/>
                <a:gd name="T15" fmla="*/ 2400 h 3800"/>
                <a:gd name="T16" fmla="*/ 100 w 2000"/>
                <a:gd name="T17" fmla="*/ 2400 h 3800"/>
                <a:gd name="T18" fmla="*/ 400 w 2000"/>
                <a:gd name="T19" fmla="*/ 2400 h 3800"/>
                <a:gd name="T20" fmla="*/ 400 w 2000"/>
                <a:gd name="T21" fmla="*/ 3700 h 3800"/>
                <a:gd name="T22" fmla="*/ 500 w 2000"/>
                <a:gd name="T23" fmla="*/ 3800 h 3800"/>
                <a:gd name="T24" fmla="*/ 500 w 2000"/>
                <a:gd name="T25" fmla="*/ 3800 h 3800"/>
                <a:gd name="T26" fmla="*/ 1500 w 2000"/>
                <a:gd name="T27" fmla="*/ 3800 h 3800"/>
                <a:gd name="T28" fmla="*/ 1600 w 2000"/>
                <a:gd name="T29" fmla="*/ 3700 h 3800"/>
                <a:gd name="T30" fmla="*/ 1600 w 2000"/>
                <a:gd name="T31" fmla="*/ 3700 h 3800"/>
                <a:gd name="T32" fmla="*/ 1600 w 2000"/>
                <a:gd name="T33" fmla="*/ 2400 h 3800"/>
                <a:gd name="T34" fmla="*/ 1900 w 2000"/>
                <a:gd name="T35" fmla="*/ 2400 h 3800"/>
                <a:gd name="T36" fmla="*/ 2000 w 2000"/>
                <a:gd name="T37" fmla="*/ 2300 h 3800"/>
                <a:gd name="T38" fmla="*/ 2000 w 2000"/>
                <a:gd name="T39" fmla="*/ 2300 h 3800"/>
                <a:gd name="T40" fmla="*/ 2000 w 2000"/>
                <a:gd name="T41" fmla="*/ 1453 h 3800"/>
                <a:gd name="T42" fmla="*/ 1395 w 2000"/>
                <a:gd name="T43" fmla="*/ 802 h 3800"/>
                <a:gd name="T44" fmla="*/ 1000 w 2000"/>
                <a:gd name="T45" fmla="*/ 200 h 3800"/>
                <a:gd name="T46" fmla="*/ 1300 w 2000"/>
                <a:gd name="T47" fmla="*/ 500 h 3800"/>
                <a:gd name="T48" fmla="*/ 1000 w 2000"/>
                <a:gd name="T49" fmla="*/ 800 h 3800"/>
                <a:gd name="T50" fmla="*/ 700 w 2000"/>
                <a:gd name="T51" fmla="*/ 500 h 3800"/>
                <a:gd name="T52" fmla="*/ 1000 w 2000"/>
                <a:gd name="T53" fmla="*/ 200 h 3800"/>
                <a:gd name="T54" fmla="*/ 1800 w 2000"/>
                <a:gd name="T55" fmla="*/ 2200 h 3800"/>
                <a:gd name="T56" fmla="*/ 1600 w 2000"/>
                <a:gd name="T57" fmla="*/ 2200 h 3800"/>
                <a:gd name="T58" fmla="*/ 1600 w 2000"/>
                <a:gd name="T59" fmla="*/ 1300 h 3800"/>
                <a:gd name="T60" fmla="*/ 1400 w 2000"/>
                <a:gd name="T61" fmla="*/ 1300 h 3800"/>
                <a:gd name="T62" fmla="*/ 1400 w 2000"/>
                <a:gd name="T63" fmla="*/ 3600 h 3800"/>
                <a:gd name="T64" fmla="*/ 1100 w 2000"/>
                <a:gd name="T65" fmla="*/ 3600 h 3800"/>
                <a:gd name="T66" fmla="*/ 1100 w 2000"/>
                <a:gd name="T67" fmla="*/ 2300 h 3800"/>
                <a:gd name="T68" fmla="*/ 900 w 2000"/>
                <a:gd name="T69" fmla="*/ 2300 h 3800"/>
                <a:gd name="T70" fmla="*/ 900 w 2000"/>
                <a:gd name="T71" fmla="*/ 3600 h 3800"/>
                <a:gd name="T72" fmla="*/ 600 w 2000"/>
                <a:gd name="T73" fmla="*/ 3600 h 3800"/>
                <a:gd name="T74" fmla="*/ 600 w 2000"/>
                <a:gd name="T75" fmla="*/ 1300 h 3800"/>
                <a:gd name="T76" fmla="*/ 400 w 2000"/>
                <a:gd name="T77" fmla="*/ 1300 h 3800"/>
                <a:gd name="T78" fmla="*/ 400 w 2000"/>
                <a:gd name="T79" fmla="*/ 2200 h 3800"/>
                <a:gd name="T80" fmla="*/ 200 w 2000"/>
                <a:gd name="T81" fmla="*/ 2200 h 3800"/>
                <a:gd name="T82" fmla="*/ 200 w 2000"/>
                <a:gd name="T83" fmla="*/ 1453 h 3800"/>
                <a:gd name="T84" fmla="*/ 653 w 2000"/>
                <a:gd name="T85" fmla="*/ 1000 h 3800"/>
                <a:gd name="T86" fmla="*/ 1347 w 2000"/>
                <a:gd name="T87" fmla="*/ 1000 h 3800"/>
                <a:gd name="T88" fmla="*/ 1800 w 2000"/>
                <a:gd name="T89" fmla="*/ 1453 h 3800"/>
                <a:gd name="T90" fmla="*/ 1800 w 2000"/>
                <a:gd name="T91" fmla="*/ 2200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0" h="3800">
                  <a:moveTo>
                    <a:pt x="1395" y="802"/>
                  </a:moveTo>
                  <a:cubicBezTo>
                    <a:pt x="1463" y="716"/>
                    <a:pt x="1500" y="610"/>
                    <a:pt x="1500" y="500"/>
                  </a:cubicBezTo>
                  <a:cubicBezTo>
                    <a:pt x="1500" y="224"/>
                    <a:pt x="1276" y="0"/>
                    <a:pt x="1000" y="0"/>
                  </a:cubicBezTo>
                  <a:cubicBezTo>
                    <a:pt x="724" y="0"/>
                    <a:pt x="500" y="224"/>
                    <a:pt x="500" y="500"/>
                  </a:cubicBezTo>
                  <a:cubicBezTo>
                    <a:pt x="500" y="610"/>
                    <a:pt x="537" y="716"/>
                    <a:pt x="605" y="802"/>
                  </a:cubicBezTo>
                  <a:cubicBezTo>
                    <a:pt x="264" y="828"/>
                    <a:pt x="1" y="1112"/>
                    <a:pt x="0" y="1453"/>
                  </a:cubicBezTo>
                  <a:lnTo>
                    <a:pt x="0" y="2300"/>
                  </a:lnTo>
                  <a:cubicBezTo>
                    <a:pt x="0" y="2355"/>
                    <a:pt x="45" y="2400"/>
                    <a:pt x="100" y="2400"/>
                  </a:cubicBezTo>
                  <a:lnTo>
                    <a:pt x="100" y="2400"/>
                  </a:lnTo>
                  <a:lnTo>
                    <a:pt x="400" y="2400"/>
                  </a:lnTo>
                  <a:lnTo>
                    <a:pt x="400" y="3700"/>
                  </a:lnTo>
                  <a:cubicBezTo>
                    <a:pt x="400" y="3755"/>
                    <a:pt x="445" y="3800"/>
                    <a:pt x="500" y="3800"/>
                  </a:cubicBezTo>
                  <a:lnTo>
                    <a:pt x="500" y="3800"/>
                  </a:lnTo>
                  <a:lnTo>
                    <a:pt x="1500" y="3800"/>
                  </a:lnTo>
                  <a:cubicBezTo>
                    <a:pt x="1555" y="3800"/>
                    <a:pt x="1600" y="3755"/>
                    <a:pt x="1600" y="3700"/>
                  </a:cubicBezTo>
                  <a:lnTo>
                    <a:pt x="1600" y="3700"/>
                  </a:lnTo>
                  <a:lnTo>
                    <a:pt x="1600" y="2400"/>
                  </a:lnTo>
                  <a:lnTo>
                    <a:pt x="1900" y="2400"/>
                  </a:lnTo>
                  <a:cubicBezTo>
                    <a:pt x="1955" y="2400"/>
                    <a:pt x="2000" y="2355"/>
                    <a:pt x="2000" y="2300"/>
                  </a:cubicBezTo>
                  <a:lnTo>
                    <a:pt x="2000" y="2300"/>
                  </a:lnTo>
                  <a:lnTo>
                    <a:pt x="2000" y="1453"/>
                  </a:lnTo>
                  <a:cubicBezTo>
                    <a:pt x="1999" y="1112"/>
                    <a:pt x="1736" y="828"/>
                    <a:pt x="1395" y="802"/>
                  </a:cubicBezTo>
                  <a:close/>
                  <a:moveTo>
                    <a:pt x="1000" y="200"/>
                  </a:moveTo>
                  <a:cubicBezTo>
                    <a:pt x="1166" y="200"/>
                    <a:pt x="1300" y="334"/>
                    <a:pt x="1300" y="500"/>
                  </a:cubicBezTo>
                  <a:cubicBezTo>
                    <a:pt x="1300" y="666"/>
                    <a:pt x="1166" y="800"/>
                    <a:pt x="1000" y="800"/>
                  </a:cubicBezTo>
                  <a:cubicBezTo>
                    <a:pt x="834" y="800"/>
                    <a:pt x="700" y="666"/>
                    <a:pt x="700" y="500"/>
                  </a:cubicBezTo>
                  <a:cubicBezTo>
                    <a:pt x="700" y="334"/>
                    <a:pt x="834" y="200"/>
                    <a:pt x="1000" y="200"/>
                  </a:cubicBezTo>
                  <a:close/>
                  <a:moveTo>
                    <a:pt x="1800" y="2200"/>
                  </a:moveTo>
                  <a:lnTo>
                    <a:pt x="1600" y="2200"/>
                  </a:lnTo>
                  <a:lnTo>
                    <a:pt x="1600" y="1300"/>
                  </a:lnTo>
                  <a:lnTo>
                    <a:pt x="1400" y="1300"/>
                  </a:lnTo>
                  <a:lnTo>
                    <a:pt x="1400" y="3600"/>
                  </a:lnTo>
                  <a:lnTo>
                    <a:pt x="1100" y="3600"/>
                  </a:lnTo>
                  <a:lnTo>
                    <a:pt x="1100" y="2300"/>
                  </a:lnTo>
                  <a:lnTo>
                    <a:pt x="900" y="2300"/>
                  </a:lnTo>
                  <a:lnTo>
                    <a:pt x="900" y="3600"/>
                  </a:lnTo>
                  <a:lnTo>
                    <a:pt x="600" y="3600"/>
                  </a:lnTo>
                  <a:lnTo>
                    <a:pt x="600" y="1300"/>
                  </a:lnTo>
                  <a:lnTo>
                    <a:pt x="400" y="1300"/>
                  </a:lnTo>
                  <a:lnTo>
                    <a:pt x="400" y="2200"/>
                  </a:lnTo>
                  <a:lnTo>
                    <a:pt x="200" y="2200"/>
                  </a:lnTo>
                  <a:lnTo>
                    <a:pt x="200" y="1453"/>
                  </a:lnTo>
                  <a:cubicBezTo>
                    <a:pt x="200" y="1203"/>
                    <a:pt x="403" y="1000"/>
                    <a:pt x="653" y="1000"/>
                  </a:cubicBezTo>
                  <a:lnTo>
                    <a:pt x="1347" y="1000"/>
                  </a:lnTo>
                  <a:cubicBezTo>
                    <a:pt x="1597" y="1000"/>
                    <a:pt x="1800" y="1203"/>
                    <a:pt x="1800" y="1453"/>
                  </a:cubicBezTo>
                  <a:lnTo>
                    <a:pt x="1800" y="22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2" name="Freeform 275">
              <a:extLst>
                <a:ext uri="{FF2B5EF4-FFF2-40B4-BE49-F238E27FC236}">
                  <a16:creationId xmlns:a16="http://schemas.microsoft.com/office/drawing/2014/main" id="{0ACDC72A-56D3-4118-AF22-2C3264FB2E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44313" y="3795713"/>
              <a:ext cx="109538" cy="109538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3" name="Freeform 276">
              <a:extLst>
                <a:ext uri="{FF2B5EF4-FFF2-40B4-BE49-F238E27FC236}">
                  <a16:creationId xmlns:a16="http://schemas.microsoft.com/office/drawing/2014/main" id="{CBAF9989-24B3-41CD-B8F8-21124E5E4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22038" y="3795713"/>
              <a:ext cx="107950" cy="109538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4" name="Freeform 277">
              <a:extLst>
                <a:ext uri="{FF2B5EF4-FFF2-40B4-BE49-F238E27FC236}">
                  <a16:creationId xmlns:a16="http://schemas.microsoft.com/office/drawing/2014/main" id="{EDCBF948-20AB-4AEF-96C8-05FD23E0E9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34775" y="4397376"/>
              <a:ext cx="109538" cy="107950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5" name="Freeform 278">
              <a:extLst>
                <a:ext uri="{FF2B5EF4-FFF2-40B4-BE49-F238E27FC236}">
                  <a16:creationId xmlns:a16="http://schemas.microsoft.com/office/drawing/2014/main" id="{53D2B11D-B57F-42CD-9A82-985EE5D05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34700" y="4492626"/>
              <a:ext cx="109538" cy="109538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6" name="Freeform 279">
              <a:extLst>
                <a:ext uri="{FF2B5EF4-FFF2-40B4-BE49-F238E27FC236}">
                  <a16:creationId xmlns:a16="http://schemas.microsoft.com/office/drawing/2014/main" id="{F3F61496-A9F9-48EC-AFC4-CE01EE8605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29950" y="4110038"/>
              <a:ext cx="109538" cy="109538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" name="Freeform 280">
              <a:extLst>
                <a:ext uri="{FF2B5EF4-FFF2-40B4-BE49-F238E27FC236}">
                  <a16:creationId xmlns:a16="http://schemas.microsoft.com/office/drawing/2014/main" id="{3BE6D5F8-9F54-4D49-B931-3E14332C5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7788" y="3930651"/>
              <a:ext cx="255588" cy="261938"/>
            </a:xfrm>
            <a:custGeom>
              <a:avLst/>
              <a:gdLst>
                <a:gd name="T0" fmla="*/ 1471 w 1871"/>
                <a:gd name="T1" fmla="*/ 39 h 1910"/>
                <a:gd name="T2" fmla="*/ 1329 w 1871"/>
                <a:gd name="T3" fmla="*/ 39 h 1910"/>
                <a:gd name="T4" fmla="*/ 1329 w 1871"/>
                <a:gd name="T5" fmla="*/ 39 h 1910"/>
                <a:gd name="T6" fmla="*/ 929 w 1871"/>
                <a:gd name="T7" fmla="*/ 439 h 1910"/>
                <a:gd name="T8" fmla="*/ 1071 w 1871"/>
                <a:gd name="T9" fmla="*/ 581 h 1910"/>
                <a:gd name="T10" fmla="*/ 1300 w 1871"/>
                <a:gd name="T11" fmla="*/ 351 h 1910"/>
                <a:gd name="T12" fmla="*/ 1300 w 1871"/>
                <a:gd name="T13" fmla="*/ 410 h 1910"/>
                <a:gd name="T14" fmla="*/ 0 w 1871"/>
                <a:gd name="T15" fmla="*/ 1710 h 1910"/>
                <a:gd name="T16" fmla="*/ 0 w 1871"/>
                <a:gd name="T17" fmla="*/ 1910 h 1910"/>
                <a:gd name="T18" fmla="*/ 1500 w 1871"/>
                <a:gd name="T19" fmla="*/ 410 h 1910"/>
                <a:gd name="T20" fmla="*/ 1500 w 1871"/>
                <a:gd name="T21" fmla="*/ 351 h 1910"/>
                <a:gd name="T22" fmla="*/ 1729 w 1871"/>
                <a:gd name="T23" fmla="*/ 581 h 1910"/>
                <a:gd name="T24" fmla="*/ 1871 w 1871"/>
                <a:gd name="T25" fmla="*/ 439 h 1910"/>
                <a:gd name="T26" fmla="*/ 1471 w 1871"/>
                <a:gd name="T27" fmla="*/ 39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1" h="1910">
                  <a:moveTo>
                    <a:pt x="1471" y="39"/>
                  </a:moveTo>
                  <a:cubicBezTo>
                    <a:pt x="1432" y="0"/>
                    <a:pt x="1368" y="0"/>
                    <a:pt x="1329" y="39"/>
                  </a:cubicBezTo>
                  <a:lnTo>
                    <a:pt x="1329" y="39"/>
                  </a:lnTo>
                  <a:lnTo>
                    <a:pt x="929" y="439"/>
                  </a:lnTo>
                  <a:lnTo>
                    <a:pt x="1071" y="581"/>
                  </a:lnTo>
                  <a:lnTo>
                    <a:pt x="1300" y="351"/>
                  </a:lnTo>
                  <a:lnTo>
                    <a:pt x="1300" y="410"/>
                  </a:lnTo>
                  <a:cubicBezTo>
                    <a:pt x="1299" y="1128"/>
                    <a:pt x="718" y="1709"/>
                    <a:pt x="0" y="1710"/>
                  </a:cubicBezTo>
                  <a:lnTo>
                    <a:pt x="0" y="1910"/>
                  </a:lnTo>
                  <a:cubicBezTo>
                    <a:pt x="828" y="1909"/>
                    <a:pt x="1499" y="1238"/>
                    <a:pt x="1500" y="410"/>
                  </a:cubicBezTo>
                  <a:lnTo>
                    <a:pt x="1500" y="351"/>
                  </a:lnTo>
                  <a:lnTo>
                    <a:pt x="1729" y="581"/>
                  </a:lnTo>
                  <a:lnTo>
                    <a:pt x="1871" y="439"/>
                  </a:lnTo>
                  <a:lnTo>
                    <a:pt x="1471" y="39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8" name="Freeform 281">
              <a:extLst>
                <a:ext uri="{FF2B5EF4-FFF2-40B4-BE49-F238E27FC236}">
                  <a16:creationId xmlns:a16="http://schemas.microsoft.com/office/drawing/2014/main" id="{D64BC3AF-620A-4892-8A66-504CF755D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5825" y="3898901"/>
              <a:ext cx="171450" cy="185738"/>
            </a:xfrm>
            <a:custGeom>
              <a:avLst/>
              <a:gdLst>
                <a:gd name="T0" fmla="*/ 532 w 1252"/>
                <a:gd name="T1" fmla="*/ 1046 h 1364"/>
                <a:gd name="T2" fmla="*/ 1252 w 1252"/>
                <a:gd name="T3" fmla="*/ 179 h 1364"/>
                <a:gd name="T4" fmla="*/ 1162 w 1252"/>
                <a:gd name="T5" fmla="*/ 0 h 1364"/>
                <a:gd name="T6" fmla="*/ 341 w 1252"/>
                <a:gd name="T7" fmla="*/ 981 h 1364"/>
                <a:gd name="T8" fmla="*/ 172 w 1252"/>
                <a:gd name="T9" fmla="*/ 699 h 1364"/>
                <a:gd name="T10" fmla="*/ 0 w 1252"/>
                <a:gd name="T11" fmla="*/ 801 h 1364"/>
                <a:gd name="T12" fmla="*/ 300 w 1252"/>
                <a:gd name="T13" fmla="*/ 1301 h 1364"/>
                <a:gd name="T14" fmla="*/ 437 w 1252"/>
                <a:gd name="T15" fmla="*/ 1336 h 1364"/>
                <a:gd name="T16" fmla="*/ 937 w 1252"/>
                <a:gd name="T17" fmla="*/ 1036 h 1364"/>
                <a:gd name="T18" fmla="*/ 835 w 1252"/>
                <a:gd name="T19" fmla="*/ 864 h 1364"/>
                <a:gd name="T20" fmla="*/ 532 w 1252"/>
                <a:gd name="T21" fmla="*/ 1046 h 1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2" h="1364">
                  <a:moveTo>
                    <a:pt x="532" y="1046"/>
                  </a:moveTo>
                  <a:cubicBezTo>
                    <a:pt x="640" y="669"/>
                    <a:pt x="901" y="354"/>
                    <a:pt x="1252" y="179"/>
                  </a:cubicBezTo>
                  <a:lnTo>
                    <a:pt x="1162" y="0"/>
                  </a:lnTo>
                  <a:cubicBezTo>
                    <a:pt x="764" y="199"/>
                    <a:pt x="467" y="554"/>
                    <a:pt x="341" y="981"/>
                  </a:cubicBezTo>
                  <a:lnTo>
                    <a:pt x="172" y="699"/>
                  </a:lnTo>
                  <a:lnTo>
                    <a:pt x="0" y="801"/>
                  </a:lnTo>
                  <a:lnTo>
                    <a:pt x="300" y="1301"/>
                  </a:lnTo>
                  <a:cubicBezTo>
                    <a:pt x="329" y="1349"/>
                    <a:pt x="390" y="1364"/>
                    <a:pt x="437" y="1336"/>
                  </a:cubicBezTo>
                  <a:lnTo>
                    <a:pt x="937" y="1036"/>
                  </a:lnTo>
                  <a:lnTo>
                    <a:pt x="835" y="864"/>
                  </a:lnTo>
                  <a:lnTo>
                    <a:pt x="532" y="1046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9" name="Freeform 282">
              <a:extLst>
                <a:ext uri="{FF2B5EF4-FFF2-40B4-BE49-F238E27FC236}">
                  <a16:creationId xmlns:a16="http://schemas.microsoft.com/office/drawing/2014/main" id="{235E3907-363F-454F-ACF0-E0AC39607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9638" y="4494213"/>
              <a:ext cx="458788" cy="115888"/>
            </a:xfrm>
            <a:custGeom>
              <a:avLst/>
              <a:gdLst>
                <a:gd name="T0" fmla="*/ 3266 w 3360"/>
                <a:gd name="T1" fmla="*/ 0 h 848"/>
                <a:gd name="T2" fmla="*/ 589 w 3360"/>
                <a:gd name="T3" fmla="*/ 386 h 848"/>
                <a:gd name="T4" fmla="*/ 350 w 3360"/>
                <a:gd name="T5" fmla="*/ 336 h 848"/>
                <a:gd name="T6" fmla="*/ 573 w 3360"/>
                <a:gd name="T7" fmla="*/ 168 h 848"/>
                <a:gd name="T8" fmla="*/ 453 w 3360"/>
                <a:gd name="T9" fmla="*/ 8 h 848"/>
                <a:gd name="T10" fmla="*/ 53 w 3360"/>
                <a:gd name="T11" fmla="*/ 308 h 848"/>
                <a:gd name="T12" fmla="*/ 33 w 3360"/>
                <a:gd name="T13" fmla="*/ 448 h 848"/>
                <a:gd name="T14" fmla="*/ 33 w 3360"/>
                <a:gd name="T15" fmla="*/ 448 h 848"/>
                <a:gd name="T16" fmla="*/ 333 w 3360"/>
                <a:gd name="T17" fmla="*/ 848 h 848"/>
                <a:gd name="T18" fmla="*/ 493 w 3360"/>
                <a:gd name="T19" fmla="*/ 728 h 848"/>
                <a:gd name="T20" fmla="*/ 352 w 3360"/>
                <a:gd name="T21" fmla="*/ 541 h 848"/>
                <a:gd name="T22" fmla="*/ 548 w 3360"/>
                <a:gd name="T23" fmla="*/ 582 h 848"/>
                <a:gd name="T24" fmla="*/ 3360 w 3360"/>
                <a:gd name="T25" fmla="*/ 176 h 848"/>
                <a:gd name="T26" fmla="*/ 3266 w 3360"/>
                <a:gd name="T27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0" h="848">
                  <a:moveTo>
                    <a:pt x="3266" y="0"/>
                  </a:moveTo>
                  <a:cubicBezTo>
                    <a:pt x="2447" y="440"/>
                    <a:pt x="1499" y="577"/>
                    <a:pt x="589" y="386"/>
                  </a:cubicBezTo>
                  <a:lnTo>
                    <a:pt x="350" y="336"/>
                  </a:lnTo>
                  <a:lnTo>
                    <a:pt x="573" y="168"/>
                  </a:lnTo>
                  <a:lnTo>
                    <a:pt x="453" y="8"/>
                  </a:lnTo>
                  <a:lnTo>
                    <a:pt x="53" y="308"/>
                  </a:lnTo>
                  <a:cubicBezTo>
                    <a:pt x="9" y="341"/>
                    <a:pt x="0" y="404"/>
                    <a:pt x="33" y="448"/>
                  </a:cubicBezTo>
                  <a:cubicBezTo>
                    <a:pt x="33" y="448"/>
                    <a:pt x="33" y="448"/>
                    <a:pt x="33" y="448"/>
                  </a:cubicBezTo>
                  <a:lnTo>
                    <a:pt x="333" y="848"/>
                  </a:lnTo>
                  <a:lnTo>
                    <a:pt x="493" y="728"/>
                  </a:lnTo>
                  <a:lnTo>
                    <a:pt x="352" y="541"/>
                  </a:lnTo>
                  <a:lnTo>
                    <a:pt x="548" y="582"/>
                  </a:lnTo>
                  <a:cubicBezTo>
                    <a:pt x="1504" y="783"/>
                    <a:pt x="2500" y="639"/>
                    <a:pt x="3360" y="176"/>
                  </a:cubicBezTo>
                  <a:lnTo>
                    <a:pt x="3266" y="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0" name="Freeform 283">
              <a:extLst>
                <a:ext uri="{FF2B5EF4-FFF2-40B4-BE49-F238E27FC236}">
                  <a16:creationId xmlns:a16="http://schemas.microsoft.com/office/drawing/2014/main" id="{0EE99ADA-E8C1-4AE0-B746-986CA3D5D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7875" y="3800476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1" name="Freeform 284">
              <a:extLst>
                <a:ext uri="{FF2B5EF4-FFF2-40B4-BE49-F238E27FC236}">
                  <a16:creationId xmlns:a16="http://schemas.microsoft.com/office/drawing/2014/main" id="{5F97EE9D-4F42-455E-B7C2-10BC484BA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8263" y="3937001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2" name="Freeform 285">
              <a:extLst>
                <a:ext uri="{FF2B5EF4-FFF2-40B4-BE49-F238E27FC236}">
                  <a16:creationId xmlns:a16="http://schemas.microsoft.com/office/drawing/2014/main" id="{6BEEC398-2FA1-450B-A420-A833A8D72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0" y="4210051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3" name="Freeform 286">
              <a:extLst>
                <a:ext uri="{FF2B5EF4-FFF2-40B4-BE49-F238E27FC236}">
                  <a16:creationId xmlns:a16="http://schemas.microsoft.com/office/drawing/2014/main" id="{04C32606-C6C6-43C5-84CB-DA4EE6E3A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675" y="4346576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4" name="Freeform 287">
              <a:extLst>
                <a:ext uri="{FF2B5EF4-FFF2-40B4-BE49-F238E27FC236}">
                  <a16:creationId xmlns:a16="http://schemas.microsoft.com/office/drawing/2014/main" id="{DABD6D0B-1483-4126-8E1A-195B51DD9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9075" y="4510088"/>
              <a:ext cx="100013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5" name="Freeform 288">
              <a:extLst>
                <a:ext uri="{FF2B5EF4-FFF2-40B4-BE49-F238E27FC236}">
                  <a16:creationId xmlns:a16="http://schemas.microsoft.com/office/drawing/2014/main" id="{DCFC11C9-1CAB-4A22-9837-32FF5AF37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7875" y="4237038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21" name="Group 298">
            <a:extLst>
              <a:ext uri="{FF2B5EF4-FFF2-40B4-BE49-F238E27FC236}">
                <a16:creationId xmlns:a16="http://schemas.microsoft.com/office/drawing/2014/main" id="{9F3AE8CC-3466-43E2-9A25-9F2800A57F5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09990" y="4141629"/>
            <a:ext cx="485000" cy="486082"/>
            <a:chOff x="4278" y="3307"/>
            <a:chExt cx="448" cy="449"/>
          </a:xfrm>
          <a:solidFill>
            <a:schemeClr val="bg2">
              <a:lumMod val="25000"/>
            </a:schemeClr>
          </a:solidFill>
        </p:grpSpPr>
        <p:sp>
          <p:nvSpPr>
            <p:cNvPr id="622" name="Freeform 299">
              <a:extLst>
                <a:ext uri="{FF2B5EF4-FFF2-40B4-BE49-F238E27FC236}">
                  <a16:creationId xmlns:a16="http://schemas.microsoft.com/office/drawing/2014/main" id="{5DA69681-B488-4A2C-BA75-B8E16EE8B0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1" y="3307"/>
              <a:ext cx="174" cy="117"/>
            </a:xfrm>
            <a:custGeom>
              <a:avLst/>
              <a:gdLst>
                <a:gd name="T0" fmla="*/ 933 w 3200"/>
                <a:gd name="T1" fmla="*/ 2151 h 2151"/>
                <a:gd name="T2" fmla="*/ 1915 w 3200"/>
                <a:gd name="T3" fmla="*/ 1333 h 2151"/>
                <a:gd name="T4" fmla="*/ 3200 w 3200"/>
                <a:gd name="T5" fmla="*/ 1333 h 2151"/>
                <a:gd name="T6" fmla="*/ 3200 w 3200"/>
                <a:gd name="T7" fmla="*/ 0 h 2151"/>
                <a:gd name="T8" fmla="*/ 0 w 3200"/>
                <a:gd name="T9" fmla="*/ 0 h 2151"/>
                <a:gd name="T10" fmla="*/ 0 w 3200"/>
                <a:gd name="T11" fmla="*/ 1333 h 2151"/>
                <a:gd name="T12" fmla="*/ 933 w 3200"/>
                <a:gd name="T13" fmla="*/ 1333 h 2151"/>
                <a:gd name="T14" fmla="*/ 933 w 3200"/>
                <a:gd name="T15" fmla="*/ 2151 h 2151"/>
                <a:gd name="T16" fmla="*/ 267 w 3200"/>
                <a:gd name="T17" fmla="*/ 1067 h 2151"/>
                <a:gd name="T18" fmla="*/ 267 w 3200"/>
                <a:gd name="T19" fmla="*/ 267 h 2151"/>
                <a:gd name="T20" fmla="*/ 2933 w 3200"/>
                <a:gd name="T21" fmla="*/ 267 h 2151"/>
                <a:gd name="T22" fmla="*/ 2933 w 3200"/>
                <a:gd name="T23" fmla="*/ 1067 h 2151"/>
                <a:gd name="T24" fmla="*/ 1818 w 3200"/>
                <a:gd name="T25" fmla="*/ 1067 h 2151"/>
                <a:gd name="T26" fmla="*/ 1200 w 3200"/>
                <a:gd name="T27" fmla="*/ 1582 h 2151"/>
                <a:gd name="T28" fmla="*/ 1200 w 3200"/>
                <a:gd name="T29" fmla="*/ 1067 h 2151"/>
                <a:gd name="T30" fmla="*/ 267 w 3200"/>
                <a:gd name="T31" fmla="*/ 1067 h 2151"/>
                <a:gd name="T32" fmla="*/ 267 w 3200"/>
                <a:gd name="T33" fmla="*/ 1067 h 2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00" h="2151">
                  <a:moveTo>
                    <a:pt x="933" y="2151"/>
                  </a:moveTo>
                  <a:lnTo>
                    <a:pt x="1915" y="1333"/>
                  </a:lnTo>
                  <a:lnTo>
                    <a:pt x="3200" y="1333"/>
                  </a:lnTo>
                  <a:lnTo>
                    <a:pt x="3200" y="0"/>
                  </a:lnTo>
                  <a:lnTo>
                    <a:pt x="0" y="0"/>
                  </a:lnTo>
                  <a:lnTo>
                    <a:pt x="0" y="1333"/>
                  </a:lnTo>
                  <a:lnTo>
                    <a:pt x="933" y="1333"/>
                  </a:lnTo>
                  <a:lnTo>
                    <a:pt x="933" y="2151"/>
                  </a:lnTo>
                  <a:close/>
                  <a:moveTo>
                    <a:pt x="267" y="1067"/>
                  </a:moveTo>
                  <a:lnTo>
                    <a:pt x="267" y="267"/>
                  </a:lnTo>
                  <a:lnTo>
                    <a:pt x="2933" y="267"/>
                  </a:lnTo>
                  <a:lnTo>
                    <a:pt x="2933" y="1067"/>
                  </a:lnTo>
                  <a:lnTo>
                    <a:pt x="1818" y="1067"/>
                  </a:lnTo>
                  <a:lnTo>
                    <a:pt x="1200" y="1582"/>
                  </a:lnTo>
                  <a:lnTo>
                    <a:pt x="1200" y="1067"/>
                  </a:lnTo>
                  <a:lnTo>
                    <a:pt x="267" y="1067"/>
                  </a:lnTo>
                  <a:close/>
                  <a:moveTo>
                    <a:pt x="267" y="10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" name="Freeform 300">
              <a:extLst>
                <a:ext uri="{FF2B5EF4-FFF2-40B4-BE49-F238E27FC236}">
                  <a16:creationId xmlns:a16="http://schemas.microsoft.com/office/drawing/2014/main" id="{80B21381-0006-458D-9C2E-9FFBA01696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0" y="3336"/>
              <a:ext cx="15" cy="14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" name="Freeform 301">
              <a:extLst>
                <a:ext uri="{FF2B5EF4-FFF2-40B4-BE49-F238E27FC236}">
                  <a16:creationId xmlns:a16="http://schemas.microsoft.com/office/drawing/2014/main" id="{BD748D55-CB17-452E-8DC4-0337FC5442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9" y="3336"/>
              <a:ext cx="58" cy="14"/>
            </a:xfrm>
            <a:custGeom>
              <a:avLst/>
              <a:gdLst>
                <a:gd name="T0" fmla="*/ 0 w 1066"/>
                <a:gd name="T1" fmla="*/ 0 h 267"/>
                <a:gd name="T2" fmla="*/ 1066 w 1066"/>
                <a:gd name="T3" fmla="*/ 0 h 267"/>
                <a:gd name="T4" fmla="*/ 1066 w 1066"/>
                <a:gd name="T5" fmla="*/ 267 h 267"/>
                <a:gd name="T6" fmla="*/ 0 w 1066"/>
                <a:gd name="T7" fmla="*/ 267 h 267"/>
                <a:gd name="T8" fmla="*/ 0 w 1066"/>
                <a:gd name="T9" fmla="*/ 0 h 267"/>
                <a:gd name="T10" fmla="*/ 0 w 10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6" h="267">
                  <a:moveTo>
                    <a:pt x="0" y="0"/>
                  </a:moveTo>
                  <a:lnTo>
                    <a:pt x="1066" y="0"/>
                  </a:lnTo>
                  <a:lnTo>
                    <a:pt x="10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" name="Freeform 302">
              <a:extLst>
                <a:ext uri="{FF2B5EF4-FFF2-40B4-BE49-F238E27FC236}">
                  <a16:creationId xmlns:a16="http://schemas.microsoft.com/office/drawing/2014/main" id="{10688FEF-AC89-4BD6-8850-A3B871EB44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1" y="3336"/>
              <a:ext cx="15" cy="14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" name="Freeform 303">
              <a:extLst>
                <a:ext uri="{FF2B5EF4-FFF2-40B4-BE49-F238E27FC236}">
                  <a16:creationId xmlns:a16="http://schemas.microsoft.com/office/drawing/2014/main" id="{3C695E6F-B53C-4588-8CFE-F7BEEE54B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8" y="3416"/>
              <a:ext cx="448" cy="340"/>
            </a:xfrm>
            <a:custGeom>
              <a:avLst/>
              <a:gdLst>
                <a:gd name="T0" fmla="*/ 7467 w 8267"/>
                <a:gd name="T1" fmla="*/ 4000 h 6267"/>
                <a:gd name="T2" fmla="*/ 6933 w 8267"/>
                <a:gd name="T3" fmla="*/ 2082 h 6267"/>
                <a:gd name="T4" fmla="*/ 6933 w 8267"/>
                <a:gd name="T5" fmla="*/ 800 h 6267"/>
                <a:gd name="T6" fmla="*/ 5333 w 8267"/>
                <a:gd name="T7" fmla="*/ 1067 h 6267"/>
                <a:gd name="T8" fmla="*/ 4397 w 8267"/>
                <a:gd name="T9" fmla="*/ 2533 h 6267"/>
                <a:gd name="T10" fmla="*/ 3467 w 8267"/>
                <a:gd name="T11" fmla="*/ 1661 h 6267"/>
                <a:gd name="T12" fmla="*/ 2933 w 8267"/>
                <a:gd name="T13" fmla="*/ 0 h 6267"/>
                <a:gd name="T14" fmla="*/ 2400 w 8267"/>
                <a:gd name="T15" fmla="*/ 1661 h 6267"/>
                <a:gd name="T16" fmla="*/ 1467 w 8267"/>
                <a:gd name="T17" fmla="*/ 2568 h 6267"/>
                <a:gd name="T18" fmla="*/ 933 w 8267"/>
                <a:gd name="T19" fmla="*/ 3867 h 6267"/>
                <a:gd name="T20" fmla="*/ 0 w 8267"/>
                <a:gd name="T21" fmla="*/ 6000 h 6267"/>
                <a:gd name="T22" fmla="*/ 8267 w 8267"/>
                <a:gd name="T23" fmla="*/ 6000 h 6267"/>
                <a:gd name="T24" fmla="*/ 5600 w 8267"/>
                <a:gd name="T25" fmla="*/ 3255 h 6267"/>
                <a:gd name="T26" fmla="*/ 6667 w 8267"/>
                <a:gd name="T27" fmla="*/ 2082 h 6267"/>
                <a:gd name="T28" fmla="*/ 5200 w 8267"/>
                <a:gd name="T29" fmla="*/ 4133 h 6267"/>
                <a:gd name="T30" fmla="*/ 5200 w 8267"/>
                <a:gd name="T31" fmla="*/ 4933 h 6267"/>
                <a:gd name="T32" fmla="*/ 5200 w 8267"/>
                <a:gd name="T33" fmla="*/ 6000 h 6267"/>
                <a:gd name="T34" fmla="*/ 6413 w 8267"/>
                <a:gd name="T35" fmla="*/ 4933 h 6267"/>
                <a:gd name="T36" fmla="*/ 6147 w 8267"/>
                <a:gd name="T37" fmla="*/ 4933 h 6267"/>
                <a:gd name="T38" fmla="*/ 7200 w 8267"/>
                <a:gd name="T39" fmla="*/ 2533 h 6267"/>
                <a:gd name="T40" fmla="*/ 5200 w 8267"/>
                <a:gd name="T41" fmla="*/ 4667 h 6267"/>
                <a:gd name="T42" fmla="*/ 6933 w 8267"/>
                <a:gd name="T43" fmla="*/ 3733 h 6267"/>
                <a:gd name="T44" fmla="*/ 6133 w 8267"/>
                <a:gd name="T45" fmla="*/ 267 h 6267"/>
                <a:gd name="T46" fmla="*/ 6133 w 8267"/>
                <a:gd name="T47" fmla="*/ 1600 h 6267"/>
                <a:gd name="T48" fmla="*/ 6145 w 8267"/>
                <a:gd name="T49" fmla="*/ 1910 h 6267"/>
                <a:gd name="T50" fmla="*/ 6356 w 8267"/>
                <a:gd name="T51" fmla="*/ 2122 h 6267"/>
                <a:gd name="T52" fmla="*/ 3867 w 8267"/>
                <a:gd name="T53" fmla="*/ 2933 h 6267"/>
                <a:gd name="T54" fmla="*/ 2400 w 8267"/>
                <a:gd name="T55" fmla="*/ 800 h 6267"/>
                <a:gd name="T56" fmla="*/ 3467 w 8267"/>
                <a:gd name="T57" fmla="*/ 1067 h 6267"/>
                <a:gd name="T58" fmla="*/ 2400 w 8267"/>
                <a:gd name="T59" fmla="*/ 800 h 6267"/>
                <a:gd name="T60" fmla="*/ 3200 w 8267"/>
                <a:gd name="T61" fmla="*/ 1963 h 6267"/>
                <a:gd name="T62" fmla="*/ 2667 w 8267"/>
                <a:gd name="T63" fmla="*/ 1820 h 6267"/>
                <a:gd name="T64" fmla="*/ 1927 w 8267"/>
                <a:gd name="T65" fmla="*/ 2312 h 6267"/>
                <a:gd name="T66" fmla="*/ 3391 w 8267"/>
                <a:gd name="T67" fmla="*/ 2155 h 6267"/>
                <a:gd name="T68" fmla="*/ 4000 w 8267"/>
                <a:gd name="T69" fmla="*/ 2533 h 6267"/>
                <a:gd name="T70" fmla="*/ 1733 w 8267"/>
                <a:gd name="T71" fmla="*/ 3067 h 6267"/>
                <a:gd name="T72" fmla="*/ 5333 w 8267"/>
                <a:gd name="T73" fmla="*/ 3333 h 6267"/>
                <a:gd name="T74" fmla="*/ 1200 w 8267"/>
                <a:gd name="T75" fmla="*/ 3333 h 6267"/>
                <a:gd name="T76" fmla="*/ 1867 w 8267"/>
                <a:gd name="T77" fmla="*/ 4133 h 6267"/>
                <a:gd name="T78" fmla="*/ 4933 w 8267"/>
                <a:gd name="T79" fmla="*/ 3867 h 6267"/>
                <a:gd name="T80" fmla="*/ 2133 w 8267"/>
                <a:gd name="T81" fmla="*/ 4400 h 6267"/>
                <a:gd name="T82" fmla="*/ 4616 w 8267"/>
                <a:gd name="T83" fmla="*/ 6000 h 6267"/>
                <a:gd name="T84" fmla="*/ 1784 w 8267"/>
                <a:gd name="T85" fmla="*/ 6000 h 6267"/>
                <a:gd name="T86" fmla="*/ 4318 w 8267"/>
                <a:gd name="T87" fmla="*/ 6000 h 6267"/>
                <a:gd name="T88" fmla="*/ 4184 w 8267"/>
                <a:gd name="T89" fmla="*/ 5733 h 6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67" h="6267">
                  <a:moveTo>
                    <a:pt x="6787" y="6000"/>
                  </a:moveTo>
                  <a:lnTo>
                    <a:pt x="6679" y="4921"/>
                  </a:lnTo>
                  <a:cubicBezTo>
                    <a:pt x="7125" y="4850"/>
                    <a:pt x="7467" y="4465"/>
                    <a:pt x="7467" y="4000"/>
                  </a:cubicBezTo>
                  <a:lnTo>
                    <a:pt x="7467" y="2267"/>
                  </a:lnTo>
                  <a:lnTo>
                    <a:pt x="6933" y="2267"/>
                  </a:lnTo>
                  <a:lnTo>
                    <a:pt x="6933" y="2082"/>
                  </a:lnTo>
                  <a:cubicBezTo>
                    <a:pt x="6933" y="1901"/>
                    <a:pt x="6834" y="1738"/>
                    <a:pt x="6674" y="1655"/>
                  </a:cubicBezTo>
                  <a:cubicBezTo>
                    <a:pt x="6833" y="1509"/>
                    <a:pt x="6933" y="1299"/>
                    <a:pt x="6933" y="1067"/>
                  </a:cubicBezTo>
                  <a:lnTo>
                    <a:pt x="6933" y="800"/>
                  </a:lnTo>
                  <a:cubicBezTo>
                    <a:pt x="6933" y="359"/>
                    <a:pt x="6575" y="0"/>
                    <a:pt x="6133" y="0"/>
                  </a:cubicBezTo>
                  <a:cubicBezTo>
                    <a:pt x="5692" y="0"/>
                    <a:pt x="5333" y="359"/>
                    <a:pt x="5333" y="800"/>
                  </a:cubicBezTo>
                  <a:lnTo>
                    <a:pt x="5333" y="1067"/>
                  </a:lnTo>
                  <a:cubicBezTo>
                    <a:pt x="5333" y="1412"/>
                    <a:pt x="5553" y="1706"/>
                    <a:pt x="5860" y="1818"/>
                  </a:cubicBezTo>
                  <a:lnTo>
                    <a:pt x="5145" y="2533"/>
                  </a:lnTo>
                  <a:lnTo>
                    <a:pt x="4397" y="2533"/>
                  </a:lnTo>
                  <a:cubicBezTo>
                    <a:pt x="4382" y="2311"/>
                    <a:pt x="4229" y="2117"/>
                    <a:pt x="4013" y="2055"/>
                  </a:cubicBezTo>
                  <a:lnTo>
                    <a:pt x="3467" y="1899"/>
                  </a:lnTo>
                  <a:lnTo>
                    <a:pt x="3467" y="1661"/>
                  </a:lnTo>
                  <a:cubicBezTo>
                    <a:pt x="3630" y="1515"/>
                    <a:pt x="3733" y="1303"/>
                    <a:pt x="3733" y="1067"/>
                  </a:cubicBezTo>
                  <a:lnTo>
                    <a:pt x="3733" y="800"/>
                  </a:lnTo>
                  <a:cubicBezTo>
                    <a:pt x="3733" y="359"/>
                    <a:pt x="3375" y="0"/>
                    <a:pt x="2933" y="0"/>
                  </a:cubicBezTo>
                  <a:cubicBezTo>
                    <a:pt x="2492" y="0"/>
                    <a:pt x="2133" y="359"/>
                    <a:pt x="2133" y="800"/>
                  </a:cubicBezTo>
                  <a:lnTo>
                    <a:pt x="2133" y="1067"/>
                  </a:lnTo>
                  <a:cubicBezTo>
                    <a:pt x="2133" y="1303"/>
                    <a:pt x="2237" y="1515"/>
                    <a:pt x="2400" y="1661"/>
                  </a:cubicBezTo>
                  <a:lnTo>
                    <a:pt x="2400" y="1900"/>
                  </a:lnTo>
                  <a:lnTo>
                    <a:pt x="1853" y="2056"/>
                  </a:lnTo>
                  <a:cubicBezTo>
                    <a:pt x="1626" y="2121"/>
                    <a:pt x="1467" y="2331"/>
                    <a:pt x="1467" y="2568"/>
                  </a:cubicBezTo>
                  <a:lnTo>
                    <a:pt x="1467" y="3067"/>
                  </a:lnTo>
                  <a:lnTo>
                    <a:pt x="933" y="3067"/>
                  </a:lnTo>
                  <a:lnTo>
                    <a:pt x="933" y="3867"/>
                  </a:lnTo>
                  <a:lnTo>
                    <a:pt x="1200" y="3867"/>
                  </a:lnTo>
                  <a:lnTo>
                    <a:pt x="1200" y="6000"/>
                  </a:lnTo>
                  <a:lnTo>
                    <a:pt x="0" y="6000"/>
                  </a:lnTo>
                  <a:lnTo>
                    <a:pt x="0" y="6267"/>
                  </a:lnTo>
                  <a:lnTo>
                    <a:pt x="8267" y="6267"/>
                  </a:lnTo>
                  <a:lnTo>
                    <a:pt x="8267" y="6000"/>
                  </a:lnTo>
                  <a:lnTo>
                    <a:pt x="6787" y="6000"/>
                  </a:lnTo>
                  <a:close/>
                  <a:moveTo>
                    <a:pt x="5600" y="3867"/>
                  </a:moveTo>
                  <a:lnTo>
                    <a:pt x="5600" y="3255"/>
                  </a:lnTo>
                  <a:lnTo>
                    <a:pt x="6545" y="2310"/>
                  </a:lnTo>
                  <a:cubicBezTo>
                    <a:pt x="6613" y="2242"/>
                    <a:pt x="6654" y="2150"/>
                    <a:pt x="6663" y="2055"/>
                  </a:cubicBezTo>
                  <a:cubicBezTo>
                    <a:pt x="6664" y="2064"/>
                    <a:pt x="6667" y="2073"/>
                    <a:pt x="6667" y="2082"/>
                  </a:cubicBezTo>
                  <a:lnTo>
                    <a:pt x="6667" y="3733"/>
                  </a:lnTo>
                  <a:cubicBezTo>
                    <a:pt x="6667" y="3954"/>
                    <a:pt x="6487" y="4133"/>
                    <a:pt x="6267" y="4133"/>
                  </a:cubicBezTo>
                  <a:lnTo>
                    <a:pt x="5200" y="4133"/>
                  </a:lnTo>
                  <a:lnTo>
                    <a:pt x="5200" y="3867"/>
                  </a:lnTo>
                  <a:lnTo>
                    <a:pt x="5600" y="3867"/>
                  </a:lnTo>
                  <a:close/>
                  <a:moveTo>
                    <a:pt x="5200" y="4933"/>
                  </a:moveTo>
                  <a:lnTo>
                    <a:pt x="5879" y="4933"/>
                  </a:lnTo>
                  <a:lnTo>
                    <a:pt x="5986" y="6000"/>
                  </a:lnTo>
                  <a:lnTo>
                    <a:pt x="5200" y="6000"/>
                  </a:lnTo>
                  <a:lnTo>
                    <a:pt x="5200" y="4933"/>
                  </a:lnTo>
                  <a:close/>
                  <a:moveTo>
                    <a:pt x="6147" y="4933"/>
                  </a:moveTo>
                  <a:lnTo>
                    <a:pt x="6413" y="4933"/>
                  </a:lnTo>
                  <a:lnTo>
                    <a:pt x="6519" y="6000"/>
                  </a:lnTo>
                  <a:lnTo>
                    <a:pt x="6254" y="6000"/>
                  </a:lnTo>
                  <a:lnTo>
                    <a:pt x="6147" y="4933"/>
                  </a:lnTo>
                  <a:close/>
                  <a:moveTo>
                    <a:pt x="6933" y="3733"/>
                  </a:moveTo>
                  <a:lnTo>
                    <a:pt x="6933" y="2533"/>
                  </a:lnTo>
                  <a:lnTo>
                    <a:pt x="7200" y="2533"/>
                  </a:lnTo>
                  <a:lnTo>
                    <a:pt x="7200" y="4000"/>
                  </a:lnTo>
                  <a:cubicBezTo>
                    <a:pt x="7200" y="4368"/>
                    <a:pt x="6901" y="4667"/>
                    <a:pt x="6533" y="4667"/>
                  </a:cubicBezTo>
                  <a:lnTo>
                    <a:pt x="5200" y="4667"/>
                  </a:lnTo>
                  <a:lnTo>
                    <a:pt x="5200" y="4400"/>
                  </a:lnTo>
                  <a:lnTo>
                    <a:pt x="6267" y="4400"/>
                  </a:lnTo>
                  <a:cubicBezTo>
                    <a:pt x="6634" y="4400"/>
                    <a:pt x="6933" y="4101"/>
                    <a:pt x="6933" y="3733"/>
                  </a:cubicBezTo>
                  <a:close/>
                  <a:moveTo>
                    <a:pt x="5600" y="1067"/>
                  </a:moveTo>
                  <a:lnTo>
                    <a:pt x="5600" y="800"/>
                  </a:lnTo>
                  <a:cubicBezTo>
                    <a:pt x="5600" y="506"/>
                    <a:pt x="5839" y="267"/>
                    <a:pt x="6133" y="267"/>
                  </a:cubicBezTo>
                  <a:cubicBezTo>
                    <a:pt x="6427" y="267"/>
                    <a:pt x="6667" y="506"/>
                    <a:pt x="6667" y="800"/>
                  </a:cubicBezTo>
                  <a:lnTo>
                    <a:pt x="6667" y="1067"/>
                  </a:lnTo>
                  <a:cubicBezTo>
                    <a:pt x="6667" y="1361"/>
                    <a:pt x="6427" y="1600"/>
                    <a:pt x="6133" y="1600"/>
                  </a:cubicBezTo>
                  <a:cubicBezTo>
                    <a:pt x="5839" y="1600"/>
                    <a:pt x="5600" y="1361"/>
                    <a:pt x="5600" y="1067"/>
                  </a:cubicBezTo>
                  <a:close/>
                  <a:moveTo>
                    <a:pt x="5255" y="2800"/>
                  </a:moveTo>
                  <a:lnTo>
                    <a:pt x="6145" y="1910"/>
                  </a:lnTo>
                  <a:cubicBezTo>
                    <a:pt x="6173" y="1883"/>
                    <a:pt x="6211" y="1867"/>
                    <a:pt x="6251" y="1867"/>
                  </a:cubicBezTo>
                  <a:cubicBezTo>
                    <a:pt x="6333" y="1867"/>
                    <a:pt x="6400" y="1934"/>
                    <a:pt x="6400" y="2016"/>
                  </a:cubicBezTo>
                  <a:cubicBezTo>
                    <a:pt x="6400" y="2055"/>
                    <a:pt x="6384" y="2094"/>
                    <a:pt x="6356" y="2122"/>
                  </a:cubicBezTo>
                  <a:lnTo>
                    <a:pt x="5411" y="3067"/>
                  </a:lnTo>
                  <a:lnTo>
                    <a:pt x="4000" y="3067"/>
                  </a:lnTo>
                  <a:cubicBezTo>
                    <a:pt x="3926" y="3067"/>
                    <a:pt x="3867" y="3007"/>
                    <a:pt x="3867" y="2933"/>
                  </a:cubicBezTo>
                  <a:cubicBezTo>
                    <a:pt x="3867" y="2860"/>
                    <a:pt x="3926" y="2800"/>
                    <a:pt x="4000" y="2800"/>
                  </a:cubicBezTo>
                  <a:lnTo>
                    <a:pt x="5255" y="2800"/>
                  </a:lnTo>
                  <a:close/>
                  <a:moveTo>
                    <a:pt x="2400" y="800"/>
                  </a:moveTo>
                  <a:cubicBezTo>
                    <a:pt x="2400" y="506"/>
                    <a:pt x="2639" y="267"/>
                    <a:pt x="2933" y="267"/>
                  </a:cubicBezTo>
                  <a:cubicBezTo>
                    <a:pt x="3227" y="267"/>
                    <a:pt x="3467" y="506"/>
                    <a:pt x="3467" y="800"/>
                  </a:cubicBezTo>
                  <a:lnTo>
                    <a:pt x="3467" y="1067"/>
                  </a:lnTo>
                  <a:cubicBezTo>
                    <a:pt x="3467" y="1361"/>
                    <a:pt x="3227" y="1600"/>
                    <a:pt x="2933" y="1600"/>
                  </a:cubicBezTo>
                  <a:cubicBezTo>
                    <a:pt x="2639" y="1600"/>
                    <a:pt x="2400" y="1361"/>
                    <a:pt x="2400" y="1067"/>
                  </a:cubicBezTo>
                  <a:lnTo>
                    <a:pt x="2400" y="800"/>
                  </a:lnTo>
                  <a:close/>
                  <a:moveTo>
                    <a:pt x="2933" y="1867"/>
                  </a:moveTo>
                  <a:cubicBezTo>
                    <a:pt x="3027" y="1867"/>
                    <a:pt x="3116" y="1850"/>
                    <a:pt x="3200" y="1820"/>
                  </a:cubicBezTo>
                  <a:lnTo>
                    <a:pt x="3200" y="1963"/>
                  </a:lnTo>
                  <a:cubicBezTo>
                    <a:pt x="3167" y="2014"/>
                    <a:pt x="3075" y="2133"/>
                    <a:pt x="2933" y="2133"/>
                  </a:cubicBezTo>
                  <a:cubicBezTo>
                    <a:pt x="2792" y="2133"/>
                    <a:pt x="2700" y="2014"/>
                    <a:pt x="2667" y="1963"/>
                  </a:cubicBezTo>
                  <a:lnTo>
                    <a:pt x="2667" y="1820"/>
                  </a:lnTo>
                  <a:cubicBezTo>
                    <a:pt x="2750" y="1850"/>
                    <a:pt x="2840" y="1867"/>
                    <a:pt x="2933" y="1867"/>
                  </a:cubicBezTo>
                  <a:close/>
                  <a:moveTo>
                    <a:pt x="1733" y="2568"/>
                  </a:moveTo>
                  <a:cubicBezTo>
                    <a:pt x="1733" y="2450"/>
                    <a:pt x="1813" y="2345"/>
                    <a:pt x="1927" y="2312"/>
                  </a:cubicBezTo>
                  <a:lnTo>
                    <a:pt x="2476" y="2155"/>
                  </a:lnTo>
                  <a:cubicBezTo>
                    <a:pt x="2553" y="2256"/>
                    <a:pt x="2704" y="2400"/>
                    <a:pt x="2933" y="2400"/>
                  </a:cubicBezTo>
                  <a:cubicBezTo>
                    <a:pt x="3163" y="2400"/>
                    <a:pt x="3313" y="2256"/>
                    <a:pt x="3391" y="2155"/>
                  </a:cubicBezTo>
                  <a:lnTo>
                    <a:pt x="3940" y="2312"/>
                  </a:lnTo>
                  <a:cubicBezTo>
                    <a:pt x="4042" y="2341"/>
                    <a:pt x="4113" y="2430"/>
                    <a:pt x="4128" y="2533"/>
                  </a:cubicBezTo>
                  <a:lnTo>
                    <a:pt x="4000" y="2533"/>
                  </a:lnTo>
                  <a:cubicBezTo>
                    <a:pt x="3779" y="2533"/>
                    <a:pt x="3600" y="2713"/>
                    <a:pt x="3600" y="2933"/>
                  </a:cubicBezTo>
                  <a:cubicBezTo>
                    <a:pt x="3600" y="2980"/>
                    <a:pt x="3610" y="3025"/>
                    <a:pt x="3625" y="3067"/>
                  </a:cubicBezTo>
                  <a:lnTo>
                    <a:pt x="1733" y="3067"/>
                  </a:lnTo>
                  <a:lnTo>
                    <a:pt x="1733" y="2568"/>
                  </a:lnTo>
                  <a:close/>
                  <a:moveTo>
                    <a:pt x="1200" y="3333"/>
                  </a:moveTo>
                  <a:lnTo>
                    <a:pt x="5333" y="3333"/>
                  </a:lnTo>
                  <a:lnTo>
                    <a:pt x="5333" y="3600"/>
                  </a:lnTo>
                  <a:lnTo>
                    <a:pt x="1200" y="3600"/>
                  </a:lnTo>
                  <a:lnTo>
                    <a:pt x="1200" y="3333"/>
                  </a:lnTo>
                  <a:close/>
                  <a:moveTo>
                    <a:pt x="1467" y="4400"/>
                  </a:moveTo>
                  <a:lnTo>
                    <a:pt x="1867" y="4400"/>
                  </a:lnTo>
                  <a:lnTo>
                    <a:pt x="1867" y="4133"/>
                  </a:lnTo>
                  <a:lnTo>
                    <a:pt x="1467" y="4133"/>
                  </a:lnTo>
                  <a:lnTo>
                    <a:pt x="1467" y="3867"/>
                  </a:lnTo>
                  <a:lnTo>
                    <a:pt x="4933" y="3867"/>
                  </a:lnTo>
                  <a:lnTo>
                    <a:pt x="4933" y="4133"/>
                  </a:lnTo>
                  <a:lnTo>
                    <a:pt x="2133" y="4133"/>
                  </a:lnTo>
                  <a:lnTo>
                    <a:pt x="2133" y="4400"/>
                  </a:lnTo>
                  <a:lnTo>
                    <a:pt x="4933" y="4400"/>
                  </a:lnTo>
                  <a:lnTo>
                    <a:pt x="4933" y="6000"/>
                  </a:lnTo>
                  <a:lnTo>
                    <a:pt x="4616" y="6000"/>
                  </a:lnTo>
                  <a:lnTo>
                    <a:pt x="4349" y="5467"/>
                  </a:lnTo>
                  <a:lnTo>
                    <a:pt x="2051" y="5467"/>
                  </a:lnTo>
                  <a:lnTo>
                    <a:pt x="1784" y="6000"/>
                  </a:lnTo>
                  <a:lnTo>
                    <a:pt x="1467" y="6000"/>
                  </a:lnTo>
                  <a:lnTo>
                    <a:pt x="1467" y="4400"/>
                  </a:lnTo>
                  <a:close/>
                  <a:moveTo>
                    <a:pt x="4318" y="6000"/>
                  </a:moveTo>
                  <a:lnTo>
                    <a:pt x="2082" y="6000"/>
                  </a:lnTo>
                  <a:lnTo>
                    <a:pt x="2216" y="5733"/>
                  </a:lnTo>
                  <a:lnTo>
                    <a:pt x="4184" y="5733"/>
                  </a:lnTo>
                  <a:lnTo>
                    <a:pt x="4318" y="6000"/>
                  </a:lnTo>
                  <a:close/>
                  <a:moveTo>
                    <a:pt x="4318" y="6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27" name="Group 1212">
            <a:extLst>
              <a:ext uri="{FF2B5EF4-FFF2-40B4-BE49-F238E27FC236}">
                <a16:creationId xmlns:a16="http://schemas.microsoft.com/office/drawing/2014/main" id="{5A3C6101-9232-4E8B-ABE0-C6A0FF1F1D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21911" y="4932615"/>
            <a:ext cx="490698" cy="493709"/>
            <a:chOff x="6233" y="2583"/>
            <a:chExt cx="163" cy="164"/>
          </a:xfrm>
          <a:solidFill>
            <a:schemeClr val="bg2">
              <a:lumMod val="25000"/>
            </a:schemeClr>
          </a:solidFill>
        </p:grpSpPr>
        <p:sp>
          <p:nvSpPr>
            <p:cNvPr id="628" name="Freeform 1213">
              <a:extLst>
                <a:ext uri="{FF2B5EF4-FFF2-40B4-BE49-F238E27FC236}">
                  <a16:creationId xmlns:a16="http://schemas.microsoft.com/office/drawing/2014/main" id="{A248171E-11BE-4A88-B99C-1F7B20CB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" y="2635"/>
              <a:ext cx="106" cy="112"/>
            </a:xfrm>
            <a:custGeom>
              <a:avLst/>
              <a:gdLst>
                <a:gd name="T0" fmla="*/ 3753 w 3953"/>
                <a:gd name="T1" fmla="*/ 3972 h 4172"/>
                <a:gd name="T2" fmla="*/ 1753 w 3953"/>
                <a:gd name="T3" fmla="*/ 3972 h 4172"/>
                <a:gd name="T4" fmla="*/ 1753 w 3953"/>
                <a:gd name="T5" fmla="*/ 3472 h 4172"/>
                <a:gd name="T6" fmla="*/ 1653 w 3953"/>
                <a:gd name="T7" fmla="*/ 3372 h 4172"/>
                <a:gd name="T8" fmla="*/ 1053 w 3953"/>
                <a:gd name="T9" fmla="*/ 3372 h 4172"/>
                <a:gd name="T10" fmla="*/ 753 w 3953"/>
                <a:gd name="T11" fmla="*/ 3072 h 4172"/>
                <a:gd name="T12" fmla="*/ 753 w 3953"/>
                <a:gd name="T13" fmla="*/ 2372 h 4172"/>
                <a:gd name="T14" fmla="*/ 653 w 3953"/>
                <a:gd name="T15" fmla="*/ 2272 h 4172"/>
                <a:gd name="T16" fmla="*/ 261 w 3953"/>
                <a:gd name="T17" fmla="*/ 2272 h 4172"/>
                <a:gd name="T18" fmla="*/ 931 w 3953"/>
                <a:gd name="T19" fmla="*/ 1435 h 4172"/>
                <a:gd name="T20" fmla="*/ 953 w 3953"/>
                <a:gd name="T21" fmla="*/ 1372 h 4172"/>
                <a:gd name="T22" fmla="*/ 1477 w 3953"/>
                <a:gd name="T23" fmla="*/ 144 h 4172"/>
                <a:gd name="T24" fmla="*/ 1339 w 3953"/>
                <a:gd name="T25" fmla="*/ 0 h 4172"/>
                <a:gd name="T26" fmla="*/ 753 w 3953"/>
                <a:gd name="T27" fmla="*/ 1337 h 4172"/>
                <a:gd name="T28" fmla="*/ 105 w 3953"/>
                <a:gd name="T29" fmla="*/ 2147 h 4172"/>
                <a:gd name="T30" fmla="*/ 261 w 3953"/>
                <a:gd name="T31" fmla="*/ 2472 h 4172"/>
                <a:gd name="T32" fmla="*/ 553 w 3953"/>
                <a:gd name="T33" fmla="*/ 2472 h 4172"/>
                <a:gd name="T34" fmla="*/ 553 w 3953"/>
                <a:gd name="T35" fmla="*/ 3072 h 4172"/>
                <a:gd name="T36" fmla="*/ 1053 w 3953"/>
                <a:gd name="T37" fmla="*/ 3572 h 4172"/>
                <a:gd name="T38" fmla="*/ 1553 w 3953"/>
                <a:gd name="T39" fmla="*/ 3572 h 4172"/>
                <a:gd name="T40" fmla="*/ 1553 w 3953"/>
                <a:gd name="T41" fmla="*/ 4072 h 4172"/>
                <a:gd name="T42" fmla="*/ 1653 w 3953"/>
                <a:gd name="T43" fmla="*/ 4172 h 4172"/>
                <a:gd name="T44" fmla="*/ 3853 w 3953"/>
                <a:gd name="T45" fmla="*/ 4172 h 4172"/>
                <a:gd name="T46" fmla="*/ 3953 w 3953"/>
                <a:gd name="T47" fmla="*/ 4072 h 4172"/>
                <a:gd name="T48" fmla="*/ 3953 w 3953"/>
                <a:gd name="T49" fmla="*/ 2872 h 4172"/>
                <a:gd name="T50" fmla="*/ 3753 w 3953"/>
                <a:gd name="T51" fmla="*/ 2872 h 4172"/>
                <a:gd name="T52" fmla="*/ 3753 w 3953"/>
                <a:gd name="T53" fmla="*/ 3972 h 4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53" h="4172">
                  <a:moveTo>
                    <a:pt x="3753" y="3972"/>
                  </a:moveTo>
                  <a:lnTo>
                    <a:pt x="1753" y="3972"/>
                  </a:lnTo>
                  <a:lnTo>
                    <a:pt x="1753" y="3472"/>
                  </a:lnTo>
                  <a:cubicBezTo>
                    <a:pt x="1753" y="3417"/>
                    <a:pt x="1708" y="3372"/>
                    <a:pt x="1653" y="3372"/>
                  </a:cubicBezTo>
                  <a:lnTo>
                    <a:pt x="1053" y="3372"/>
                  </a:lnTo>
                  <a:cubicBezTo>
                    <a:pt x="887" y="3372"/>
                    <a:pt x="753" y="3238"/>
                    <a:pt x="753" y="3072"/>
                  </a:cubicBezTo>
                  <a:lnTo>
                    <a:pt x="753" y="2372"/>
                  </a:lnTo>
                  <a:cubicBezTo>
                    <a:pt x="753" y="2317"/>
                    <a:pt x="708" y="2272"/>
                    <a:pt x="653" y="2272"/>
                  </a:cubicBezTo>
                  <a:lnTo>
                    <a:pt x="261" y="2272"/>
                  </a:lnTo>
                  <a:lnTo>
                    <a:pt x="931" y="1435"/>
                  </a:lnTo>
                  <a:cubicBezTo>
                    <a:pt x="945" y="1417"/>
                    <a:pt x="953" y="1395"/>
                    <a:pt x="953" y="1372"/>
                  </a:cubicBezTo>
                  <a:cubicBezTo>
                    <a:pt x="951" y="908"/>
                    <a:pt x="1141" y="464"/>
                    <a:pt x="1477" y="144"/>
                  </a:cubicBezTo>
                  <a:lnTo>
                    <a:pt x="1339" y="0"/>
                  </a:lnTo>
                  <a:cubicBezTo>
                    <a:pt x="972" y="348"/>
                    <a:pt x="761" y="830"/>
                    <a:pt x="753" y="1337"/>
                  </a:cubicBezTo>
                  <a:lnTo>
                    <a:pt x="105" y="2147"/>
                  </a:lnTo>
                  <a:cubicBezTo>
                    <a:pt x="0" y="2278"/>
                    <a:pt x="93" y="2472"/>
                    <a:pt x="261" y="2472"/>
                  </a:cubicBezTo>
                  <a:lnTo>
                    <a:pt x="553" y="2472"/>
                  </a:lnTo>
                  <a:lnTo>
                    <a:pt x="553" y="3072"/>
                  </a:lnTo>
                  <a:cubicBezTo>
                    <a:pt x="553" y="3348"/>
                    <a:pt x="777" y="3572"/>
                    <a:pt x="1053" y="3572"/>
                  </a:cubicBezTo>
                  <a:lnTo>
                    <a:pt x="1553" y="3572"/>
                  </a:lnTo>
                  <a:lnTo>
                    <a:pt x="1553" y="4072"/>
                  </a:lnTo>
                  <a:cubicBezTo>
                    <a:pt x="1553" y="4127"/>
                    <a:pt x="1598" y="4172"/>
                    <a:pt x="1653" y="4172"/>
                  </a:cubicBezTo>
                  <a:lnTo>
                    <a:pt x="3853" y="4172"/>
                  </a:lnTo>
                  <a:cubicBezTo>
                    <a:pt x="3908" y="4172"/>
                    <a:pt x="3953" y="4127"/>
                    <a:pt x="3953" y="4072"/>
                  </a:cubicBezTo>
                  <a:lnTo>
                    <a:pt x="3953" y="2872"/>
                  </a:lnTo>
                  <a:lnTo>
                    <a:pt x="3753" y="2872"/>
                  </a:lnTo>
                  <a:lnTo>
                    <a:pt x="3753" y="397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9" name="Freeform 1214">
              <a:extLst>
                <a:ext uri="{FF2B5EF4-FFF2-40B4-BE49-F238E27FC236}">
                  <a16:creationId xmlns:a16="http://schemas.microsoft.com/office/drawing/2014/main" id="{ACCE2787-7D53-4508-BAF4-99EC7070B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4" y="2583"/>
              <a:ext cx="102" cy="126"/>
            </a:xfrm>
            <a:custGeom>
              <a:avLst/>
              <a:gdLst>
                <a:gd name="T0" fmla="*/ 3800 w 3807"/>
                <a:gd name="T1" fmla="*/ 1706 h 4685"/>
                <a:gd name="T2" fmla="*/ 1716 w 3807"/>
                <a:gd name="T3" fmla="*/ 159 h 4685"/>
                <a:gd name="T4" fmla="*/ 441 w 3807"/>
                <a:gd name="T5" fmla="*/ 1185 h 4685"/>
                <a:gd name="T6" fmla="*/ 29 w 3807"/>
                <a:gd name="T7" fmla="*/ 1056 h 4685"/>
                <a:gd name="T8" fmla="*/ 400 w 3807"/>
                <a:gd name="T9" fmla="*/ 1385 h 4685"/>
                <a:gd name="T10" fmla="*/ 605 w 3807"/>
                <a:gd name="T11" fmla="*/ 1585 h 4685"/>
                <a:gd name="T12" fmla="*/ 0 w 3807"/>
                <a:gd name="T13" fmla="*/ 1785 h 4685"/>
                <a:gd name="T14" fmla="*/ 629 w 3807"/>
                <a:gd name="T15" fmla="*/ 1985 h 4685"/>
                <a:gd name="T16" fmla="*/ 329 w 3807"/>
                <a:gd name="T17" fmla="*/ 2014 h 4685"/>
                <a:gd name="T18" fmla="*/ 171 w 3807"/>
                <a:gd name="T19" fmla="*/ 2456 h 4685"/>
                <a:gd name="T20" fmla="*/ 681 w 3807"/>
                <a:gd name="T21" fmla="*/ 2185 h 4685"/>
                <a:gd name="T22" fmla="*/ 1400 w 3807"/>
                <a:gd name="T23" fmla="*/ 3233 h 4685"/>
                <a:gd name="T24" fmla="*/ 1340 w 3807"/>
                <a:gd name="T25" fmla="*/ 3838 h 4685"/>
                <a:gd name="T26" fmla="*/ 2000 w 3807"/>
                <a:gd name="T27" fmla="*/ 4685 h 4685"/>
                <a:gd name="T28" fmla="*/ 2892 w 3807"/>
                <a:gd name="T29" fmla="*/ 4269 h 4685"/>
                <a:gd name="T30" fmla="*/ 3000 w 3807"/>
                <a:gd name="T31" fmla="*/ 3303 h 4685"/>
                <a:gd name="T32" fmla="*/ 3119 w 3807"/>
                <a:gd name="T33" fmla="*/ 2994 h 4685"/>
                <a:gd name="T34" fmla="*/ 1400 w 3807"/>
                <a:gd name="T35" fmla="*/ 1385 h 4685"/>
                <a:gd name="T36" fmla="*/ 805 w 3807"/>
                <a:gd name="T37" fmla="*/ 1585 h 4685"/>
                <a:gd name="T38" fmla="*/ 806 w 3807"/>
                <a:gd name="T39" fmla="*/ 1785 h 4685"/>
                <a:gd name="T40" fmla="*/ 1400 w 3807"/>
                <a:gd name="T41" fmla="*/ 1985 h 4685"/>
                <a:gd name="T42" fmla="*/ 806 w 3807"/>
                <a:gd name="T43" fmla="*/ 1785 h 4685"/>
                <a:gd name="T44" fmla="*/ 893 w 3807"/>
                <a:gd name="T45" fmla="*/ 2185 h 4685"/>
                <a:gd name="T46" fmla="*/ 1400 w 3807"/>
                <a:gd name="T47" fmla="*/ 2385 h 4685"/>
                <a:gd name="T48" fmla="*/ 2900 w 3807"/>
                <a:gd name="T49" fmla="*/ 2485 h 4685"/>
                <a:gd name="T50" fmla="*/ 3000 w 3807"/>
                <a:gd name="T51" fmla="*/ 2185 h 4685"/>
                <a:gd name="T52" fmla="*/ 3200 w 3807"/>
                <a:gd name="T53" fmla="*/ 1985 h 4685"/>
                <a:gd name="T54" fmla="*/ 3000 w 3807"/>
                <a:gd name="T55" fmla="*/ 1785 h 4685"/>
                <a:gd name="T56" fmla="*/ 3200 w 3807"/>
                <a:gd name="T57" fmla="*/ 1585 h 4685"/>
                <a:gd name="T58" fmla="*/ 3000 w 3807"/>
                <a:gd name="T59" fmla="*/ 1385 h 4685"/>
                <a:gd name="T60" fmla="*/ 3200 w 3807"/>
                <a:gd name="T61" fmla="*/ 1185 h 4685"/>
                <a:gd name="T62" fmla="*/ 3000 w 3807"/>
                <a:gd name="T63" fmla="*/ 985 h 4685"/>
                <a:gd name="T64" fmla="*/ 2700 w 3807"/>
                <a:gd name="T65" fmla="*/ 885 h 4685"/>
                <a:gd name="T66" fmla="*/ 2500 w 3807"/>
                <a:gd name="T67" fmla="*/ 685 h 4685"/>
                <a:gd name="T68" fmla="*/ 2300 w 3807"/>
                <a:gd name="T69" fmla="*/ 885 h 4685"/>
                <a:gd name="T70" fmla="*/ 2100 w 3807"/>
                <a:gd name="T71" fmla="*/ 685 h 4685"/>
                <a:gd name="T72" fmla="*/ 1900 w 3807"/>
                <a:gd name="T73" fmla="*/ 885 h 4685"/>
                <a:gd name="T74" fmla="*/ 1700 w 3807"/>
                <a:gd name="T75" fmla="*/ 685 h 4685"/>
                <a:gd name="T76" fmla="*/ 1500 w 3807"/>
                <a:gd name="T77" fmla="*/ 885 h 4685"/>
                <a:gd name="T78" fmla="*/ 1400 w 3807"/>
                <a:gd name="T79" fmla="*/ 1185 h 4685"/>
                <a:gd name="T80" fmla="*/ 3062 w 3807"/>
                <a:gd name="T81" fmla="*/ 579 h 4685"/>
                <a:gd name="T82" fmla="*/ 3004 w 3807"/>
                <a:gd name="T83" fmla="*/ 2831 h 4685"/>
                <a:gd name="T84" fmla="*/ 2800 w 3807"/>
                <a:gd name="T85" fmla="*/ 3285 h 4685"/>
                <a:gd name="T86" fmla="*/ 1600 w 3807"/>
                <a:gd name="T87" fmla="*/ 3233 h 4685"/>
                <a:gd name="T88" fmla="*/ 2800 w 3807"/>
                <a:gd name="T89" fmla="*/ 1085 h 4685"/>
                <a:gd name="T90" fmla="*/ 1600 w 3807"/>
                <a:gd name="T91" fmla="*/ 2285 h 4685"/>
                <a:gd name="T92" fmla="*/ 2800 w 3807"/>
                <a:gd name="T93" fmla="*/ 1085 h 4685"/>
                <a:gd name="T94" fmla="*/ 2900 w 3807"/>
                <a:gd name="T95" fmla="*/ 3485 h 4685"/>
                <a:gd name="T96" fmla="*/ 2900 w 3807"/>
                <a:gd name="T97" fmla="*/ 3685 h 4685"/>
                <a:gd name="T98" fmla="*/ 1400 w 3807"/>
                <a:gd name="T99" fmla="*/ 3585 h 4685"/>
                <a:gd name="T100" fmla="*/ 2400 w 3807"/>
                <a:gd name="T101" fmla="*/ 4485 h 4685"/>
                <a:gd name="T102" fmla="*/ 1718 w 3807"/>
                <a:gd name="T103" fmla="*/ 4285 h 4685"/>
                <a:gd name="T104" fmla="*/ 2400 w 3807"/>
                <a:gd name="T105" fmla="*/ 4485 h 4685"/>
                <a:gd name="T106" fmla="*/ 1600 w 3807"/>
                <a:gd name="T107" fmla="*/ 4085 h 4685"/>
                <a:gd name="T108" fmla="*/ 1600 w 3807"/>
                <a:gd name="T109" fmla="*/ 3885 h 4685"/>
                <a:gd name="T110" fmla="*/ 2900 w 3807"/>
                <a:gd name="T111" fmla="*/ 3985 h 4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07" h="4685">
                  <a:moveTo>
                    <a:pt x="3119" y="2994"/>
                  </a:moveTo>
                  <a:cubicBezTo>
                    <a:pt x="3540" y="2699"/>
                    <a:pt x="3793" y="2220"/>
                    <a:pt x="3800" y="1706"/>
                  </a:cubicBezTo>
                  <a:cubicBezTo>
                    <a:pt x="3807" y="1192"/>
                    <a:pt x="3566" y="706"/>
                    <a:pt x="3153" y="399"/>
                  </a:cubicBezTo>
                  <a:cubicBezTo>
                    <a:pt x="2741" y="93"/>
                    <a:pt x="2206" y="4"/>
                    <a:pt x="1716" y="159"/>
                  </a:cubicBezTo>
                  <a:cubicBezTo>
                    <a:pt x="1226" y="315"/>
                    <a:pt x="840" y="697"/>
                    <a:pt x="680" y="1185"/>
                  </a:cubicBezTo>
                  <a:lnTo>
                    <a:pt x="441" y="1185"/>
                  </a:lnTo>
                  <a:lnTo>
                    <a:pt x="171" y="914"/>
                  </a:lnTo>
                  <a:lnTo>
                    <a:pt x="29" y="1056"/>
                  </a:lnTo>
                  <a:lnTo>
                    <a:pt x="329" y="1356"/>
                  </a:lnTo>
                  <a:cubicBezTo>
                    <a:pt x="348" y="1374"/>
                    <a:pt x="373" y="1385"/>
                    <a:pt x="400" y="1385"/>
                  </a:cubicBezTo>
                  <a:lnTo>
                    <a:pt x="629" y="1385"/>
                  </a:lnTo>
                  <a:cubicBezTo>
                    <a:pt x="617" y="1451"/>
                    <a:pt x="609" y="1518"/>
                    <a:pt x="605" y="1585"/>
                  </a:cubicBezTo>
                  <a:lnTo>
                    <a:pt x="0" y="1585"/>
                  </a:lnTo>
                  <a:lnTo>
                    <a:pt x="0" y="1785"/>
                  </a:lnTo>
                  <a:lnTo>
                    <a:pt x="603" y="1785"/>
                  </a:lnTo>
                  <a:cubicBezTo>
                    <a:pt x="608" y="1852"/>
                    <a:pt x="616" y="1919"/>
                    <a:pt x="629" y="1985"/>
                  </a:cubicBezTo>
                  <a:lnTo>
                    <a:pt x="400" y="1985"/>
                  </a:lnTo>
                  <a:cubicBezTo>
                    <a:pt x="373" y="1985"/>
                    <a:pt x="348" y="1996"/>
                    <a:pt x="329" y="2014"/>
                  </a:cubicBezTo>
                  <a:lnTo>
                    <a:pt x="29" y="2314"/>
                  </a:lnTo>
                  <a:lnTo>
                    <a:pt x="171" y="2456"/>
                  </a:lnTo>
                  <a:lnTo>
                    <a:pt x="441" y="2185"/>
                  </a:lnTo>
                  <a:lnTo>
                    <a:pt x="681" y="2185"/>
                  </a:lnTo>
                  <a:cubicBezTo>
                    <a:pt x="789" y="2512"/>
                    <a:pt x="999" y="2795"/>
                    <a:pt x="1280" y="2993"/>
                  </a:cubicBezTo>
                  <a:cubicBezTo>
                    <a:pt x="1357" y="3049"/>
                    <a:pt x="1401" y="3138"/>
                    <a:pt x="1400" y="3233"/>
                  </a:cubicBezTo>
                  <a:lnTo>
                    <a:pt x="1400" y="3303"/>
                  </a:lnTo>
                  <a:cubicBezTo>
                    <a:pt x="1164" y="3385"/>
                    <a:pt x="1128" y="3705"/>
                    <a:pt x="1340" y="3838"/>
                  </a:cubicBezTo>
                  <a:cubicBezTo>
                    <a:pt x="1244" y="4002"/>
                    <a:pt x="1327" y="4213"/>
                    <a:pt x="1508" y="4269"/>
                  </a:cubicBezTo>
                  <a:cubicBezTo>
                    <a:pt x="1549" y="4509"/>
                    <a:pt x="1757" y="4684"/>
                    <a:pt x="2000" y="4685"/>
                  </a:cubicBezTo>
                  <a:lnTo>
                    <a:pt x="2400" y="4685"/>
                  </a:lnTo>
                  <a:cubicBezTo>
                    <a:pt x="2643" y="4684"/>
                    <a:pt x="2851" y="4509"/>
                    <a:pt x="2892" y="4269"/>
                  </a:cubicBezTo>
                  <a:cubicBezTo>
                    <a:pt x="3073" y="4213"/>
                    <a:pt x="3156" y="4002"/>
                    <a:pt x="3060" y="3838"/>
                  </a:cubicBezTo>
                  <a:cubicBezTo>
                    <a:pt x="3272" y="3705"/>
                    <a:pt x="3236" y="3386"/>
                    <a:pt x="3000" y="3303"/>
                  </a:cubicBezTo>
                  <a:lnTo>
                    <a:pt x="3000" y="3233"/>
                  </a:lnTo>
                  <a:cubicBezTo>
                    <a:pt x="2998" y="3139"/>
                    <a:pt x="3043" y="3050"/>
                    <a:pt x="3119" y="2994"/>
                  </a:cubicBezTo>
                  <a:close/>
                  <a:moveTo>
                    <a:pt x="833" y="1385"/>
                  </a:moveTo>
                  <a:lnTo>
                    <a:pt x="1400" y="1385"/>
                  </a:lnTo>
                  <a:lnTo>
                    <a:pt x="1400" y="1585"/>
                  </a:lnTo>
                  <a:lnTo>
                    <a:pt x="805" y="1585"/>
                  </a:lnTo>
                  <a:cubicBezTo>
                    <a:pt x="809" y="1518"/>
                    <a:pt x="819" y="1451"/>
                    <a:pt x="833" y="1385"/>
                  </a:cubicBezTo>
                  <a:close/>
                  <a:moveTo>
                    <a:pt x="806" y="1785"/>
                  </a:moveTo>
                  <a:lnTo>
                    <a:pt x="1400" y="1785"/>
                  </a:lnTo>
                  <a:lnTo>
                    <a:pt x="1400" y="1985"/>
                  </a:lnTo>
                  <a:lnTo>
                    <a:pt x="834" y="1985"/>
                  </a:lnTo>
                  <a:cubicBezTo>
                    <a:pt x="820" y="1919"/>
                    <a:pt x="811" y="1852"/>
                    <a:pt x="806" y="1785"/>
                  </a:cubicBezTo>
                  <a:close/>
                  <a:moveTo>
                    <a:pt x="1395" y="2830"/>
                  </a:moveTo>
                  <a:cubicBezTo>
                    <a:pt x="1167" y="2669"/>
                    <a:pt x="993" y="2445"/>
                    <a:pt x="893" y="2185"/>
                  </a:cubicBezTo>
                  <a:lnTo>
                    <a:pt x="1400" y="2185"/>
                  </a:lnTo>
                  <a:lnTo>
                    <a:pt x="1400" y="2385"/>
                  </a:lnTo>
                  <a:cubicBezTo>
                    <a:pt x="1400" y="2440"/>
                    <a:pt x="1445" y="2485"/>
                    <a:pt x="1500" y="2485"/>
                  </a:cubicBezTo>
                  <a:lnTo>
                    <a:pt x="2900" y="2485"/>
                  </a:lnTo>
                  <a:cubicBezTo>
                    <a:pt x="2955" y="2485"/>
                    <a:pt x="3000" y="2440"/>
                    <a:pt x="3000" y="2385"/>
                  </a:cubicBezTo>
                  <a:lnTo>
                    <a:pt x="3000" y="2185"/>
                  </a:lnTo>
                  <a:lnTo>
                    <a:pt x="3200" y="2185"/>
                  </a:lnTo>
                  <a:lnTo>
                    <a:pt x="3200" y="1985"/>
                  </a:lnTo>
                  <a:lnTo>
                    <a:pt x="3000" y="1985"/>
                  </a:lnTo>
                  <a:lnTo>
                    <a:pt x="3000" y="1785"/>
                  </a:lnTo>
                  <a:lnTo>
                    <a:pt x="3200" y="1785"/>
                  </a:lnTo>
                  <a:lnTo>
                    <a:pt x="3200" y="1585"/>
                  </a:lnTo>
                  <a:lnTo>
                    <a:pt x="3000" y="1585"/>
                  </a:lnTo>
                  <a:lnTo>
                    <a:pt x="3000" y="1385"/>
                  </a:lnTo>
                  <a:lnTo>
                    <a:pt x="3200" y="1385"/>
                  </a:lnTo>
                  <a:lnTo>
                    <a:pt x="3200" y="1185"/>
                  </a:lnTo>
                  <a:lnTo>
                    <a:pt x="3000" y="1185"/>
                  </a:lnTo>
                  <a:lnTo>
                    <a:pt x="3000" y="985"/>
                  </a:lnTo>
                  <a:cubicBezTo>
                    <a:pt x="3000" y="930"/>
                    <a:pt x="2955" y="885"/>
                    <a:pt x="2900" y="885"/>
                  </a:cubicBezTo>
                  <a:lnTo>
                    <a:pt x="2700" y="885"/>
                  </a:lnTo>
                  <a:lnTo>
                    <a:pt x="2700" y="685"/>
                  </a:lnTo>
                  <a:lnTo>
                    <a:pt x="2500" y="685"/>
                  </a:lnTo>
                  <a:lnTo>
                    <a:pt x="2500" y="885"/>
                  </a:lnTo>
                  <a:lnTo>
                    <a:pt x="2300" y="885"/>
                  </a:lnTo>
                  <a:lnTo>
                    <a:pt x="2300" y="685"/>
                  </a:lnTo>
                  <a:lnTo>
                    <a:pt x="2100" y="685"/>
                  </a:lnTo>
                  <a:lnTo>
                    <a:pt x="2100" y="885"/>
                  </a:lnTo>
                  <a:lnTo>
                    <a:pt x="1900" y="885"/>
                  </a:lnTo>
                  <a:lnTo>
                    <a:pt x="1900" y="685"/>
                  </a:lnTo>
                  <a:lnTo>
                    <a:pt x="1700" y="685"/>
                  </a:lnTo>
                  <a:lnTo>
                    <a:pt x="1700" y="885"/>
                  </a:lnTo>
                  <a:lnTo>
                    <a:pt x="1500" y="885"/>
                  </a:lnTo>
                  <a:cubicBezTo>
                    <a:pt x="1445" y="885"/>
                    <a:pt x="1400" y="930"/>
                    <a:pt x="1400" y="985"/>
                  </a:cubicBezTo>
                  <a:lnTo>
                    <a:pt x="1400" y="1185"/>
                  </a:lnTo>
                  <a:lnTo>
                    <a:pt x="893" y="1185"/>
                  </a:lnTo>
                  <a:cubicBezTo>
                    <a:pt x="1228" y="305"/>
                    <a:pt x="2319" y="0"/>
                    <a:pt x="3062" y="579"/>
                  </a:cubicBezTo>
                  <a:cubicBezTo>
                    <a:pt x="3412" y="853"/>
                    <a:pt x="3612" y="1276"/>
                    <a:pt x="3601" y="1720"/>
                  </a:cubicBezTo>
                  <a:cubicBezTo>
                    <a:pt x="3589" y="2164"/>
                    <a:pt x="3368" y="2576"/>
                    <a:pt x="3004" y="2831"/>
                  </a:cubicBezTo>
                  <a:cubicBezTo>
                    <a:pt x="2874" y="2924"/>
                    <a:pt x="2798" y="3074"/>
                    <a:pt x="2800" y="3233"/>
                  </a:cubicBezTo>
                  <a:lnTo>
                    <a:pt x="2800" y="3285"/>
                  </a:lnTo>
                  <a:lnTo>
                    <a:pt x="1600" y="3285"/>
                  </a:lnTo>
                  <a:lnTo>
                    <a:pt x="1600" y="3233"/>
                  </a:lnTo>
                  <a:cubicBezTo>
                    <a:pt x="1601" y="3073"/>
                    <a:pt x="1525" y="2923"/>
                    <a:pt x="1395" y="2830"/>
                  </a:cubicBezTo>
                  <a:close/>
                  <a:moveTo>
                    <a:pt x="2800" y="1085"/>
                  </a:moveTo>
                  <a:lnTo>
                    <a:pt x="2800" y="2285"/>
                  </a:lnTo>
                  <a:lnTo>
                    <a:pt x="1600" y="2285"/>
                  </a:lnTo>
                  <a:lnTo>
                    <a:pt x="1600" y="1085"/>
                  </a:lnTo>
                  <a:lnTo>
                    <a:pt x="2800" y="1085"/>
                  </a:lnTo>
                  <a:close/>
                  <a:moveTo>
                    <a:pt x="1500" y="3485"/>
                  </a:moveTo>
                  <a:lnTo>
                    <a:pt x="2900" y="3485"/>
                  </a:lnTo>
                  <a:cubicBezTo>
                    <a:pt x="2955" y="3485"/>
                    <a:pt x="3000" y="3530"/>
                    <a:pt x="3000" y="3585"/>
                  </a:cubicBezTo>
                  <a:cubicBezTo>
                    <a:pt x="3000" y="3640"/>
                    <a:pt x="2955" y="3685"/>
                    <a:pt x="2900" y="3685"/>
                  </a:cubicBezTo>
                  <a:lnTo>
                    <a:pt x="1500" y="3685"/>
                  </a:lnTo>
                  <a:cubicBezTo>
                    <a:pt x="1445" y="3685"/>
                    <a:pt x="1400" y="3640"/>
                    <a:pt x="1400" y="3585"/>
                  </a:cubicBezTo>
                  <a:cubicBezTo>
                    <a:pt x="1400" y="3530"/>
                    <a:pt x="1445" y="3485"/>
                    <a:pt x="1500" y="3485"/>
                  </a:cubicBezTo>
                  <a:close/>
                  <a:moveTo>
                    <a:pt x="2400" y="4485"/>
                  </a:moveTo>
                  <a:lnTo>
                    <a:pt x="2000" y="4485"/>
                  </a:lnTo>
                  <a:cubicBezTo>
                    <a:pt x="1873" y="4484"/>
                    <a:pt x="1761" y="4404"/>
                    <a:pt x="1718" y="4285"/>
                  </a:cubicBezTo>
                  <a:lnTo>
                    <a:pt x="2682" y="4285"/>
                  </a:lnTo>
                  <a:cubicBezTo>
                    <a:pt x="2639" y="4404"/>
                    <a:pt x="2527" y="4484"/>
                    <a:pt x="2400" y="4485"/>
                  </a:cubicBezTo>
                  <a:close/>
                  <a:moveTo>
                    <a:pt x="2800" y="4085"/>
                  </a:moveTo>
                  <a:lnTo>
                    <a:pt x="1600" y="4085"/>
                  </a:lnTo>
                  <a:cubicBezTo>
                    <a:pt x="1545" y="4085"/>
                    <a:pt x="1500" y="4040"/>
                    <a:pt x="1500" y="3985"/>
                  </a:cubicBezTo>
                  <a:cubicBezTo>
                    <a:pt x="1500" y="3930"/>
                    <a:pt x="1545" y="3885"/>
                    <a:pt x="1600" y="3885"/>
                  </a:cubicBezTo>
                  <a:lnTo>
                    <a:pt x="2800" y="3885"/>
                  </a:lnTo>
                  <a:cubicBezTo>
                    <a:pt x="2855" y="3885"/>
                    <a:pt x="2900" y="3930"/>
                    <a:pt x="2900" y="3985"/>
                  </a:cubicBezTo>
                  <a:cubicBezTo>
                    <a:pt x="2900" y="4040"/>
                    <a:pt x="2855" y="4085"/>
                    <a:pt x="2800" y="40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0" name="Freeform 1215">
              <a:extLst>
                <a:ext uri="{FF2B5EF4-FFF2-40B4-BE49-F238E27FC236}">
                  <a16:creationId xmlns:a16="http://schemas.microsoft.com/office/drawing/2014/main" id="{9D3C2F6B-3399-4F8B-9CE5-7330FA76D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0" y="2591"/>
              <a:ext cx="19" cy="19"/>
            </a:xfrm>
            <a:custGeom>
              <a:avLst/>
              <a:gdLst>
                <a:gd name="T0" fmla="*/ 300 w 701"/>
                <a:gd name="T1" fmla="*/ 701 h 701"/>
                <a:gd name="T2" fmla="*/ 512 w 701"/>
                <a:gd name="T3" fmla="*/ 189 h 701"/>
                <a:gd name="T4" fmla="*/ 0 w 701"/>
                <a:gd name="T5" fmla="*/ 401 h 701"/>
                <a:gd name="T6" fmla="*/ 300 w 701"/>
                <a:gd name="T7" fmla="*/ 701 h 701"/>
                <a:gd name="T8" fmla="*/ 300 w 701"/>
                <a:gd name="T9" fmla="*/ 301 h 701"/>
                <a:gd name="T10" fmla="*/ 371 w 701"/>
                <a:gd name="T11" fmla="*/ 472 h 701"/>
                <a:gd name="T12" fmla="*/ 200 w 701"/>
                <a:gd name="T13" fmla="*/ 401 h 701"/>
                <a:gd name="T14" fmla="*/ 300 w 701"/>
                <a:gd name="T15" fmla="*/ 30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300" y="701"/>
                  </a:moveTo>
                  <a:cubicBezTo>
                    <a:pt x="567" y="701"/>
                    <a:pt x="701" y="378"/>
                    <a:pt x="512" y="189"/>
                  </a:cubicBezTo>
                  <a:cubicBezTo>
                    <a:pt x="323" y="0"/>
                    <a:pt x="0" y="134"/>
                    <a:pt x="0" y="401"/>
                  </a:cubicBezTo>
                  <a:cubicBezTo>
                    <a:pt x="0" y="567"/>
                    <a:pt x="134" y="701"/>
                    <a:pt x="300" y="701"/>
                  </a:cubicBezTo>
                  <a:close/>
                  <a:moveTo>
                    <a:pt x="300" y="301"/>
                  </a:moveTo>
                  <a:cubicBezTo>
                    <a:pt x="389" y="301"/>
                    <a:pt x="434" y="409"/>
                    <a:pt x="371" y="472"/>
                  </a:cubicBezTo>
                  <a:cubicBezTo>
                    <a:pt x="308" y="535"/>
                    <a:pt x="200" y="490"/>
                    <a:pt x="200" y="401"/>
                  </a:cubicBezTo>
                  <a:cubicBezTo>
                    <a:pt x="200" y="346"/>
                    <a:pt x="245" y="301"/>
                    <a:pt x="300" y="3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1" name="Freeform 1216">
              <a:extLst>
                <a:ext uri="{FF2B5EF4-FFF2-40B4-BE49-F238E27FC236}">
                  <a16:creationId xmlns:a16="http://schemas.microsoft.com/office/drawing/2014/main" id="{8D2D5CD6-E0AB-4E44-88E0-291A14CA3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2" y="2618"/>
              <a:ext cx="19" cy="19"/>
            </a:xfrm>
            <a:custGeom>
              <a:avLst/>
              <a:gdLst>
                <a:gd name="T0" fmla="*/ 300 w 701"/>
                <a:gd name="T1" fmla="*/ 701 h 701"/>
                <a:gd name="T2" fmla="*/ 512 w 701"/>
                <a:gd name="T3" fmla="*/ 189 h 701"/>
                <a:gd name="T4" fmla="*/ 0 w 701"/>
                <a:gd name="T5" fmla="*/ 401 h 701"/>
                <a:gd name="T6" fmla="*/ 300 w 701"/>
                <a:gd name="T7" fmla="*/ 701 h 701"/>
                <a:gd name="T8" fmla="*/ 300 w 701"/>
                <a:gd name="T9" fmla="*/ 301 h 701"/>
                <a:gd name="T10" fmla="*/ 371 w 701"/>
                <a:gd name="T11" fmla="*/ 472 h 701"/>
                <a:gd name="T12" fmla="*/ 200 w 701"/>
                <a:gd name="T13" fmla="*/ 401 h 701"/>
                <a:gd name="T14" fmla="*/ 300 w 701"/>
                <a:gd name="T15" fmla="*/ 30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300" y="701"/>
                  </a:moveTo>
                  <a:cubicBezTo>
                    <a:pt x="567" y="701"/>
                    <a:pt x="701" y="378"/>
                    <a:pt x="512" y="189"/>
                  </a:cubicBezTo>
                  <a:cubicBezTo>
                    <a:pt x="323" y="0"/>
                    <a:pt x="0" y="134"/>
                    <a:pt x="0" y="401"/>
                  </a:cubicBezTo>
                  <a:cubicBezTo>
                    <a:pt x="0" y="567"/>
                    <a:pt x="134" y="701"/>
                    <a:pt x="300" y="701"/>
                  </a:cubicBezTo>
                  <a:close/>
                  <a:moveTo>
                    <a:pt x="300" y="301"/>
                  </a:moveTo>
                  <a:cubicBezTo>
                    <a:pt x="389" y="301"/>
                    <a:pt x="434" y="409"/>
                    <a:pt x="371" y="472"/>
                  </a:cubicBezTo>
                  <a:cubicBezTo>
                    <a:pt x="308" y="535"/>
                    <a:pt x="200" y="490"/>
                    <a:pt x="200" y="401"/>
                  </a:cubicBezTo>
                  <a:cubicBezTo>
                    <a:pt x="200" y="346"/>
                    <a:pt x="245" y="301"/>
                    <a:pt x="300" y="3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2" name="Freeform 1217">
              <a:extLst>
                <a:ext uri="{FF2B5EF4-FFF2-40B4-BE49-F238E27FC236}">
                  <a16:creationId xmlns:a16="http://schemas.microsoft.com/office/drawing/2014/main" id="{93ABC502-B53B-495E-AEFA-C5F761CBF7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0" y="2647"/>
              <a:ext cx="19" cy="19"/>
            </a:xfrm>
            <a:custGeom>
              <a:avLst/>
              <a:gdLst>
                <a:gd name="T0" fmla="*/ 0 w 701"/>
                <a:gd name="T1" fmla="*/ 300 h 701"/>
                <a:gd name="T2" fmla="*/ 512 w 701"/>
                <a:gd name="T3" fmla="*/ 512 h 701"/>
                <a:gd name="T4" fmla="*/ 300 w 701"/>
                <a:gd name="T5" fmla="*/ 0 h 701"/>
                <a:gd name="T6" fmla="*/ 0 w 701"/>
                <a:gd name="T7" fmla="*/ 300 h 701"/>
                <a:gd name="T8" fmla="*/ 400 w 701"/>
                <a:gd name="T9" fmla="*/ 300 h 701"/>
                <a:gd name="T10" fmla="*/ 229 w 701"/>
                <a:gd name="T11" fmla="*/ 371 h 701"/>
                <a:gd name="T12" fmla="*/ 300 w 701"/>
                <a:gd name="T13" fmla="*/ 200 h 701"/>
                <a:gd name="T14" fmla="*/ 400 w 701"/>
                <a:gd name="T15" fmla="*/ 3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0" y="300"/>
                  </a:moveTo>
                  <a:cubicBezTo>
                    <a:pt x="0" y="567"/>
                    <a:pt x="323" y="701"/>
                    <a:pt x="512" y="512"/>
                  </a:cubicBezTo>
                  <a:cubicBezTo>
                    <a:pt x="701" y="323"/>
                    <a:pt x="567" y="0"/>
                    <a:pt x="300" y="0"/>
                  </a:cubicBezTo>
                  <a:cubicBezTo>
                    <a:pt x="134" y="0"/>
                    <a:pt x="0" y="134"/>
                    <a:pt x="0" y="300"/>
                  </a:cubicBezTo>
                  <a:close/>
                  <a:moveTo>
                    <a:pt x="400" y="300"/>
                  </a:moveTo>
                  <a:cubicBezTo>
                    <a:pt x="400" y="389"/>
                    <a:pt x="292" y="434"/>
                    <a:pt x="229" y="371"/>
                  </a:cubicBezTo>
                  <a:cubicBezTo>
                    <a:pt x="166" y="308"/>
                    <a:pt x="211" y="200"/>
                    <a:pt x="300" y="200"/>
                  </a:cubicBezTo>
                  <a:cubicBezTo>
                    <a:pt x="355" y="200"/>
                    <a:pt x="400" y="245"/>
                    <a:pt x="400" y="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3" name="Freeform 1218">
              <a:extLst>
                <a:ext uri="{FF2B5EF4-FFF2-40B4-BE49-F238E27FC236}">
                  <a16:creationId xmlns:a16="http://schemas.microsoft.com/office/drawing/2014/main" id="{807B70A4-5D0A-4637-90BA-97B2CADC6C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2" y="2618"/>
              <a:ext cx="22" cy="21"/>
            </a:xfrm>
            <a:custGeom>
              <a:avLst/>
              <a:gdLst>
                <a:gd name="T0" fmla="*/ 100 w 800"/>
                <a:gd name="T1" fmla="*/ 800 h 800"/>
                <a:gd name="T2" fmla="*/ 700 w 800"/>
                <a:gd name="T3" fmla="*/ 800 h 800"/>
                <a:gd name="T4" fmla="*/ 800 w 800"/>
                <a:gd name="T5" fmla="*/ 700 h 800"/>
                <a:gd name="T6" fmla="*/ 800 w 800"/>
                <a:gd name="T7" fmla="*/ 100 h 800"/>
                <a:gd name="T8" fmla="*/ 700 w 800"/>
                <a:gd name="T9" fmla="*/ 0 h 800"/>
                <a:gd name="T10" fmla="*/ 100 w 800"/>
                <a:gd name="T11" fmla="*/ 0 h 800"/>
                <a:gd name="T12" fmla="*/ 0 w 800"/>
                <a:gd name="T13" fmla="*/ 100 h 800"/>
                <a:gd name="T14" fmla="*/ 0 w 800"/>
                <a:gd name="T15" fmla="*/ 700 h 800"/>
                <a:gd name="T16" fmla="*/ 100 w 800"/>
                <a:gd name="T17" fmla="*/ 800 h 800"/>
                <a:gd name="T18" fmla="*/ 200 w 800"/>
                <a:gd name="T19" fmla="*/ 200 h 800"/>
                <a:gd name="T20" fmla="*/ 600 w 800"/>
                <a:gd name="T21" fmla="*/ 200 h 800"/>
                <a:gd name="T22" fmla="*/ 600 w 800"/>
                <a:gd name="T23" fmla="*/ 600 h 800"/>
                <a:gd name="T24" fmla="*/ 200 w 800"/>
                <a:gd name="T25" fmla="*/ 600 h 800"/>
                <a:gd name="T26" fmla="*/ 200 w 800"/>
                <a:gd name="T27" fmla="*/ 2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800">
                  <a:moveTo>
                    <a:pt x="100" y="800"/>
                  </a:moveTo>
                  <a:lnTo>
                    <a:pt x="700" y="800"/>
                  </a:lnTo>
                  <a:cubicBezTo>
                    <a:pt x="755" y="800"/>
                    <a:pt x="800" y="755"/>
                    <a:pt x="800" y="700"/>
                  </a:cubicBezTo>
                  <a:lnTo>
                    <a:pt x="800" y="100"/>
                  </a:lnTo>
                  <a:cubicBezTo>
                    <a:pt x="800" y="45"/>
                    <a:pt x="755" y="0"/>
                    <a:pt x="700" y="0"/>
                  </a:cubicBez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700"/>
                  </a:lnTo>
                  <a:cubicBezTo>
                    <a:pt x="0" y="755"/>
                    <a:pt x="45" y="800"/>
                    <a:pt x="100" y="800"/>
                  </a:cubicBezTo>
                  <a:close/>
                  <a:moveTo>
                    <a:pt x="200" y="200"/>
                  </a:moveTo>
                  <a:lnTo>
                    <a:pt x="600" y="200"/>
                  </a:lnTo>
                  <a:lnTo>
                    <a:pt x="600" y="600"/>
                  </a:lnTo>
                  <a:lnTo>
                    <a:pt x="200" y="600"/>
                  </a:lnTo>
                  <a:lnTo>
                    <a:pt x="200" y="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34" name="Group 4">
            <a:extLst>
              <a:ext uri="{FF2B5EF4-FFF2-40B4-BE49-F238E27FC236}">
                <a16:creationId xmlns:a16="http://schemas.microsoft.com/office/drawing/2014/main" id="{94465836-484D-452B-92D8-97AA9B0E65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75890" y="2444266"/>
            <a:ext cx="503800" cy="497201"/>
            <a:chOff x="5417" y="3367"/>
            <a:chExt cx="229" cy="226"/>
          </a:xfrm>
          <a:solidFill>
            <a:schemeClr val="bg2">
              <a:lumMod val="25000"/>
            </a:schemeClr>
          </a:solidFill>
        </p:grpSpPr>
        <p:sp>
          <p:nvSpPr>
            <p:cNvPr id="635" name="Freeform 5">
              <a:extLst>
                <a:ext uri="{FF2B5EF4-FFF2-40B4-BE49-F238E27FC236}">
                  <a16:creationId xmlns:a16="http://schemas.microsoft.com/office/drawing/2014/main" id="{3A75D799-09BE-4FDB-9D7C-D98842BFD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8" y="3367"/>
              <a:ext cx="86" cy="226"/>
            </a:xfrm>
            <a:custGeom>
              <a:avLst/>
              <a:gdLst>
                <a:gd name="T0" fmla="*/ 1266 w 3078"/>
                <a:gd name="T1" fmla="*/ 3412 h 8064"/>
                <a:gd name="T2" fmla="*/ 866 w 3078"/>
                <a:gd name="T3" fmla="*/ 4145 h 8064"/>
                <a:gd name="T4" fmla="*/ 200 w 3078"/>
                <a:gd name="T5" fmla="*/ 4972 h 8064"/>
                <a:gd name="T6" fmla="*/ 266 w 3078"/>
                <a:gd name="T7" fmla="*/ 6078 h 8064"/>
                <a:gd name="T8" fmla="*/ 733 w 3078"/>
                <a:gd name="T9" fmla="*/ 6997 h 8064"/>
                <a:gd name="T10" fmla="*/ 466 w 3078"/>
                <a:gd name="T11" fmla="*/ 8064 h 8064"/>
                <a:gd name="T12" fmla="*/ 733 w 3078"/>
                <a:gd name="T13" fmla="*/ 7797 h 8064"/>
                <a:gd name="T14" fmla="*/ 1666 w 3078"/>
                <a:gd name="T15" fmla="*/ 7530 h 8064"/>
                <a:gd name="T16" fmla="*/ 733 w 3078"/>
                <a:gd name="T17" fmla="*/ 7264 h 8064"/>
                <a:gd name="T18" fmla="*/ 2465 w 3078"/>
                <a:gd name="T19" fmla="*/ 8064 h 8064"/>
                <a:gd name="T20" fmla="*/ 2732 w 3078"/>
                <a:gd name="T21" fmla="*/ 6997 h 8064"/>
                <a:gd name="T22" fmla="*/ 2465 w 3078"/>
                <a:gd name="T23" fmla="*/ 6784 h 8064"/>
                <a:gd name="T24" fmla="*/ 2732 w 3078"/>
                <a:gd name="T25" fmla="*/ 6358 h 8064"/>
                <a:gd name="T26" fmla="*/ 2918 w 3078"/>
                <a:gd name="T27" fmla="*/ 5798 h 8064"/>
                <a:gd name="T28" fmla="*/ 1932 w 3078"/>
                <a:gd name="T29" fmla="*/ 4012 h 8064"/>
                <a:gd name="T30" fmla="*/ 1532 w 3078"/>
                <a:gd name="T31" fmla="*/ 3412 h 8064"/>
                <a:gd name="T32" fmla="*/ 2718 w 3078"/>
                <a:gd name="T33" fmla="*/ 1267 h 8064"/>
                <a:gd name="T34" fmla="*/ 80 w 3078"/>
                <a:gd name="T35" fmla="*/ 1533 h 8064"/>
                <a:gd name="T36" fmla="*/ 2732 w 3078"/>
                <a:gd name="T37" fmla="*/ 5611 h 8064"/>
                <a:gd name="T38" fmla="*/ 2399 w 3078"/>
                <a:gd name="T39" fmla="*/ 5545 h 8064"/>
                <a:gd name="T40" fmla="*/ 2732 w 3078"/>
                <a:gd name="T41" fmla="*/ 5425 h 8064"/>
                <a:gd name="T42" fmla="*/ 1999 w 3078"/>
                <a:gd name="T43" fmla="*/ 5145 h 8064"/>
                <a:gd name="T44" fmla="*/ 2505 w 3078"/>
                <a:gd name="T45" fmla="*/ 5131 h 8064"/>
                <a:gd name="T46" fmla="*/ 1999 w 3078"/>
                <a:gd name="T47" fmla="*/ 5145 h 8064"/>
                <a:gd name="T48" fmla="*/ 1932 w 3078"/>
                <a:gd name="T49" fmla="*/ 4865 h 8064"/>
                <a:gd name="T50" fmla="*/ 2145 w 3078"/>
                <a:gd name="T51" fmla="*/ 4705 h 8064"/>
                <a:gd name="T52" fmla="*/ 1666 w 3078"/>
                <a:gd name="T53" fmla="*/ 5185 h 8064"/>
                <a:gd name="T54" fmla="*/ 2465 w 3078"/>
                <a:gd name="T55" fmla="*/ 6358 h 8064"/>
                <a:gd name="T56" fmla="*/ 2199 w 3078"/>
                <a:gd name="T57" fmla="*/ 6677 h 8064"/>
                <a:gd name="T58" fmla="*/ 999 w 3078"/>
                <a:gd name="T59" fmla="*/ 6997 h 8064"/>
                <a:gd name="T60" fmla="*/ 493 w 3078"/>
                <a:gd name="T61" fmla="*/ 5931 h 8064"/>
                <a:gd name="T62" fmla="*/ 466 w 3078"/>
                <a:gd name="T63" fmla="*/ 4972 h 8064"/>
                <a:gd name="T64" fmla="*/ 866 w 3078"/>
                <a:gd name="T65" fmla="*/ 4518 h 8064"/>
                <a:gd name="T66" fmla="*/ 826 w 3078"/>
                <a:gd name="T67" fmla="*/ 5118 h 8064"/>
                <a:gd name="T68" fmla="*/ 826 w 3078"/>
                <a:gd name="T69" fmla="*/ 5491 h 8064"/>
                <a:gd name="T70" fmla="*/ 1132 w 3078"/>
                <a:gd name="T71" fmla="*/ 5025 h 8064"/>
                <a:gd name="T72" fmla="*/ 1399 w 3078"/>
                <a:gd name="T73" fmla="*/ 3665 h 8064"/>
                <a:gd name="T74" fmla="*/ 1399 w 3078"/>
                <a:gd name="T75" fmla="*/ 334 h 8064"/>
                <a:gd name="T76" fmla="*/ 1399 w 3078"/>
                <a:gd name="T77" fmla="*/ 2466 h 8064"/>
                <a:gd name="T78" fmla="*/ 1399 w 3078"/>
                <a:gd name="T79" fmla="*/ 334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78" h="8064">
                  <a:moveTo>
                    <a:pt x="1266" y="2719"/>
                  </a:moveTo>
                  <a:lnTo>
                    <a:pt x="1266" y="3412"/>
                  </a:lnTo>
                  <a:cubicBezTo>
                    <a:pt x="1026" y="3479"/>
                    <a:pt x="866" y="3679"/>
                    <a:pt x="866" y="3932"/>
                  </a:cubicBezTo>
                  <a:lnTo>
                    <a:pt x="866" y="4145"/>
                  </a:lnTo>
                  <a:lnTo>
                    <a:pt x="319" y="4692"/>
                  </a:lnTo>
                  <a:cubicBezTo>
                    <a:pt x="239" y="4772"/>
                    <a:pt x="200" y="4865"/>
                    <a:pt x="200" y="4972"/>
                  </a:cubicBezTo>
                  <a:lnTo>
                    <a:pt x="200" y="5851"/>
                  </a:lnTo>
                  <a:cubicBezTo>
                    <a:pt x="200" y="5931"/>
                    <a:pt x="226" y="6011"/>
                    <a:pt x="266" y="6078"/>
                  </a:cubicBezTo>
                  <a:lnTo>
                    <a:pt x="733" y="6771"/>
                  </a:lnTo>
                  <a:lnTo>
                    <a:pt x="733" y="6997"/>
                  </a:lnTo>
                  <a:lnTo>
                    <a:pt x="466" y="6997"/>
                  </a:lnTo>
                  <a:lnTo>
                    <a:pt x="466" y="8064"/>
                  </a:lnTo>
                  <a:lnTo>
                    <a:pt x="733" y="8064"/>
                  </a:lnTo>
                  <a:lnTo>
                    <a:pt x="733" y="7797"/>
                  </a:lnTo>
                  <a:lnTo>
                    <a:pt x="1666" y="7797"/>
                  </a:lnTo>
                  <a:lnTo>
                    <a:pt x="1666" y="7530"/>
                  </a:lnTo>
                  <a:lnTo>
                    <a:pt x="733" y="7530"/>
                  </a:lnTo>
                  <a:lnTo>
                    <a:pt x="733" y="7264"/>
                  </a:lnTo>
                  <a:lnTo>
                    <a:pt x="2465" y="7264"/>
                  </a:lnTo>
                  <a:lnTo>
                    <a:pt x="2465" y="8064"/>
                  </a:lnTo>
                  <a:lnTo>
                    <a:pt x="2732" y="8064"/>
                  </a:lnTo>
                  <a:lnTo>
                    <a:pt x="2732" y="6997"/>
                  </a:lnTo>
                  <a:lnTo>
                    <a:pt x="2465" y="6997"/>
                  </a:lnTo>
                  <a:lnTo>
                    <a:pt x="2465" y="6784"/>
                  </a:lnTo>
                  <a:lnTo>
                    <a:pt x="2612" y="6637"/>
                  </a:lnTo>
                  <a:cubicBezTo>
                    <a:pt x="2692" y="6557"/>
                    <a:pt x="2732" y="6464"/>
                    <a:pt x="2732" y="6358"/>
                  </a:cubicBezTo>
                  <a:lnTo>
                    <a:pt x="2732" y="5984"/>
                  </a:lnTo>
                  <a:lnTo>
                    <a:pt x="2918" y="5798"/>
                  </a:lnTo>
                  <a:cubicBezTo>
                    <a:pt x="3065" y="5651"/>
                    <a:pt x="3078" y="5425"/>
                    <a:pt x="2945" y="5265"/>
                  </a:cubicBezTo>
                  <a:lnTo>
                    <a:pt x="1932" y="4012"/>
                  </a:lnTo>
                  <a:lnTo>
                    <a:pt x="1932" y="3932"/>
                  </a:lnTo>
                  <a:cubicBezTo>
                    <a:pt x="1932" y="3692"/>
                    <a:pt x="1772" y="3479"/>
                    <a:pt x="1532" y="3412"/>
                  </a:cubicBezTo>
                  <a:lnTo>
                    <a:pt x="1532" y="2719"/>
                  </a:lnTo>
                  <a:cubicBezTo>
                    <a:pt x="2265" y="2639"/>
                    <a:pt x="2798" y="1986"/>
                    <a:pt x="2718" y="1267"/>
                  </a:cubicBezTo>
                  <a:cubicBezTo>
                    <a:pt x="2638" y="547"/>
                    <a:pt x="1999" y="0"/>
                    <a:pt x="1266" y="67"/>
                  </a:cubicBezTo>
                  <a:cubicBezTo>
                    <a:pt x="533" y="134"/>
                    <a:pt x="0" y="800"/>
                    <a:pt x="80" y="1533"/>
                  </a:cubicBezTo>
                  <a:cubicBezTo>
                    <a:pt x="133" y="2159"/>
                    <a:pt x="639" y="2666"/>
                    <a:pt x="1266" y="2719"/>
                  </a:cubicBezTo>
                  <a:close/>
                  <a:moveTo>
                    <a:pt x="2732" y="5611"/>
                  </a:moveTo>
                  <a:lnTo>
                    <a:pt x="2598" y="5745"/>
                  </a:lnTo>
                  <a:lnTo>
                    <a:pt x="2399" y="5545"/>
                  </a:lnTo>
                  <a:lnTo>
                    <a:pt x="2665" y="5345"/>
                  </a:lnTo>
                  <a:lnTo>
                    <a:pt x="2732" y="5425"/>
                  </a:lnTo>
                  <a:cubicBezTo>
                    <a:pt x="2785" y="5478"/>
                    <a:pt x="2785" y="5558"/>
                    <a:pt x="2732" y="5611"/>
                  </a:cubicBezTo>
                  <a:close/>
                  <a:moveTo>
                    <a:pt x="1999" y="5145"/>
                  </a:moveTo>
                  <a:lnTo>
                    <a:pt x="2319" y="4905"/>
                  </a:lnTo>
                  <a:lnTo>
                    <a:pt x="2505" y="5131"/>
                  </a:lnTo>
                  <a:lnTo>
                    <a:pt x="2212" y="5345"/>
                  </a:lnTo>
                  <a:lnTo>
                    <a:pt x="1999" y="5145"/>
                  </a:lnTo>
                  <a:close/>
                  <a:moveTo>
                    <a:pt x="2145" y="4705"/>
                  </a:moveTo>
                  <a:lnTo>
                    <a:pt x="1932" y="4865"/>
                  </a:lnTo>
                  <a:lnTo>
                    <a:pt x="1932" y="4438"/>
                  </a:lnTo>
                  <a:lnTo>
                    <a:pt x="2145" y="4705"/>
                  </a:lnTo>
                  <a:close/>
                  <a:moveTo>
                    <a:pt x="1666" y="3932"/>
                  </a:moveTo>
                  <a:lnTo>
                    <a:pt x="1666" y="5185"/>
                  </a:lnTo>
                  <a:lnTo>
                    <a:pt x="2465" y="5984"/>
                  </a:lnTo>
                  <a:lnTo>
                    <a:pt x="2465" y="6358"/>
                  </a:lnTo>
                  <a:cubicBezTo>
                    <a:pt x="2465" y="6398"/>
                    <a:pt x="2452" y="6424"/>
                    <a:pt x="2425" y="6451"/>
                  </a:cubicBezTo>
                  <a:lnTo>
                    <a:pt x="2199" y="6677"/>
                  </a:lnTo>
                  <a:lnTo>
                    <a:pt x="2199" y="6997"/>
                  </a:lnTo>
                  <a:lnTo>
                    <a:pt x="999" y="6997"/>
                  </a:lnTo>
                  <a:lnTo>
                    <a:pt x="999" y="6691"/>
                  </a:lnTo>
                  <a:lnTo>
                    <a:pt x="493" y="5931"/>
                  </a:lnTo>
                  <a:cubicBezTo>
                    <a:pt x="479" y="5904"/>
                    <a:pt x="466" y="5878"/>
                    <a:pt x="466" y="5851"/>
                  </a:cubicBezTo>
                  <a:lnTo>
                    <a:pt x="466" y="4972"/>
                  </a:lnTo>
                  <a:cubicBezTo>
                    <a:pt x="466" y="4932"/>
                    <a:pt x="479" y="4905"/>
                    <a:pt x="506" y="4878"/>
                  </a:cubicBezTo>
                  <a:lnTo>
                    <a:pt x="866" y="4518"/>
                  </a:lnTo>
                  <a:lnTo>
                    <a:pt x="866" y="5025"/>
                  </a:lnTo>
                  <a:cubicBezTo>
                    <a:pt x="866" y="5065"/>
                    <a:pt x="853" y="5091"/>
                    <a:pt x="826" y="5118"/>
                  </a:cubicBezTo>
                  <a:lnTo>
                    <a:pt x="639" y="5305"/>
                  </a:lnTo>
                  <a:lnTo>
                    <a:pt x="826" y="5491"/>
                  </a:lnTo>
                  <a:lnTo>
                    <a:pt x="1013" y="5305"/>
                  </a:lnTo>
                  <a:cubicBezTo>
                    <a:pt x="1092" y="5225"/>
                    <a:pt x="1132" y="5131"/>
                    <a:pt x="1132" y="5025"/>
                  </a:cubicBezTo>
                  <a:lnTo>
                    <a:pt x="1132" y="3932"/>
                  </a:lnTo>
                  <a:cubicBezTo>
                    <a:pt x="1132" y="3785"/>
                    <a:pt x="1252" y="3665"/>
                    <a:pt x="1399" y="3665"/>
                  </a:cubicBezTo>
                  <a:cubicBezTo>
                    <a:pt x="1546" y="3665"/>
                    <a:pt x="1666" y="3785"/>
                    <a:pt x="1666" y="3932"/>
                  </a:cubicBezTo>
                  <a:close/>
                  <a:moveTo>
                    <a:pt x="1399" y="334"/>
                  </a:moveTo>
                  <a:cubicBezTo>
                    <a:pt x="1985" y="334"/>
                    <a:pt x="2465" y="813"/>
                    <a:pt x="2465" y="1400"/>
                  </a:cubicBezTo>
                  <a:cubicBezTo>
                    <a:pt x="2465" y="1986"/>
                    <a:pt x="1985" y="2466"/>
                    <a:pt x="1399" y="2466"/>
                  </a:cubicBezTo>
                  <a:cubicBezTo>
                    <a:pt x="813" y="2466"/>
                    <a:pt x="333" y="1986"/>
                    <a:pt x="333" y="1400"/>
                  </a:cubicBezTo>
                  <a:cubicBezTo>
                    <a:pt x="333" y="813"/>
                    <a:pt x="813" y="334"/>
                    <a:pt x="1399" y="334"/>
                  </a:cubicBezTo>
                  <a:close/>
                  <a:moveTo>
                    <a:pt x="1399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6" name="Freeform 6">
              <a:extLst>
                <a:ext uri="{FF2B5EF4-FFF2-40B4-BE49-F238E27FC236}">
                  <a16:creationId xmlns:a16="http://schemas.microsoft.com/office/drawing/2014/main" id="{B9DA8A2E-46EF-4CF5-B9E6-A92E9B9E95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5" y="3411"/>
              <a:ext cx="28" cy="28"/>
            </a:xfrm>
            <a:custGeom>
              <a:avLst/>
              <a:gdLst>
                <a:gd name="T0" fmla="*/ 800 w 986"/>
                <a:gd name="T1" fmla="*/ 986 h 986"/>
                <a:gd name="T2" fmla="*/ 986 w 986"/>
                <a:gd name="T3" fmla="*/ 800 h 986"/>
                <a:gd name="T4" fmla="*/ 680 w 986"/>
                <a:gd name="T5" fmla="*/ 493 h 986"/>
                <a:gd name="T6" fmla="*/ 986 w 986"/>
                <a:gd name="T7" fmla="*/ 187 h 986"/>
                <a:gd name="T8" fmla="*/ 800 w 986"/>
                <a:gd name="T9" fmla="*/ 0 h 986"/>
                <a:gd name="T10" fmla="*/ 493 w 986"/>
                <a:gd name="T11" fmla="*/ 307 h 986"/>
                <a:gd name="T12" fmla="*/ 187 w 986"/>
                <a:gd name="T13" fmla="*/ 0 h 986"/>
                <a:gd name="T14" fmla="*/ 0 w 986"/>
                <a:gd name="T15" fmla="*/ 187 h 986"/>
                <a:gd name="T16" fmla="*/ 306 w 986"/>
                <a:gd name="T17" fmla="*/ 493 h 986"/>
                <a:gd name="T18" fmla="*/ 0 w 986"/>
                <a:gd name="T19" fmla="*/ 800 h 986"/>
                <a:gd name="T20" fmla="*/ 187 w 986"/>
                <a:gd name="T21" fmla="*/ 986 h 986"/>
                <a:gd name="T22" fmla="*/ 493 w 986"/>
                <a:gd name="T23" fmla="*/ 680 h 986"/>
                <a:gd name="T24" fmla="*/ 800 w 986"/>
                <a:gd name="T25" fmla="*/ 986 h 986"/>
                <a:gd name="T26" fmla="*/ 800 w 986"/>
                <a:gd name="T27" fmla="*/ 986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6" h="986">
                  <a:moveTo>
                    <a:pt x="800" y="986"/>
                  </a:moveTo>
                  <a:lnTo>
                    <a:pt x="986" y="800"/>
                  </a:lnTo>
                  <a:lnTo>
                    <a:pt x="680" y="493"/>
                  </a:lnTo>
                  <a:lnTo>
                    <a:pt x="986" y="187"/>
                  </a:lnTo>
                  <a:lnTo>
                    <a:pt x="800" y="0"/>
                  </a:lnTo>
                  <a:lnTo>
                    <a:pt x="493" y="307"/>
                  </a:lnTo>
                  <a:lnTo>
                    <a:pt x="187" y="0"/>
                  </a:lnTo>
                  <a:lnTo>
                    <a:pt x="0" y="187"/>
                  </a:lnTo>
                  <a:lnTo>
                    <a:pt x="306" y="493"/>
                  </a:lnTo>
                  <a:lnTo>
                    <a:pt x="0" y="800"/>
                  </a:lnTo>
                  <a:lnTo>
                    <a:pt x="187" y="986"/>
                  </a:lnTo>
                  <a:lnTo>
                    <a:pt x="493" y="680"/>
                  </a:lnTo>
                  <a:lnTo>
                    <a:pt x="800" y="986"/>
                  </a:lnTo>
                  <a:close/>
                  <a:moveTo>
                    <a:pt x="800" y="98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7" name="Freeform 7">
              <a:extLst>
                <a:ext uri="{FF2B5EF4-FFF2-40B4-BE49-F238E27FC236}">
                  <a16:creationId xmlns:a16="http://schemas.microsoft.com/office/drawing/2014/main" id="{DD108FCA-8BDC-473E-A828-490DF6AEDE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2" y="3578"/>
              <a:ext cx="7" cy="8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8" name="Freeform 8">
              <a:extLst>
                <a:ext uri="{FF2B5EF4-FFF2-40B4-BE49-F238E27FC236}">
                  <a16:creationId xmlns:a16="http://schemas.microsoft.com/office/drawing/2014/main" id="{437A3607-A0C2-4154-941B-6B41E9A7E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7" y="3393"/>
              <a:ext cx="69" cy="200"/>
            </a:xfrm>
            <a:custGeom>
              <a:avLst/>
              <a:gdLst>
                <a:gd name="T0" fmla="*/ 1533 w 2466"/>
                <a:gd name="T1" fmla="*/ 3266 h 7131"/>
                <a:gd name="T2" fmla="*/ 1266 w 2466"/>
                <a:gd name="T3" fmla="*/ 2186 h 7131"/>
                <a:gd name="T4" fmla="*/ 1000 w 2466"/>
                <a:gd name="T5" fmla="*/ 80 h 7131"/>
                <a:gd name="T6" fmla="*/ 1000 w 2466"/>
                <a:gd name="T7" fmla="*/ 2186 h 7131"/>
                <a:gd name="T8" fmla="*/ 733 w 2466"/>
                <a:gd name="T9" fmla="*/ 3266 h 7131"/>
                <a:gd name="T10" fmla="*/ 213 w 2466"/>
                <a:gd name="T11" fmla="*/ 3905 h 7131"/>
                <a:gd name="T12" fmla="*/ 67 w 2466"/>
                <a:gd name="T13" fmla="*/ 4812 h 7131"/>
                <a:gd name="T14" fmla="*/ 600 w 2466"/>
                <a:gd name="T15" fmla="*/ 5585 h 7131"/>
                <a:gd name="T16" fmla="*/ 333 w 2466"/>
                <a:gd name="T17" fmla="*/ 5798 h 7131"/>
                <a:gd name="T18" fmla="*/ 600 w 2466"/>
                <a:gd name="T19" fmla="*/ 7131 h 7131"/>
                <a:gd name="T20" fmla="*/ 1666 w 2466"/>
                <a:gd name="T21" fmla="*/ 6597 h 7131"/>
                <a:gd name="T22" fmla="*/ 600 w 2466"/>
                <a:gd name="T23" fmla="*/ 6331 h 7131"/>
                <a:gd name="T24" fmla="*/ 1933 w 2466"/>
                <a:gd name="T25" fmla="*/ 6064 h 7131"/>
                <a:gd name="T26" fmla="*/ 2199 w 2466"/>
                <a:gd name="T27" fmla="*/ 7131 h 7131"/>
                <a:gd name="T28" fmla="*/ 1933 w 2466"/>
                <a:gd name="T29" fmla="*/ 5798 h 7131"/>
                <a:gd name="T30" fmla="*/ 2159 w 2466"/>
                <a:gd name="T31" fmla="*/ 5451 h 7131"/>
                <a:gd name="T32" fmla="*/ 2333 w 2466"/>
                <a:gd name="T33" fmla="*/ 4878 h 7131"/>
                <a:gd name="T34" fmla="*/ 2319 w 2466"/>
                <a:gd name="T35" fmla="*/ 4238 h 7131"/>
                <a:gd name="T36" fmla="*/ 2159 w 2466"/>
                <a:gd name="T37" fmla="*/ 4585 h 7131"/>
                <a:gd name="T38" fmla="*/ 1879 w 2466"/>
                <a:gd name="T39" fmla="*/ 4492 h 7131"/>
                <a:gd name="T40" fmla="*/ 2119 w 2466"/>
                <a:gd name="T41" fmla="*/ 4438 h 7131"/>
                <a:gd name="T42" fmla="*/ 1773 w 2466"/>
                <a:gd name="T43" fmla="*/ 4092 h 7131"/>
                <a:gd name="T44" fmla="*/ 1533 w 2466"/>
                <a:gd name="T45" fmla="*/ 4265 h 7131"/>
                <a:gd name="T46" fmla="*/ 1773 w 2466"/>
                <a:gd name="T47" fmla="*/ 4092 h 7131"/>
                <a:gd name="T48" fmla="*/ 1133 w 2466"/>
                <a:gd name="T49" fmla="*/ 334 h 7131"/>
                <a:gd name="T50" fmla="*/ 1133 w 2466"/>
                <a:gd name="T51" fmla="*/ 1933 h 7131"/>
                <a:gd name="T52" fmla="*/ 2066 w 2466"/>
                <a:gd name="T53" fmla="*/ 5118 h 7131"/>
                <a:gd name="T54" fmla="*/ 1666 w 2466"/>
                <a:gd name="T55" fmla="*/ 5465 h 7131"/>
                <a:gd name="T56" fmla="*/ 866 w 2466"/>
                <a:gd name="T57" fmla="*/ 5798 h 7131"/>
                <a:gd name="T58" fmla="*/ 360 w 2466"/>
                <a:gd name="T59" fmla="*/ 4905 h 7131"/>
                <a:gd name="T60" fmla="*/ 333 w 2466"/>
                <a:gd name="T61" fmla="*/ 4198 h 7131"/>
                <a:gd name="T62" fmla="*/ 733 w 2466"/>
                <a:gd name="T63" fmla="*/ 3799 h 7131"/>
                <a:gd name="T64" fmla="*/ 693 w 2466"/>
                <a:gd name="T65" fmla="*/ 4305 h 7131"/>
                <a:gd name="T66" fmla="*/ 693 w 2466"/>
                <a:gd name="T67" fmla="*/ 4678 h 7131"/>
                <a:gd name="T68" fmla="*/ 1000 w 2466"/>
                <a:gd name="T69" fmla="*/ 4212 h 7131"/>
                <a:gd name="T70" fmla="*/ 1133 w 2466"/>
                <a:gd name="T71" fmla="*/ 3132 h 7131"/>
                <a:gd name="T72" fmla="*/ 1266 w 2466"/>
                <a:gd name="T73" fmla="*/ 4398 h 7131"/>
                <a:gd name="T74" fmla="*/ 2066 w 2466"/>
                <a:gd name="T75" fmla="*/ 5118 h 7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66" h="7131">
                  <a:moveTo>
                    <a:pt x="1533" y="3479"/>
                  </a:moveTo>
                  <a:lnTo>
                    <a:pt x="1533" y="3266"/>
                  </a:lnTo>
                  <a:cubicBezTo>
                    <a:pt x="1533" y="3092"/>
                    <a:pt x="1426" y="2946"/>
                    <a:pt x="1266" y="2892"/>
                  </a:cubicBezTo>
                  <a:lnTo>
                    <a:pt x="1266" y="2186"/>
                  </a:lnTo>
                  <a:cubicBezTo>
                    <a:pt x="1853" y="2106"/>
                    <a:pt x="2266" y="1573"/>
                    <a:pt x="2186" y="1000"/>
                  </a:cubicBezTo>
                  <a:cubicBezTo>
                    <a:pt x="2106" y="413"/>
                    <a:pt x="1573" y="0"/>
                    <a:pt x="1000" y="80"/>
                  </a:cubicBezTo>
                  <a:cubicBezTo>
                    <a:pt x="413" y="160"/>
                    <a:pt x="0" y="693"/>
                    <a:pt x="80" y="1266"/>
                  </a:cubicBezTo>
                  <a:cubicBezTo>
                    <a:pt x="147" y="1746"/>
                    <a:pt x="520" y="2133"/>
                    <a:pt x="1000" y="2186"/>
                  </a:cubicBezTo>
                  <a:lnTo>
                    <a:pt x="1000" y="2892"/>
                  </a:lnTo>
                  <a:cubicBezTo>
                    <a:pt x="840" y="2946"/>
                    <a:pt x="733" y="3092"/>
                    <a:pt x="733" y="3266"/>
                  </a:cubicBezTo>
                  <a:lnTo>
                    <a:pt x="733" y="3465"/>
                  </a:lnTo>
                  <a:lnTo>
                    <a:pt x="213" y="3905"/>
                  </a:lnTo>
                  <a:cubicBezTo>
                    <a:pt x="120" y="3972"/>
                    <a:pt x="67" y="4078"/>
                    <a:pt x="67" y="4198"/>
                  </a:cubicBezTo>
                  <a:lnTo>
                    <a:pt x="67" y="4812"/>
                  </a:lnTo>
                  <a:cubicBezTo>
                    <a:pt x="67" y="4905"/>
                    <a:pt x="107" y="4998"/>
                    <a:pt x="160" y="5078"/>
                  </a:cubicBezTo>
                  <a:lnTo>
                    <a:pt x="600" y="5585"/>
                  </a:lnTo>
                  <a:lnTo>
                    <a:pt x="600" y="5798"/>
                  </a:lnTo>
                  <a:lnTo>
                    <a:pt x="333" y="5798"/>
                  </a:lnTo>
                  <a:lnTo>
                    <a:pt x="333" y="7131"/>
                  </a:lnTo>
                  <a:lnTo>
                    <a:pt x="600" y="7131"/>
                  </a:lnTo>
                  <a:lnTo>
                    <a:pt x="600" y="6597"/>
                  </a:lnTo>
                  <a:lnTo>
                    <a:pt x="1666" y="6597"/>
                  </a:lnTo>
                  <a:lnTo>
                    <a:pt x="1666" y="6331"/>
                  </a:lnTo>
                  <a:lnTo>
                    <a:pt x="600" y="6331"/>
                  </a:lnTo>
                  <a:lnTo>
                    <a:pt x="600" y="6064"/>
                  </a:lnTo>
                  <a:lnTo>
                    <a:pt x="1933" y="6064"/>
                  </a:lnTo>
                  <a:lnTo>
                    <a:pt x="1933" y="7131"/>
                  </a:lnTo>
                  <a:lnTo>
                    <a:pt x="2199" y="7131"/>
                  </a:lnTo>
                  <a:lnTo>
                    <a:pt x="2199" y="5798"/>
                  </a:lnTo>
                  <a:lnTo>
                    <a:pt x="1933" y="5798"/>
                  </a:lnTo>
                  <a:lnTo>
                    <a:pt x="1933" y="5598"/>
                  </a:lnTo>
                  <a:lnTo>
                    <a:pt x="2159" y="5451"/>
                  </a:lnTo>
                  <a:cubicBezTo>
                    <a:pt x="2266" y="5371"/>
                    <a:pt x="2333" y="5251"/>
                    <a:pt x="2333" y="5118"/>
                  </a:cubicBezTo>
                  <a:lnTo>
                    <a:pt x="2333" y="4878"/>
                  </a:lnTo>
                  <a:lnTo>
                    <a:pt x="2413" y="4652"/>
                  </a:lnTo>
                  <a:cubicBezTo>
                    <a:pt x="2466" y="4505"/>
                    <a:pt x="2426" y="4345"/>
                    <a:pt x="2319" y="4238"/>
                  </a:cubicBezTo>
                  <a:lnTo>
                    <a:pt x="1533" y="3479"/>
                  </a:lnTo>
                  <a:close/>
                  <a:moveTo>
                    <a:pt x="2159" y="4585"/>
                  </a:moveTo>
                  <a:lnTo>
                    <a:pt x="2133" y="4665"/>
                  </a:lnTo>
                  <a:lnTo>
                    <a:pt x="1879" y="4492"/>
                  </a:lnTo>
                  <a:lnTo>
                    <a:pt x="1973" y="4292"/>
                  </a:lnTo>
                  <a:lnTo>
                    <a:pt x="2119" y="4438"/>
                  </a:lnTo>
                  <a:cubicBezTo>
                    <a:pt x="2159" y="4478"/>
                    <a:pt x="2173" y="4532"/>
                    <a:pt x="2159" y="4585"/>
                  </a:cubicBezTo>
                  <a:close/>
                  <a:moveTo>
                    <a:pt x="1773" y="4092"/>
                  </a:moveTo>
                  <a:lnTo>
                    <a:pt x="1653" y="4332"/>
                  </a:lnTo>
                  <a:lnTo>
                    <a:pt x="1533" y="4265"/>
                  </a:lnTo>
                  <a:lnTo>
                    <a:pt x="1533" y="3852"/>
                  </a:lnTo>
                  <a:lnTo>
                    <a:pt x="1773" y="4092"/>
                  </a:lnTo>
                  <a:close/>
                  <a:moveTo>
                    <a:pt x="333" y="1133"/>
                  </a:moveTo>
                  <a:cubicBezTo>
                    <a:pt x="333" y="693"/>
                    <a:pt x="693" y="334"/>
                    <a:pt x="1133" y="334"/>
                  </a:cubicBezTo>
                  <a:cubicBezTo>
                    <a:pt x="1573" y="334"/>
                    <a:pt x="1933" y="693"/>
                    <a:pt x="1933" y="1133"/>
                  </a:cubicBezTo>
                  <a:cubicBezTo>
                    <a:pt x="1933" y="1573"/>
                    <a:pt x="1573" y="1933"/>
                    <a:pt x="1133" y="1933"/>
                  </a:cubicBezTo>
                  <a:cubicBezTo>
                    <a:pt x="693" y="1933"/>
                    <a:pt x="333" y="1573"/>
                    <a:pt x="333" y="1133"/>
                  </a:cubicBezTo>
                  <a:close/>
                  <a:moveTo>
                    <a:pt x="2066" y="5118"/>
                  </a:moveTo>
                  <a:cubicBezTo>
                    <a:pt x="2066" y="5158"/>
                    <a:pt x="2039" y="5198"/>
                    <a:pt x="2013" y="5225"/>
                  </a:cubicBezTo>
                  <a:lnTo>
                    <a:pt x="1666" y="5465"/>
                  </a:lnTo>
                  <a:lnTo>
                    <a:pt x="1666" y="5798"/>
                  </a:lnTo>
                  <a:lnTo>
                    <a:pt x="866" y="5798"/>
                  </a:lnTo>
                  <a:lnTo>
                    <a:pt x="866" y="5478"/>
                  </a:lnTo>
                  <a:lnTo>
                    <a:pt x="360" y="4905"/>
                  </a:lnTo>
                  <a:cubicBezTo>
                    <a:pt x="333" y="4878"/>
                    <a:pt x="333" y="4852"/>
                    <a:pt x="333" y="4812"/>
                  </a:cubicBezTo>
                  <a:lnTo>
                    <a:pt x="333" y="4198"/>
                  </a:lnTo>
                  <a:cubicBezTo>
                    <a:pt x="333" y="4158"/>
                    <a:pt x="347" y="4119"/>
                    <a:pt x="387" y="4092"/>
                  </a:cubicBezTo>
                  <a:lnTo>
                    <a:pt x="733" y="3799"/>
                  </a:lnTo>
                  <a:lnTo>
                    <a:pt x="733" y="4212"/>
                  </a:lnTo>
                  <a:cubicBezTo>
                    <a:pt x="733" y="4252"/>
                    <a:pt x="720" y="4278"/>
                    <a:pt x="693" y="4305"/>
                  </a:cubicBezTo>
                  <a:lnTo>
                    <a:pt x="507" y="4492"/>
                  </a:lnTo>
                  <a:lnTo>
                    <a:pt x="693" y="4678"/>
                  </a:lnTo>
                  <a:lnTo>
                    <a:pt x="880" y="4492"/>
                  </a:lnTo>
                  <a:cubicBezTo>
                    <a:pt x="960" y="4412"/>
                    <a:pt x="1000" y="4318"/>
                    <a:pt x="1000" y="4212"/>
                  </a:cubicBezTo>
                  <a:lnTo>
                    <a:pt x="1000" y="3266"/>
                  </a:lnTo>
                  <a:cubicBezTo>
                    <a:pt x="1000" y="3186"/>
                    <a:pt x="1053" y="3132"/>
                    <a:pt x="1133" y="3132"/>
                  </a:cubicBezTo>
                  <a:cubicBezTo>
                    <a:pt x="1213" y="3132"/>
                    <a:pt x="1266" y="3186"/>
                    <a:pt x="1266" y="3266"/>
                  </a:cubicBezTo>
                  <a:lnTo>
                    <a:pt x="1266" y="4398"/>
                  </a:lnTo>
                  <a:lnTo>
                    <a:pt x="2066" y="4932"/>
                  </a:lnTo>
                  <a:lnTo>
                    <a:pt x="2066" y="5118"/>
                  </a:lnTo>
                  <a:close/>
                  <a:moveTo>
                    <a:pt x="2066" y="51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9" name="Freeform 9">
              <a:extLst>
                <a:ext uri="{FF2B5EF4-FFF2-40B4-BE49-F238E27FC236}">
                  <a16:creationId xmlns:a16="http://schemas.microsoft.com/office/drawing/2014/main" id="{00A47D3B-9712-4700-A474-5F8066D341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06" y="3388"/>
              <a:ext cx="38" cy="35"/>
            </a:xfrm>
            <a:custGeom>
              <a:avLst/>
              <a:gdLst>
                <a:gd name="T0" fmla="*/ 1386 w 1386"/>
                <a:gd name="T1" fmla="*/ 187 h 1213"/>
                <a:gd name="T2" fmla="*/ 1200 w 1386"/>
                <a:gd name="T3" fmla="*/ 0 h 1213"/>
                <a:gd name="T4" fmla="*/ 360 w 1386"/>
                <a:gd name="T5" fmla="*/ 840 h 1213"/>
                <a:gd name="T6" fmla="*/ 187 w 1386"/>
                <a:gd name="T7" fmla="*/ 667 h 1213"/>
                <a:gd name="T8" fmla="*/ 0 w 1386"/>
                <a:gd name="T9" fmla="*/ 853 h 1213"/>
                <a:gd name="T10" fmla="*/ 360 w 1386"/>
                <a:gd name="T11" fmla="*/ 1213 h 1213"/>
                <a:gd name="T12" fmla="*/ 1386 w 1386"/>
                <a:gd name="T13" fmla="*/ 187 h 1213"/>
                <a:gd name="T14" fmla="*/ 1386 w 1386"/>
                <a:gd name="T15" fmla="*/ 187 h 1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6" h="1213">
                  <a:moveTo>
                    <a:pt x="1386" y="187"/>
                  </a:moveTo>
                  <a:lnTo>
                    <a:pt x="1200" y="0"/>
                  </a:lnTo>
                  <a:lnTo>
                    <a:pt x="360" y="840"/>
                  </a:lnTo>
                  <a:lnTo>
                    <a:pt x="187" y="667"/>
                  </a:lnTo>
                  <a:lnTo>
                    <a:pt x="0" y="853"/>
                  </a:lnTo>
                  <a:lnTo>
                    <a:pt x="360" y="1213"/>
                  </a:lnTo>
                  <a:lnTo>
                    <a:pt x="1386" y="187"/>
                  </a:lnTo>
                  <a:close/>
                  <a:moveTo>
                    <a:pt x="1386" y="18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0" name="Freeform 10">
              <a:extLst>
                <a:ext uri="{FF2B5EF4-FFF2-40B4-BE49-F238E27FC236}">
                  <a16:creationId xmlns:a16="http://schemas.microsoft.com/office/drawing/2014/main" id="{EC1F477E-15BD-433B-92D4-450C406483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5" y="3411"/>
              <a:ext cx="28" cy="28"/>
            </a:xfrm>
            <a:custGeom>
              <a:avLst/>
              <a:gdLst>
                <a:gd name="T0" fmla="*/ 800 w 986"/>
                <a:gd name="T1" fmla="*/ 986 h 986"/>
                <a:gd name="T2" fmla="*/ 986 w 986"/>
                <a:gd name="T3" fmla="*/ 800 h 986"/>
                <a:gd name="T4" fmla="*/ 680 w 986"/>
                <a:gd name="T5" fmla="*/ 493 h 986"/>
                <a:gd name="T6" fmla="*/ 986 w 986"/>
                <a:gd name="T7" fmla="*/ 187 h 986"/>
                <a:gd name="T8" fmla="*/ 800 w 986"/>
                <a:gd name="T9" fmla="*/ 0 h 986"/>
                <a:gd name="T10" fmla="*/ 493 w 986"/>
                <a:gd name="T11" fmla="*/ 307 h 986"/>
                <a:gd name="T12" fmla="*/ 187 w 986"/>
                <a:gd name="T13" fmla="*/ 0 h 986"/>
                <a:gd name="T14" fmla="*/ 0 w 986"/>
                <a:gd name="T15" fmla="*/ 187 h 986"/>
                <a:gd name="T16" fmla="*/ 307 w 986"/>
                <a:gd name="T17" fmla="*/ 493 h 986"/>
                <a:gd name="T18" fmla="*/ 0 w 986"/>
                <a:gd name="T19" fmla="*/ 800 h 986"/>
                <a:gd name="T20" fmla="*/ 187 w 986"/>
                <a:gd name="T21" fmla="*/ 986 h 986"/>
                <a:gd name="T22" fmla="*/ 493 w 986"/>
                <a:gd name="T23" fmla="*/ 680 h 986"/>
                <a:gd name="T24" fmla="*/ 800 w 986"/>
                <a:gd name="T25" fmla="*/ 986 h 986"/>
                <a:gd name="T26" fmla="*/ 800 w 986"/>
                <a:gd name="T27" fmla="*/ 986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6" h="986">
                  <a:moveTo>
                    <a:pt x="800" y="986"/>
                  </a:moveTo>
                  <a:lnTo>
                    <a:pt x="986" y="800"/>
                  </a:lnTo>
                  <a:lnTo>
                    <a:pt x="680" y="493"/>
                  </a:lnTo>
                  <a:lnTo>
                    <a:pt x="986" y="187"/>
                  </a:lnTo>
                  <a:lnTo>
                    <a:pt x="800" y="0"/>
                  </a:lnTo>
                  <a:lnTo>
                    <a:pt x="493" y="307"/>
                  </a:lnTo>
                  <a:lnTo>
                    <a:pt x="187" y="0"/>
                  </a:lnTo>
                  <a:lnTo>
                    <a:pt x="0" y="187"/>
                  </a:lnTo>
                  <a:lnTo>
                    <a:pt x="307" y="493"/>
                  </a:lnTo>
                  <a:lnTo>
                    <a:pt x="0" y="800"/>
                  </a:lnTo>
                  <a:lnTo>
                    <a:pt x="187" y="986"/>
                  </a:lnTo>
                  <a:lnTo>
                    <a:pt x="493" y="680"/>
                  </a:lnTo>
                  <a:lnTo>
                    <a:pt x="800" y="986"/>
                  </a:lnTo>
                  <a:close/>
                  <a:moveTo>
                    <a:pt x="800" y="98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1" name="Freeform 11">
              <a:extLst>
                <a:ext uri="{FF2B5EF4-FFF2-40B4-BE49-F238E27FC236}">
                  <a16:creationId xmlns:a16="http://schemas.microsoft.com/office/drawing/2014/main" id="{B4D96B4A-FA01-4676-B592-919EDD1186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7" y="3393"/>
              <a:ext cx="69" cy="200"/>
            </a:xfrm>
            <a:custGeom>
              <a:avLst/>
              <a:gdLst>
                <a:gd name="T0" fmla="*/ 600 w 2466"/>
                <a:gd name="T1" fmla="*/ 5798 h 7131"/>
                <a:gd name="T2" fmla="*/ 334 w 2466"/>
                <a:gd name="T3" fmla="*/ 7131 h 7131"/>
                <a:gd name="T4" fmla="*/ 600 w 2466"/>
                <a:gd name="T5" fmla="*/ 6597 h 7131"/>
                <a:gd name="T6" fmla="*/ 1666 w 2466"/>
                <a:gd name="T7" fmla="*/ 6331 h 7131"/>
                <a:gd name="T8" fmla="*/ 600 w 2466"/>
                <a:gd name="T9" fmla="*/ 6064 h 7131"/>
                <a:gd name="T10" fmla="*/ 1933 w 2466"/>
                <a:gd name="T11" fmla="*/ 7131 h 7131"/>
                <a:gd name="T12" fmla="*/ 2199 w 2466"/>
                <a:gd name="T13" fmla="*/ 5798 h 7131"/>
                <a:gd name="T14" fmla="*/ 1933 w 2466"/>
                <a:gd name="T15" fmla="*/ 5598 h 7131"/>
                <a:gd name="T16" fmla="*/ 2333 w 2466"/>
                <a:gd name="T17" fmla="*/ 5118 h 7131"/>
                <a:gd name="T18" fmla="*/ 2413 w 2466"/>
                <a:gd name="T19" fmla="*/ 4652 h 7131"/>
                <a:gd name="T20" fmla="*/ 1533 w 2466"/>
                <a:gd name="T21" fmla="*/ 3479 h 7131"/>
                <a:gd name="T22" fmla="*/ 1266 w 2466"/>
                <a:gd name="T23" fmla="*/ 2892 h 7131"/>
                <a:gd name="T24" fmla="*/ 2186 w 2466"/>
                <a:gd name="T25" fmla="*/ 1000 h 7131"/>
                <a:gd name="T26" fmla="*/ 80 w 2466"/>
                <a:gd name="T27" fmla="*/ 1266 h 7131"/>
                <a:gd name="T28" fmla="*/ 1000 w 2466"/>
                <a:gd name="T29" fmla="*/ 2892 h 7131"/>
                <a:gd name="T30" fmla="*/ 733 w 2466"/>
                <a:gd name="T31" fmla="*/ 3465 h 7131"/>
                <a:gd name="T32" fmla="*/ 67 w 2466"/>
                <a:gd name="T33" fmla="*/ 4198 h 7131"/>
                <a:gd name="T34" fmla="*/ 160 w 2466"/>
                <a:gd name="T35" fmla="*/ 5078 h 7131"/>
                <a:gd name="T36" fmla="*/ 2159 w 2466"/>
                <a:gd name="T37" fmla="*/ 4585 h 7131"/>
                <a:gd name="T38" fmla="*/ 1880 w 2466"/>
                <a:gd name="T39" fmla="*/ 4492 h 7131"/>
                <a:gd name="T40" fmla="*/ 2119 w 2466"/>
                <a:gd name="T41" fmla="*/ 4438 h 7131"/>
                <a:gd name="T42" fmla="*/ 1773 w 2466"/>
                <a:gd name="T43" fmla="*/ 4092 h 7131"/>
                <a:gd name="T44" fmla="*/ 1533 w 2466"/>
                <a:gd name="T45" fmla="*/ 4265 h 7131"/>
                <a:gd name="T46" fmla="*/ 1773 w 2466"/>
                <a:gd name="T47" fmla="*/ 4092 h 7131"/>
                <a:gd name="T48" fmla="*/ 1133 w 2466"/>
                <a:gd name="T49" fmla="*/ 334 h 7131"/>
                <a:gd name="T50" fmla="*/ 1133 w 2466"/>
                <a:gd name="T51" fmla="*/ 1933 h 7131"/>
                <a:gd name="T52" fmla="*/ 334 w 2466"/>
                <a:gd name="T53" fmla="*/ 4198 h 7131"/>
                <a:gd name="T54" fmla="*/ 733 w 2466"/>
                <a:gd name="T55" fmla="*/ 3812 h 7131"/>
                <a:gd name="T56" fmla="*/ 693 w 2466"/>
                <a:gd name="T57" fmla="*/ 4318 h 7131"/>
                <a:gd name="T58" fmla="*/ 693 w 2466"/>
                <a:gd name="T59" fmla="*/ 4692 h 7131"/>
                <a:gd name="T60" fmla="*/ 1000 w 2466"/>
                <a:gd name="T61" fmla="*/ 4225 h 7131"/>
                <a:gd name="T62" fmla="*/ 1133 w 2466"/>
                <a:gd name="T63" fmla="*/ 3132 h 7131"/>
                <a:gd name="T64" fmla="*/ 1266 w 2466"/>
                <a:gd name="T65" fmla="*/ 4398 h 7131"/>
                <a:gd name="T66" fmla="*/ 2066 w 2466"/>
                <a:gd name="T67" fmla="*/ 5118 h 7131"/>
                <a:gd name="T68" fmla="*/ 1666 w 2466"/>
                <a:gd name="T69" fmla="*/ 5465 h 7131"/>
                <a:gd name="T70" fmla="*/ 867 w 2466"/>
                <a:gd name="T71" fmla="*/ 5798 h 7131"/>
                <a:gd name="T72" fmla="*/ 360 w 2466"/>
                <a:gd name="T73" fmla="*/ 4905 h 7131"/>
                <a:gd name="T74" fmla="*/ 334 w 2466"/>
                <a:gd name="T75" fmla="*/ 4198 h 7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66" h="7131">
                  <a:moveTo>
                    <a:pt x="600" y="5585"/>
                  </a:moveTo>
                  <a:lnTo>
                    <a:pt x="600" y="5798"/>
                  </a:lnTo>
                  <a:lnTo>
                    <a:pt x="334" y="5798"/>
                  </a:lnTo>
                  <a:lnTo>
                    <a:pt x="334" y="7131"/>
                  </a:lnTo>
                  <a:lnTo>
                    <a:pt x="600" y="7131"/>
                  </a:lnTo>
                  <a:lnTo>
                    <a:pt x="600" y="6597"/>
                  </a:lnTo>
                  <a:lnTo>
                    <a:pt x="1666" y="6597"/>
                  </a:lnTo>
                  <a:lnTo>
                    <a:pt x="1666" y="6331"/>
                  </a:lnTo>
                  <a:lnTo>
                    <a:pt x="600" y="6331"/>
                  </a:lnTo>
                  <a:lnTo>
                    <a:pt x="600" y="6064"/>
                  </a:lnTo>
                  <a:lnTo>
                    <a:pt x="1933" y="6064"/>
                  </a:lnTo>
                  <a:lnTo>
                    <a:pt x="1933" y="7131"/>
                  </a:lnTo>
                  <a:lnTo>
                    <a:pt x="2199" y="7131"/>
                  </a:lnTo>
                  <a:lnTo>
                    <a:pt x="2199" y="5798"/>
                  </a:lnTo>
                  <a:lnTo>
                    <a:pt x="1933" y="5798"/>
                  </a:lnTo>
                  <a:lnTo>
                    <a:pt x="1933" y="5598"/>
                  </a:lnTo>
                  <a:lnTo>
                    <a:pt x="2159" y="5451"/>
                  </a:lnTo>
                  <a:cubicBezTo>
                    <a:pt x="2266" y="5371"/>
                    <a:pt x="2333" y="5251"/>
                    <a:pt x="2333" y="5118"/>
                  </a:cubicBezTo>
                  <a:lnTo>
                    <a:pt x="2333" y="4878"/>
                  </a:lnTo>
                  <a:lnTo>
                    <a:pt x="2413" y="4652"/>
                  </a:lnTo>
                  <a:cubicBezTo>
                    <a:pt x="2466" y="4505"/>
                    <a:pt x="2426" y="4345"/>
                    <a:pt x="2319" y="4238"/>
                  </a:cubicBezTo>
                  <a:lnTo>
                    <a:pt x="1533" y="3479"/>
                  </a:lnTo>
                  <a:lnTo>
                    <a:pt x="1533" y="3266"/>
                  </a:lnTo>
                  <a:cubicBezTo>
                    <a:pt x="1533" y="3092"/>
                    <a:pt x="1426" y="2946"/>
                    <a:pt x="1266" y="2892"/>
                  </a:cubicBezTo>
                  <a:lnTo>
                    <a:pt x="1266" y="2186"/>
                  </a:lnTo>
                  <a:cubicBezTo>
                    <a:pt x="1853" y="2106"/>
                    <a:pt x="2266" y="1573"/>
                    <a:pt x="2186" y="1000"/>
                  </a:cubicBezTo>
                  <a:cubicBezTo>
                    <a:pt x="2106" y="427"/>
                    <a:pt x="1586" y="0"/>
                    <a:pt x="1000" y="80"/>
                  </a:cubicBezTo>
                  <a:cubicBezTo>
                    <a:pt x="414" y="147"/>
                    <a:pt x="0" y="680"/>
                    <a:pt x="80" y="1266"/>
                  </a:cubicBezTo>
                  <a:cubicBezTo>
                    <a:pt x="147" y="1746"/>
                    <a:pt x="520" y="2133"/>
                    <a:pt x="1000" y="2186"/>
                  </a:cubicBezTo>
                  <a:lnTo>
                    <a:pt x="1000" y="2892"/>
                  </a:lnTo>
                  <a:cubicBezTo>
                    <a:pt x="840" y="2946"/>
                    <a:pt x="733" y="3092"/>
                    <a:pt x="733" y="3266"/>
                  </a:cubicBezTo>
                  <a:lnTo>
                    <a:pt x="733" y="3465"/>
                  </a:lnTo>
                  <a:lnTo>
                    <a:pt x="214" y="3905"/>
                  </a:lnTo>
                  <a:cubicBezTo>
                    <a:pt x="120" y="3972"/>
                    <a:pt x="67" y="4078"/>
                    <a:pt x="67" y="4198"/>
                  </a:cubicBezTo>
                  <a:lnTo>
                    <a:pt x="67" y="4812"/>
                  </a:lnTo>
                  <a:cubicBezTo>
                    <a:pt x="67" y="4905"/>
                    <a:pt x="107" y="4998"/>
                    <a:pt x="160" y="5078"/>
                  </a:cubicBezTo>
                  <a:lnTo>
                    <a:pt x="600" y="5585"/>
                  </a:lnTo>
                  <a:close/>
                  <a:moveTo>
                    <a:pt x="2159" y="4585"/>
                  </a:moveTo>
                  <a:lnTo>
                    <a:pt x="2133" y="4665"/>
                  </a:lnTo>
                  <a:lnTo>
                    <a:pt x="1880" y="4492"/>
                  </a:lnTo>
                  <a:lnTo>
                    <a:pt x="1973" y="4292"/>
                  </a:lnTo>
                  <a:lnTo>
                    <a:pt x="2119" y="4438"/>
                  </a:lnTo>
                  <a:cubicBezTo>
                    <a:pt x="2159" y="4478"/>
                    <a:pt x="2173" y="4532"/>
                    <a:pt x="2159" y="4585"/>
                  </a:cubicBezTo>
                  <a:close/>
                  <a:moveTo>
                    <a:pt x="1773" y="4092"/>
                  </a:moveTo>
                  <a:lnTo>
                    <a:pt x="1653" y="4332"/>
                  </a:lnTo>
                  <a:lnTo>
                    <a:pt x="1533" y="4265"/>
                  </a:lnTo>
                  <a:lnTo>
                    <a:pt x="1533" y="3852"/>
                  </a:lnTo>
                  <a:lnTo>
                    <a:pt x="1773" y="4092"/>
                  </a:lnTo>
                  <a:close/>
                  <a:moveTo>
                    <a:pt x="334" y="1133"/>
                  </a:moveTo>
                  <a:cubicBezTo>
                    <a:pt x="334" y="693"/>
                    <a:pt x="693" y="334"/>
                    <a:pt x="1133" y="334"/>
                  </a:cubicBezTo>
                  <a:cubicBezTo>
                    <a:pt x="1573" y="334"/>
                    <a:pt x="1933" y="693"/>
                    <a:pt x="1933" y="1133"/>
                  </a:cubicBezTo>
                  <a:cubicBezTo>
                    <a:pt x="1933" y="1573"/>
                    <a:pt x="1573" y="1933"/>
                    <a:pt x="1133" y="1933"/>
                  </a:cubicBezTo>
                  <a:cubicBezTo>
                    <a:pt x="693" y="1933"/>
                    <a:pt x="334" y="1573"/>
                    <a:pt x="334" y="1133"/>
                  </a:cubicBezTo>
                  <a:close/>
                  <a:moveTo>
                    <a:pt x="334" y="4198"/>
                  </a:moveTo>
                  <a:cubicBezTo>
                    <a:pt x="334" y="4158"/>
                    <a:pt x="347" y="4119"/>
                    <a:pt x="387" y="4092"/>
                  </a:cubicBezTo>
                  <a:lnTo>
                    <a:pt x="733" y="3812"/>
                  </a:lnTo>
                  <a:lnTo>
                    <a:pt x="733" y="4225"/>
                  </a:lnTo>
                  <a:cubicBezTo>
                    <a:pt x="733" y="4265"/>
                    <a:pt x="720" y="4292"/>
                    <a:pt x="693" y="4318"/>
                  </a:cubicBezTo>
                  <a:lnTo>
                    <a:pt x="507" y="4505"/>
                  </a:lnTo>
                  <a:lnTo>
                    <a:pt x="693" y="4692"/>
                  </a:lnTo>
                  <a:lnTo>
                    <a:pt x="880" y="4505"/>
                  </a:lnTo>
                  <a:cubicBezTo>
                    <a:pt x="960" y="4425"/>
                    <a:pt x="1000" y="4332"/>
                    <a:pt x="1000" y="4225"/>
                  </a:cubicBezTo>
                  <a:lnTo>
                    <a:pt x="1000" y="3266"/>
                  </a:lnTo>
                  <a:cubicBezTo>
                    <a:pt x="1000" y="3186"/>
                    <a:pt x="1053" y="3132"/>
                    <a:pt x="1133" y="3132"/>
                  </a:cubicBezTo>
                  <a:cubicBezTo>
                    <a:pt x="1213" y="3132"/>
                    <a:pt x="1266" y="3186"/>
                    <a:pt x="1266" y="3266"/>
                  </a:cubicBezTo>
                  <a:lnTo>
                    <a:pt x="1266" y="4398"/>
                  </a:lnTo>
                  <a:lnTo>
                    <a:pt x="2066" y="4932"/>
                  </a:lnTo>
                  <a:lnTo>
                    <a:pt x="2066" y="5118"/>
                  </a:lnTo>
                  <a:cubicBezTo>
                    <a:pt x="2066" y="5158"/>
                    <a:pt x="2039" y="5198"/>
                    <a:pt x="2013" y="5225"/>
                  </a:cubicBezTo>
                  <a:lnTo>
                    <a:pt x="1666" y="5465"/>
                  </a:lnTo>
                  <a:lnTo>
                    <a:pt x="1666" y="5798"/>
                  </a:lnTo>
                  <a:lnTo>
                    <a:pt x="867" y="5798"/>
                  </a:lnTo>
                  <a:lnTo>
                    <a:pt x="867" y="5478"/>
                  </a:lnTo>
                  <a:lnTo>
                    <a:pt x="360" y="4905"/>
                  </a:lnTo>
                  <a:cubicBezTo>
                    <a:pt x="347" y="4878"/>
                    <a:pt x="334" y="4852"/>
                    <a:pt x="334" y="4812"/>
                  </a:cubicBezTo>
                  <a:lnTo>
                    <a:pt x="334" y="4198"/>
                  </a:lnTo>
                  <a:close/>
                  <a:moveTo>
                    <a:pt x="334" y="419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42" name="Group 978">
            <a:extLst>
              <a:ext uri="{FF2B5EF4-FFF2-40B4-BE49-F238E27FC236}">
                <a16:creationId xmlns:a16="http://schemas.microsoft.com/office/drawing/2014/main" id="{2BD649DE-60B7-45CF-8D25-ABF8C66478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46290" y="3368760"/>
            <a:ext cx="451852" cy="501093"/>
            <a:chOff x="1683" y="2579"/>
            <a:chExt cx="156" cy="173"/>
          </a:xfrm>
          <a:solidFill>
            <a:schemeClr val="bg2">
              <a:lumMod val="25000"/>
            </a:schemeClr>
          </a:solidFill>
        </p:grpSpPr>
        <p:sp>
          <p:nvSpPr>
            <p:cNvPr id="643" name="Freeform 979">
              <a:extLst>
                <a:ext uri="{FF2B5EF4-FFF2-40B4-BE49-F238E27FC236}">
                  <a16:creationId xmlns:a16="http://schemas.microsoft.com/office/drawing/2014/main" id="{18421809-3FDD-492B-8F90-7CE0B009F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3" y="2579"/>
              <a:ext cx="99" cy="160"/>
            </a:xfrm>
            <a:custGeom>
              <a:avLst/>
              <a:gdLst>
                <a:gd name="T0" fmla="*/ 2842 w 3666"/>
                <a:gd name="T1" fmla="*/ 2815 h 5920"/>
                <a:gd name="T2" fmla="*/ 3036 w 3666"/>
                <a:gd name="T3" fmla="*/ 2054 h 5920"/>
                <a:gd name="T4" fmla="*/ 3330 w 3666"/>
                <a:gd name="T5" fmla="*/ 1764 h 5920"/>
                <a:gd name="T6" fmla="*/ 3037 w 3666"/>
                <a:gd name="T7" fmla="*/ 367 h 5920"/>
                <a:gd name="T8" fmla="*/ 840 w 3666"/>
                <a:gd name="T9" fmla="*/ 855 h 5920"/>
                <a:gd name="T10" fmla="*/ 748 w 3666"/>
                <a:gd name="T11" fmla="*/ 1764 h 5920"/>
                <a:gd name="T12" fmla="*/ 1042 w 3666"/>
                <a:gd name="T13" fmla="*/ 2054 h 5920"/>
                <a:gd name="T14" fmla="*/ 1236 w 3666"/>
                <a:gd name="T15" fmla="*/ 2815 h 5920"/>
                <a:gd name="T16" fmla="*/ 11 w 3666"/>
                <a:gd name="T17" fmla="*/ 3925 h 5920"/>
                <a:gd name="T18" fmla="*/ 185 w 3666"/>
                <a:gd name="T19" fmla="*/ 5920 h 5920"/>
                <a:gd name="T20" fmla="*/ 217 w 3666"/>
                <a:gd name="T21" fmla="*/ 3771 h 5920"/>
                <a:gd name="T22" fmla="*/ 655 w 3666"/>
                <a:gd name="T23" fmla="*/ 5826 h 5920"/>
                <a:gd name="T24" fmla="*/ 843 w 3666"/>
                <a:gd name="T25" fmla="*/ 4400 h 5920"/>
                <a:gd name="T26" fmla="*/ 492 w 3666"/>
                <a:gd name="T27" fmla="*/ 3471 h 5920"/>
                <a:gd name="T28" fmla="*/ 1580 w 3666"/>
                <a:gd name="T29" fmla="*/ 3974 h 5920"/>
                <a:gd name="T30" fmla="*/ 1669 w 3666"/>
                <a:gd name="T31" fmla="*/ 5822 h 5920"/>
                <a:gd name="T32" fmla="*/ 1856 w 3666"/>
                <a:gd name="T33" fmla="*/ 5830 h 5920"/>
                <a:gd name="T34" fmla="*/ 2222 w 3666"/>
                <a:gd name="T35" fmla="*/ 5830 h 5920"/>
                <a:gd name="T36" fmla="*/ 2409 w 3666"/>
                <a:gd name="T37" fmla="*/ 5822 h 5920"/>
                <a:gd name="T38" fmla="*/ 2498 w 3666"/>
                <a:gd name="T39" fmla="*/ 3974 h 5920"/>
                <a:gd name="T40" fmla="*/ 3526 w 3666"/>
                <a:gd name="T41" fmla="*/ 3448 h 5920"/>
                <a:gd name="T42" fmla="*/ 3594 w 3666"/>
                <a:gd name="T43" fmla="*/ 3273 h 5920"/>
                <a:gd name="T44" fmla="*/ 1007 w 3666"/>
                <a:gd name="T45" fmla="*/ 1864 h 5920"/>
                <a:gd name="T46" fmla="*/ 1008 w 3666"/>
                <a:gd name="T47" fmla="*/ 1595 h 5920"/>
                <a:gd name="T48" fmla="*/ 1280 w 3666"/>
                <a:gd name="T49" fmla="*/ 1657 h 5920"/>
                <a:gd name="T50" fmla="*/ 1313 w 3666"/>
                <a:gd name="T51" fmla="*/ 1354 h 5920"/>
                <a:gd name="T52" fmla="*/ 1027 w 3666"/>
                <a:gd name="T53" fmla="*/ 855 h 5920"/>
                <a:gd name="T54" fmla="*/ 1382 w 3666"/>
                <a:gd name="T55" fmla="*/ 462 h 5920"/>
                <a:gd name="T56" fmla="*/ 3066 w 3666"/>
                <a:gd name="T57" fmla="*/ 1406 h 5920"/>
                <a:gd name="T58" fmla="*/ 2771 w 3666"/>
                <a:gd name="T59" fmla="*/ 1132 h 5920"/>
                <a:gd name="T60" fmla="*/ 1321 w 3666"/>
                <a:gd name="T61" fmla="*/ 1006 h 5920"/>
                <a:gd name="T62" fmla="*/ 2993 w 3666"/>
                <a:gd name="T63" fmla="*/ 1600 h 5920"/>
                <a:gd name="T64" fmla="*/ 3143 w 3666"/>
                <a:gd name="T65" fmla="*/ 1764 h 5920"/>
                <a:gd name="T66" fmla="*/ 2852 w 3666"/>
                <a:gd name="T67" fmla="*/ 2018 h 5920"/>
                <a:gd name="T68" fmla="*/ 1671 w 3666"/>
                <a:gd name="T69" fmla="*/ 3762 h 5920"/>
                <a:gd name="T70" fmla="*/ 1146 w 3666"/>
                <a:gd name="T71" fmla="*/ 3170 h 5920"/>
                <a:gd name="T72" fmla="*/ 1671 w 3666"/>
                <a:gd name="T73" fmla="*/ 3762 h 5920"/>
                <a:gd name="T74" fmla="*/ 2039 w 3666"/>
                <a:gd name="T75" fmla="*/ 3659 h 5920"/>
                <a:gd name="T76" fmla="*/ 1941 w 3666"/>
                <a:gd name="T77" fmla="*/ 3893 h 5920"/>
                <a:gd name="T78" fmla="*/ 1488 w 3666"/>
                <a:gd name="T79" fmla="*/ 2720 h 5920"/>
                <a:gd name="T80" fmla="*/ 2590 w 3666"/>
                <a:gd name="T81" fmla="*/ 2919 h 5920"/>
                <a:gd name="T82" fmla="*/ 2480 w 3666"/>
                <a:gd name="T83" fmla="*/ 3788 h 5920"/>
                <a:gd name="T84" fmla="*/ 2772 w 3666"/>
                <a:gd name="T85" fmla="*/ 3010 h 5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66" h="5920">
                  <a:moveTo>
                    <a:pt x="3594" y="3273"/>
                  </a:moveTo>
                  <a:lnTo>
                    <a:pt x="3116" y="3089"/>
                  </a:lnTo>
                  <a:lnTo>
                    <a:pt x="2842" y="2815"/>
                  </a:lnTo>
                  <a:cubicBezTo>
                    <a:pt x="2824" y="2797"/>
                    <a:pt x="2801" y="2788"/>
                    <a:pt x="2777" y="2788"/>
                  </a:cubicBezTo>
                  <a:lnTo>
                    <a:pt x="2777" y="2564"/>
                  </a:lnTo>
                  <a:cubicBezTo>
                    <a:pt x="2907" y="2426"/>
                    <a:pt x="2999" y="2251"/>
                    <a:pt x="3036" y="2054"/>
                  </a:cubicBezTo>
                  <a:cubicBezTo>
                    <a:pt x="3036" y="2053"/>
                    <a:pt x="3036" y="2053"/>
                    <a:pt x="3036" y="2053"/>
                  </a:cubicBezTo>
                  <a:cubicBezTo>
                    <a:pt x="3060" y="2055"/>
                    <a:pt x="3084" y="2053"/>
                    <a:pt x="3108" y="2048"/>
                  </a:cubicBezTo>
                  <a:cubicBezTo>
                    <a:pt x="3237" y="2022"/>
                    <a:pt x="3330" y="1902"/>
                    <a:pt x="3330" y="1764"/>
                  </a:cubicBezTo>
                  <a:lnTo>
                    <a:pt x="3330" y="1692"/>
                  </a:lnTo>
                  <a:cubicBezTo>
                    <a:pt x="3330" y="1611"/>
                    <a:pt x="3297" y="1536"/>
                    <a:pt x="3243" y="1484"/>
                  </a:cubicBezTo>
                  <a:cubicBezTo>
                    <a:pt x="3331" y="1010"/>
                    <a:pt x="3260" y="625"/>
                    <a:pt x="3037" y="367"/>
                  </a:cubicBezTo>
                  <a:cubicBezTo>
                    <a:pt x="2822" y="119"/>
                    <a:pt x="2475" y="0"/>
                    <a:pt x="2034" y="24"/>
                  </a:cubicBezTo>
                  <a:cubicBezTo>
                    <a:pt x="1623" y="46"/>
                    <a:pt x="1359" y="236"/>
                    <a:pt x="1278" y="303"/>
                  </a:cubicBezTo>
                  <a:cubicBezTo>
                    <a:pt x="1165" y="318"/>
                    <a:pt x="840" y="400"/>
                    <a:pt x="840" y="855"/>
                  </a:cubicBezTo>
                  <a:cubicBezTo>
                    <a:pt x="840" y="1106"/>
                    <a:pt x="881" y="1315"/>
                    <a:pt x="909" y="1431"/>
                  </a:cubicBezTo>
                  <a:cubicBezTo>
                    <a:pt x="813" y="1476"/>
                    <a:pt x="748" y="1577"/>
                    <a:pt x="748" y="1693"/>
                  </a:cubicBezTo>
                  <a:lnTo>
                    <a:pt x="748" y="1764"/>
                  </a:lnTo>
                  <a:cubicBezTo>
                    <a:pt x="748" y="1902"/>
                    <a:pt x="841" y="2022"/>
                    <a:pt x="970" y="2048"/>
                  </a:cubicBezTo>
                  <a:cubicBezTo>
                    <a:pt x="994" y="2053"/>
                    <a:pt x="1018" y="2055"/>
                    <a:pt x="1042" y="2053"/>
                  </a:cubicBezTo>
                  <a:cubicBezTo>
                    <a:pt x="1042" y="2053"/>
                    <a:pt x="1042" y="2053"/>
                    <a:pt x="1042" y="2054"/>
                  </a:cubicBezTo>
                  <a:cubicBezTo>
                    <a:pt x="1078" y="2251"/>
                    <a:pt x="1171" y="2426"/>
                    <a:pt x="1300" y="2564"/>
                  </a:cubicBezTo>
                  <a:lnTo>
                    <a:pt x="1300" y="2788"/>
                  </a:lnTo>
                  <a:cubicBezTo>
                    <a:pt x="1277" y="2788"/>
                    <a:pt x="1253" y="2797"/>
                    <a:pt x="1236" y="2815"/>
                  </a:cubicBezTo>
                  <a:lnTo>
                    <a:pt x="962" y="3089"/>
                  </a:lnTo>
                  <a:lnTo>
                    <a:pt x="424" y="3296"/>
                  </a:lnTo>
                  <a:cubicBezTo>
                    <a:pt x="166" y="3396"/>
                    <a:pt x="0" y="3649"/>
                    <a:pt x="11" y="3925"/>
                  </a:cubicBezTo>
                  <a:lnTo>
                    <a:pt x="87" y="5830"/>
                  </a:lnTo>
                  <a:cubicBezTo>
                    <a:pt x="89" y="5880"/>
                    <a:pt x="131" y="5920"/>
                    <a:pt x="181" y="5920"/>
                  </a:cubicBezTo>
                  <a:cubicBezTo>
                    <a:pt x="182" y="5920"/>
                    <a:pt x="184" y="5920"/>
                    <a:pt x="185" y="5920"/>
                  </a:cubicBezTo>
                  <a:cubicBezTo>
                    <a:pt x="237" y="5918"/>
                    <a:pt x="277" y="5874"/>
                    <a:pt x="275" y="5822"/>
                  </a:cubicBezTo>
                  <a:lnTo>
                    <a:pt x="198" y="3918"/>
                  </a:lnTo>
                  <a:cubicBezTo>
                    <a:pt x="196" y="3867"/>
                    <a:pt x="203" y="3818"/>
                    <a:pt x="217" y="3771"/>
                  </a:cubicBezTo>
                  <a:lnTo>
                    <a:pt x="521" y="4075"/>
                  </a:lnTo>
                  <a:cubicBezTo>
                    <a:pt x="608" y="4162"/>
                    <a:pt x="655" y="4277"/>
                    <a:pt x="655" y="4400"/>
                  </a:cubicBezTo>
                  <a:lnTo>
                    <a:pt x="655" y="5826"/>
                  </a:lnTo>
                  <a:cubicBezTo>
                    <a:pt x="655" y="5878"/>
                    <a:pt x="697" y="5920"/>
                    <a:pt x="749" y="5920"/>
                  </a:cubicBezTo>
                  <a:cubicBezTo>
                    <a:pt x="801" y="5920"/>
                    <a:pt x="843" y="5878"/>
                    <a:pt x="843" y="5826"/>
                  </a:cubicBezTo>
                  <a:lnTo>
                    <a:pt x="843" y="4400"/>
                  </a:lnTo>
                  <a:cubicBezTo>
                    <a:pt x="843" y="4227"/>
                    <a:pt x="776" y="4065"/>
                    <a:pt x="654" y="3943"/>
                  </a:cubicBezTo>
                  <a:lnTo>
                    <a:pt x="310" y="3599"/>
                  </a:lnTo>
                  <a:cubicBezTo>
                    <a:pt x="358" y="3543"/>
                    <a:pt x="420" y="3499"/>
                    <a:pt x="492" y="3471"/>
                  </a:cubicBezTo>
                  <a:lnTo>
                    <a:pt x="993" y="3278"/>
                  </a:lnTo>
                  <a:lnTo>
                    <a:pt x="1376" y="3852"/>
                  </a:lnTo>
                  <a:cubicBezTo>
                    <a:pt x="1422" y="3921"/>
                    <a:pt x="1496" y="3966"/>
                    <a:pt x="1580" y="3974"/>
                  </a:cubicBezTo>
                  <a:cubicBezTo>
                    <a:pt x="1589" y="3975"/>
                    <a:pt x="1598" y="3976"/>
                    <a:pt x="1607" y="3976"/>
                  </a:cubicBezTo>
                  <a:cubicBezTo>
                    <a:pt x="1658" y="3976"/>
                    <a:pt x="1708" y="3961"/>
                    <a:pt x="1751" y="3935"/>
                  </a:cubicBezTo>
                  <a:lnTo>
                    <a:pt x="1669" y="5822"/>
                  </a:lnTo>
                  <a:cubicBezTo>
                    <a:pt x="1667" y="5874"/>
                    <a:pt x="1707" y="5918"/>
                    <a:pt x="1758" y="5920"/>
                  </a:cubicBezTo>
                  <a:cubicBezTo>
                    <a:pt x="1760" y="5920"/>
                    <a:pt x="1761" y="5920"/>
                    <a:pt x="1763" y="5920"/>
                  </a:cubicBezTo>
                  <a:cubicBezTo>
                    <a:pt x="1813" y="5920"/>
                    <a:pt x="1854" y="5881"/>
                    <a:pt x="1856" y="5830"/>
                  </a:cubicBezTo>
                  <a:lnTo>
                    <a:pt x="1932" y="4080"/>
                  </a:lnTo>
                  <a:lnTo>
                    <a:pt x="2145" y="4080"/>
                  </a:lnTo>
                  <a:lnTo>
                    <a:pt x="2222" y="5830"/>
                  </a:lnTo>
                  <a:cubicBezTo>
                    <a:pt x="2224" y="5881"/>
                    <a:pt x="2265" y="5920"/>
                    <a:pt x="2315" y="5920"/>
                  </a:cubicBezTo>
                  <a:cubicBezTo>
                    <a:pt x="2317" y="5920"/>
                    <a:pt x="2318" y="5920"/>
                    <a:pt x="2319" y="5920"/>
                  </a:cubicBezTo>
                  <a:cubicBezTo>
                    <a:pt x="2371" y="5918"/>
                    <a:pt x="2411" y="5874"/>
                    <a:pt x="2409" y="5822"/>
                  </a:cubicBezTo>
                  <a:lnTo>
                    <a:pt x="2327" y="3935"/>
                  </a:lnTo>
                  <a:cubicBezTo>
                    <a:pt x="2370" y="3961"/>
                    <a:pt x="2419" y="3975"/>
                    <a:pt x="2471" y="3975"/>
                  </a:cubicBezTo>
                  <a:cubicBezTo>
                    <a:pt x="2480" y="3975"/>
                    <a:pt x="2489" y="3975"/>
                    <a:pt x="2498" y="3974"/>
                  </a:cubicBezTo>
                  <a:cubicBezTo>
                    <a:pt x="2581" y="3966"/>
                    <a:pt x="2656" y="3921"/>
                    <a:pt x="2702" y="3852"/>
                  </a:cubicBezTo>
                  <a:lnTo>
                    <a:pt x="3085" y="3278"/>
                  </a:lnTo>
                  <a:lnTo>
                    <a:pt x="3526" y="3448"/>
                  </a:lnTo>
                  <a:cubicBezTo>
                    <a:pt x="3537" y="3452"/>
                    <a:pt x="3549" y="3454"/>
                    <a:pt x="3560" y="3454"/>
                  </a:cubicBezTo>
                  <a:cubicBezTo>
                    <a:pt x="3598" y="3454"/>
                    <a:pt x="3633" y="3432"/>
                    <a:pt x="3647" y="3394"/>
                  </a:cubicBezTo>
                  <a:cubicBezTo>
                    <a:pt x="3666" y="3346"/>
                    <a:pt x="3642" y="3292"/>
                    <a:pt x="3594" y="3273"/>
                  </a:cubicBezTo>
                  <a:close/>
                  <a:moveTo>
                    <a:pt x="1226" y="2018"/>
                  </a:moveTo>
                  <a:cubicBezTo>
                    <a:pt x="1209" y="1926"/>
                    <a:pt x="1124" y="1859"/>
                    <a:pt x="1032" y="1866"/>
                  </a:cubicBezTo>
                  <a:cubicBezTo>
                    <a:pt x="1024" y="1867"/>
                    <a:pt x="1016" y="1866"/>
                    <a:pt x="1007" y="1864"/>
                  </a:cubicBezTo>
                  <a:cubicBezTo>
                    <a:pt x="966" y="1856"/>
                    <a:pt x="935" y="1813"/>
                    <a:pt x="935" y="1764"/>
                  </a:cubicBezTo>
                  <a:lnTo>
                    <a:pt x="935" y="1693"/>
                  </a:lnTo>
                  <a:cubicBezTo>
                    <a:pt x="935" y="1645"/>
                    <a:pt x="967" y="1602"/>
                    <a:pt x="1008" y="1595"/>
                  </a:cubicBezTo>
                  <a:cubicBezTo>
                    <a:pt x="1043" y="1589"/>
                    <a:pt x="1076" y="1601"/>
                    <a:pt x="1097" y="1629"/>
                  </a:cubicBezTo>
                  <a:cubicBezTo>
                    <a:pt x="1115" y="1652"/>
                    <a:pt x="1138" y="1668"/>
                    <a:pt x="1165" y="1676"/>
                  </a:cubicBezTo>
                  <a:cubicBezTo>
                    <a:pt x="1204" y="1688"/>
                    <a:pt x="1247" y="1681"/>
                    <a:pt x="1280" y="1657"/>
                  </a:cubicBezTo>
                  <a:cubicBezTo>
                    <a:pt x="1356" y="1604"/>
                    <a:pt x="1420" y="1535"/>
                    <a:pt x="1471" y="1455"/>
                  </a:cubicBezTo>
                  <a:cubicBezTo>
                    <a:pt x="1499" y="1411"/>
                    <a:pt x="1486" y="1353"/>
                    <a:pt x="1442" y="1325"/>
                  </a:cubicBezTo>
                  <a:cubicBezTo>
                    <a:pt x="1399" y="1298"/>
                    <a:pt x="1341" y="1311"/>
                    <a:pt x="1313" y="1354"/>
                  </a:cubicBezTo>
                  <a:cubicBezTo>
                    <a:pt x="1284" y="1400"/>
                    <a:pt x="1249" y="1441"/>
                    <a:pt x="1209" y="1475"/>
                  </a:cubicBezTo>
                  <a:cubicBezTo>
                    <a:pt x="1177" y="1447"/>
                    <a:pt x="1139" y="1427"/>
                    <a:pt x="1099" y="1416"/>
                  </a:cubicBezTo>
                  <a:cubicBezTo>
                    <a:pt x="1074" y="1321"/>
                    <a:pt x="1027" y="1111"/>
                    <a:pt x="1027" y="855"/>
                  </a:cubicBezTo>
                  <a:cubicBezTo>
                    <a:pt x="1027" y="702"/>
                    <a:pt x="1074" y="594"/>
                    <a:pt x="1168" y="535"/>
                  </a:cubicBezTo>
                  <a:cubicBezTo>
                    <a:pt x="1241" y="489"/>
                    <a:pt x="1317" y="488"/>
                    <a:pt x="1317" y="488"/>
                  </a:cubicBezTo>
                  <a:cubicBezTo>
                    <a:pt x="1341" y="488"/>
                    <a:pt x="1365" y="478"/>
                    <a:pt x="1382" y="462"/>
                  </a:cubicBezTo>
                  <a:cubicBezTo>
                    <a:pt x="1384" y="460"/>
                    <a:pt x="1627" y="234"/>
                    <a:pt x="2044" y="211"/>
                  </a:cubicBezTo>
                  <a:cubicBezTo>
                    <a:pt x="2425" y="191"/>
                    <a:pt x="2719" y="287"/>
                    <a:pt x="2895" y="490"/>
                  </a:cubicBezTo>
                  <a:cubicBezTo>
                    <a:pt x="3073" y="695"/>
                    <a:pt x="3132" y="1011"/>
                    <a:pt x="3066" y="1406"/>
                  </a:cubicBezTo>
                  <a:cubicBezTo>
                    <a:pt x="3038" y="1405"/>
                    <a:pt x="3007" y="1407"/>
                    <a:pt x="2976" y="1413"/>
                  </a:cubicBezTo>
                  <a:lnTo>
                    <a:pt x="2882" y="1187"/>
                  </a:lnTo>
                  <a:cubicBezTo>
                    <a:pt x="2864" y="1144"/>
                    <a:pt x="2816" y="1120"/>
                    <a:pt x="2771" y="1132"/>
                  </a:cubicBezTo>
                  <a:cubicBezTo>
                    <a:pt x="2762" y="1135"/>
                    <a:pt x="1851" y="1367"/>
                    <a:pt x="1467" y="889"/>
                  </a:cubicBezTo>
                  <a:cubicBezTo>
                    <a:pt x="1434" y="849"/>
                    <a:pt x="1375" y="842"/>
                    <a:pt x="1335" y="875"/>
                  </a:cubicBezTo>
                  <a:cubicBezTo>
                    <a:pt x="1295" y="907"/>
                    <a:pt x="1288" y="966"/>
                    <a:pt x="1321" y="1006"/>
                  </a:cubicBezTo>
                  <a:cubicBezTo>
                    <a:pt x="1710" y="1492"/>
                    <a:pt x="2486" y="1383"/>
                    <a:pt x="2739" y="1332"/>
                  </a:cubicBezTo>
                  <a:lnTo>
                    <a:pt x="2812" y="1507"/>
                  </a:lnTo>
                  <a:cubicBezTo>
                    <a:pt x="2842" y="1579"/>
                    <a:pt x="2918" y="1618"/>
                    <a:pt x="2993" y="1600"/>
                  </a:cubicBezTo>
                  <a:cubicBezTo>
                    <a:pt x="3023" y="1593"/>
                    <a:pt x="3055" y="1592"/>
                    <a:pt x="3069" y="1595"/>
                  </a:cubicBezTo>
                  <a:cubicBezTo>
                    <a:pt x="3111" y="1603"/>
                    <a:pt x="3143" y="1645"/>
                    <a:pt x="3143" y="1692"/>
                  </a:cubicBezTo>
                  <a:lnTo>
                    <a:pt x="3143" y="1764"/>
                  </a:lnTo>
                  <a:cubicBezTo>
                    <a:pt x="3143" y="1813"/>
                    <a:pt x="3112" y="1856"/>
                    <a:pt x="3070" y="1864"/>
                  </a:cubicBezTo>
                  <a:cubicBezTo>
                    <a:pt x="3062" y="1866"/>
                    <a:pt x="3054" y="1867"/>
                    <a:pt x="3046" y="1866"/>
                  </a:cubicBezTo>
                  <a:cubicBezTo>
                    <a:pt x="2954" y="1859"/>
                    <a:pt x="2869" y="1926"/>
                    <a:pt x="2852" y="2018"/>
                  </a:cubicBezTo>
                  <a:cubicBezTo>
                    <a:pt x="2780" y="2411"/>
                    <a:pt x="2438" y="2695"/>
                    <a:pt x="2039" y="2695"/>
                  </a:cubicBezTo>
                  <a:cubicBezTo>
                    <a:pt x="1640" y="2695"/>
                    <a:pt x="1298" y="2411"/>
                    <a:pt x="1226" y="2018"/>
                  </a:cubicBezTo>
                  <a:close/>
                  <a:moveTo>
                    <a:pt x="1671" y="3762"/>
                  </a:moveTo>
                  <a:cubicBezTo>
                    <a:pt x="1652" y="3781"/>
                    <a:pt x="1625" y="3790"/>
                    <a:pt x="1598" y="3788"/>
                  </a:cubicBezTo>
                  <a:cubicBezTo>
                    <a:pt x="1571" y="3785"/>
                    <a:pt x="1547" y="3770"/>
                    <a:pt x="1532" y="3748"/>
                  </a:cubicBezTo>
                  <a:lnTo>
                    <a:pt x="1146" y="3170"/>
                  </a:lnTo>
                  <a:lnTo>
                    <a:pt x="1306" y="3010"/>
                  </a:lnTo>
                  <a:lnTo>
                    <a:pt x="1902" y="3531"/>
                  </a:lnTo>
                  <a:lnTo>
                    <a:pt x="1671" y="3762"/>
                  </a:lnTo>
                  <a:close/>
                  <a:moveTo>
                    <a:pt x="1941" y="3893"/>
                  </a:moveTo>
                  <a:lnTo>
                    <a:pt x="1947" y="3751"/>
                  </a:lnTo>
                  <a:lnTo>
                    <a:pt x="2039" y="3659"/>
                  </a:lnTo>
                  <a:lnTo>
                    <a:pt x="2131" y="3751"/>
                  </a:lnTo>
                  <a:lnTo>
                    <a:pt x="2137" y="3893"/>
                  </a:lnTo>
                  <a:lnTo>
                    <a:pt x="1941" y="3893"/>
                  </a:lnTo>
                  <a:close/>
                  <a:moveTo>
                    <a:pt x="2039" y="3402"/>
                  </a:moveTo>
                  <a:lnTo>
                    <a:pt x="1488" y="2919"/>
                  </a:lnTo>
                  <a:lnTo>
                    <a:pt x="1488" y="2720"/>
                  </a:lnTo>
                  <a:cubicBezTo>
                    <a:pt x="1647" y="2823"/>
                    <a:pt x="1837" y="2883"/>
                    <a:pt x="2039" y="2883"/>
                  </a:cubicBezTo>
                  <a:cubicBezTo>
                    <a:pt x="2241" y="2883"/>
                    <a:pt x="2430" y="2823"/>
                    <a:pt x="2590" y="2720"/>
                  </a:cubicBezTo>
                  <a:lnTo>
                    <a:pt x="2590" y="2919"/>
                  </a:lnTo>
                  <a:lnTo>
                    <a:pt x="2039" y="3402"/>
                  </a:lnTo>
                  <a:close/>
                  <a:moveTo>
                    <a:pt x="2546" y="3748"/>
                  </a:moveTo>
                  <a:cubicBezTo>
                    <a:pt x="2531" y="3770"/>
                    <a:pt x="2507" y="3785"/>
                    <a:pt x="2480" y="3788"/>
                  </a:cubicBezTo>
                  <a:cubicBezTo>
                    <a:pt x="2464" y="3789"/>
                    <a:pt x="2433" y="3788"/>
                    <a:pt x="2407" y="3762"/>
                  </a:cubicBezTo>
                  <a:lnTo>
                    <a:pt x="2176" y="3531"/>
                  </a:lnTo>
                  <a:lnTo>
                    <a:pt x="2772" y="3010"/>
                  </a:lnTo>
                  <a:lnTo>
                    <a:pt x="2932" y="3170"/>
                  </a:lnTo>
                  <a:lnTo>
                    <a:pt x="2546" y="37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4" name="Freeform 980">
              <a:extLst>
                <a:ext uri="{FF2B5EF4-FFF2-40B4-BE49-F238E27FC236}">
                  <a16:creationId xmlns:a16="http://schemas.microsoft.com/office/drawing/2014/main" id="{E1BF3EF2-9410-4962-A6FA-E1518930E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3" y="2674"/>
              <a:ext cx="86" cy="78"/>
            </a:xfrm>
            <a:custGeom>
              <a:avLst/>
              <a:gdLst>
                <a:gd name="T0" fmla="*/ 2799 w 3193"/>
                <a:gd name="T1" fmla="*/ 501 h 2893"/>
                <a:gd name="T2" fmla="*/ 2191 w 3193"/>
                <a:gd name="T3" fmla="*/ 294 h 2893"/>
                <a:gd name="T4" fmla="*/ 1296 w 3193"/>
                <a:gd name="T5" fmla="*/ 0 h 2893"/>
                <a:gd name="T6" fmla="*/ 1002 w 3193"/>
                <a:gd name="T7" fmla="*/ 501 h 2893"/>
                <a:gd name="T8" fmla="*/ 0 w 3193"/>
                <a:gd name="T9" fmla="*/ 895 h 2893"/>
                <a:gd name="T10" fmla="*/ 100 w 3193"/>
                <a:gd name="T11" fmla="*/ 1466 h 2893"/>
                <a:gd name="T12" fmla="*/ 484 w 3193"/>
                <a:gd name="T13" fmla="*/ 2893 h 2893"/>
                <a:gd name="T14" fmla="*/ 3093 w 3193"/>
                <a:gd name="T15" fmla="*/ 2509 h 2893"/>
                <a:gd name="T16" fmla="*/ 3193 w 3193"/>
                <a:gd name="T17" fmla="*/ 1174 h 2893"/>
                <a:gd name="T18" fmla="*/ 1189 w 3193"/>
                <a:gd name="T19" fmla="*/ 294 h 2893"/>
                <a:gd name="T20" fmla="*/ 1296 w 3193"/>
                <a:gd name="T21" fmla="*/ 188 h 2893"/>
                <a:gd name="T22" fmla="*/ 2004 w 3193"/>
                <a:gd name="T23" fmla="*/ 294 h 2893"/>
                <a:gd name="T24" fmla="*/ 1189 w 3193"/>
                <a:gd name="T25" fmla="*/ 501 h 2893"/>
                <a:gd name="T26" fmla="*/ 3006 w 3193"/>
                <a:gd name="T27" fmla="*/ 1174 h 2893"/>
                <a:gd name="T28" fmla="*/ 2592 w 3193"/>
                <a:gd name="T29" fmla="*/ 1597 h 2893"/>
                <a:gd name="T30" fmla="*/ 2098 w 3193"/>
                <a:gd name="T31" fmla="*/ 1503 h 2893"/>
                <a:gd name="T32" fmla="*/ 2004 w 3193"/>
                <a:gd name="T33" fmla="*/ 1897 h 2893"/>
                <a:gd name="T34" fmla="*/ 2592 w 3193"/>
                <a:gd name="T35" fmla="*/ 1897 h 2893"/>
                <a:gd name="T36" fmla="*/ 2906 w 3193"/>
                <a:gd name="T37" fmla="*/ 1649 h 2893"/>
                <a:gd name="T38" fmla="*/ 2709 w 3193"/>
                <a:gd name="T39" fmla="*/ 2705 h 2893"/>
                <a:gd name="T40" fmla="*/ 288 w 3193"/>
                <a:gd name="T41" fmla="*/ 2509 h 2893"/>
                <a:gd name="T42" fmla="*/ 601 w 3193"/>
                <a:gd name="T43" fmla="*/ 1817 h 2893"/>
                <a:gd name="T44" fmla="*/ 895 w 3193"/>
                <a:gd name="T45" fmla="*/ 2192 h 2893"/>
                <a:gd name="T46" fmla="*/ 1597 w 3193"/>
                <a:gd name="T47" fmla="*/ 1991 h 2893"/>
                <a:gd name="T48" fmla="*/ 1791 w 3193"/>
                <a:gd name="T49" fmla="*/ 1893 h 2893"/>
                <a:gd name="T50" fmla="*/ 1597 w 3193"/>
                <a:gd name="T51" fmla="*/ 1804 h 2893"/>
                <a:gd name="T52" fmla="*/ 1189 w 3193"/>
                <a:gd name="T53" fmla="*/ 1597 h 2893"/>
                <a:gd name="T54" fmla="*/ 695 w 3193"/>
                <a:gd name="T55" fmla="*/ 1503 h 2893"/>
                <a:gd name="T56" fmla="*/ 601 w 3193"/>
                <a:gd name="T57" fmla="*/ 1613 h 2893"/>
                <a:gd name="T58" fmla="*/ 187 w 3193"/>
                <a:gd name="T59" fmla="*/ 895 h 2893"/>
                <a:gd name="T60" fmla="*/ 2799 w 3193"/>
                <a:gd name="T61" fmla="*/ 689 h 2893"/>
                <a:gd name="T62" fmla="*/ 3006 w 3193"/>
                <a:gd name="T63" fmla="*/ 1174 h 2893"/>
                <a:gd name="T64" fmla="*/ 2405 w 3193"/>
                <a:gd name="T65" fmla="*/ 1897 h 2893"/>
                <a:gd name="T66" fmla="*/ 2191 w 3193"/>
                <a:gd name="T67" fmla="*/ 1897 h 2893"/>
                <a:gd name="T68" fmla="*/ 2405 w 3193"/>
                <a:gd name="T69" fmla="*/ 1691 h 2893"/>
                <a:gd name="T70" fmla="*/ 789 w 3193"/>
                <a:gd name="T71" fmla="*/ 1691 h 2893"/>
                <a:gd name="T72" fmla="*/ 1002 w 3193"/>
                <a:gd name="T73" fmla="*/ 1897 h 2893"/>
                <a:gd name="T74" fmla="*/ 789 w 3193"/>
                <a:gd name="T75" fmla="*/ 1897 h 2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93" h="2893">
                  <a:moveTo>
                    <a:pt x="3193" y="895"/>
                  </a:moveTo>
                  <a:cubicBezTo>
                    <a:pt x="3193" y="678"/>
                    <a:pt x="3016" y="501"/>
                    <a:pt x="2799" y="501"/>
                  </a:cubicBezTo>
                  <a:lnTo>
                    <a:pt x="2191" y="501"/>
                  </a:lnTo>
                  <a:lnTo>
                    <a:pt x="2191" y="294"/>
                  </a:lnTo>
                  <a:cubicBezTo>
                    <a:pt x="2191" y="132"/>
                    <a:pt x="2059" y="0"/>
                    <a:pt x="1897" y="0"/>
                  </a:cubicBezTo>
                  <a:lnTo>
                    <a:pt x="1296" y="0"/>
                  </a:lnTo>
                  <a:cubicBezTo>
                    <a:pt x="1134" y="0"/>
                    <a:pt x="1002" y="132"/>
                    <a:pt x="1002" y="294"/>
                  </a:cubicBezTo>
                  <a:lnTo>
                    <a:pt x="1002" y="501"/>
                  </a:lnTo>
                  <a:lnTo>
                    <a:pt x="394" y="501"/>
                  </a:lnTo>
                  <a:cubicBezTo>
                    <a:pt x="177" y="501"/>
                    <a:pt x="0" y="678"/>
                    <a:pt x="0" y="895"/>
                  </a:cubicBezTo>
                  <a:lnTo>
                    <a:pt x="0" y="1174"/>
                  </a:lnTo>
                  <a:cubicBezTo>
                    <a:pt x="0" y="1276"/>
                    <a:pt x="34" y="1375"/>
                    <a:pt x="100" y="1466"/>
                  </a:cubicBezTo>
                  <a:lnTo>
                    <a:pt x="100" y="2509"/>
                  </a:lnTo>
                  <a:cubicBezTo>
                    <a:pt x="100" y="2721"/>
                    <a:pt x="272" y="2893"/>
                    <a:pt x="484" y="2893"/>
                  </a:cubicBezTo>
                  <a:lnTo>
                    <a:pt x="2709" y="2893"/>
                  </a:lnTo>
                  <a:cubicBezTo>
                    <a:pt x="2921" y="2893"/>
                    <a:pt x="3093" y="2721"/>
                    <a:pt x="3093" y="2509"/>
                  </a:cubicBezTo>
                  <a:lnTo>
                    <a:pt x="3093" y="1466"/>
                  </a:lnTo>
                  <a:cubicBezTo>
                    <a:pt x="3159" y="1375"/>
                    <a:pt x="3193" y="1276"/>
                    <a:pt x="3193" y="1174"/>
                  </a:cubicBezTo>
                  <a:lnTo>
                    <a:pt x="3193" y="895"/>
                  </a:lnTo>
                  <a:close/>
                  <a:moveTo>
                    <a:pt x="1189" y="294"/>
                  </a:moveTo>
                  <a:lnTo>
                    <a:pt x="1189" y="294"/>
                  </a:lnTo>
                  <a:cubicBezTo>
                    <a:pt x="1189" y="235"/>
                    <a:pt x="1237" y="188"/>
                    <a:pt x="1296" y="188"/>
                  </a:cubicBezTo>
                  <a:lnTo>
                    <a:pt x="1897" y="188"/>
                  </a:lnTo>
                  <a:cubicBezTo>
                    <a:pt x="1956" y="188"/>
                    <a:pt x="2004" y="235"/>
                    <a:pt x="2004" y="294"/>
                  </a:cubicBezTo>
                  <a:lnTo>
                    <a:pt x="2004" y="501"/>
                  </a:lnTo>
                  <a:lnTo>
                    <a:pt x="1189" y="501"/>
                  </a:lnTo>
                  <a:lnTo>
                    <a:pt x="1189" y="294"/>
                  </a:lnTo>
                  <a:close/>
                  <a:moveTo>
                    <a:pt x="3006" y="1174"/>
                  </a:moveTo>
                  <a:cubicBezTo>
                    <a:pt x="3006" y="1335"/>
                    <a:pt x="2854" y="1494"/>
                    <a:pt x="2592" y="1613"/>
                  </a:cubicBezTo>
                  <a:lnTo>
                    <a:pt x="2592" y="1597"/>
                  </a:lnTo>
                  <a:cubicBezTo>
                    <a:pt x="2592" y="1545"/>
                    <a:pt x="2550" y="1503"/>
                    <a:pt x="2498" y="1503"/>
                  </a:cubicBezTo>
                  <a:lnTo>
                    <a:pt x="2098" y="1503"/>
                  </a:lnTo>
                  <a:cubicBezTo>
                    <a:pt x="2046" y="1503"/>
                    <a:pt x="2004" y="1545"/>
                    <a:pt x="2004" y="1597"/>
                  </a:cubicBezTo>
                  <a:lnTo>
                    <a:pt x="2004" y="1897"/>
                  </a:lnTo>
                  <a:cubicBezTo>
                    <a:pt x="2004" y="2060"/>
                    <a:pt x="2136" y="2192"/>
                    <a:pt x="2298" y="2192"/>
                  </a:cubicBezTo>
                  <a:cubicBezTo>
                    <a:pt x="2460" y="2192"/>
                    <a:pt x="2592" y="2060"/>
                    <a:pt x="2592" y="1897"/>
                  </a:cubicBezTo>
                  <a:lnTo>
                    <a:pt x="2592" y="1817"/>
                  </a:lnTo>
                  <a:cubicBezTo>
                    <a:pt x="2714" y="1769"/>
                    <a:pt x="2819" y="1712"/>
                    <a:pt x="2906" y="1649"/>
                  </a:cubicBezTo>
                  <a:lnTo>
                    <a:pt x="2906" y="2509"/>
                  </a:lnTo>
                  <a:cubicBezTo>
                    <a:pt x="2906" y="2617"/>
                    <a:pt x="2817" y="2705"/>
                    <a:pt x="2709" y="2705"/>
                  </a:cubicBezTo>
                  <a:lnTo>
                    <a:pt x="484" y="2705"/>
                  </a:lnTo>
                  <a:cubicBezTo>
                    <a:pt x="376" y="2705"/>
                    <a:pt x="288" y="2617"/>
                    <a:pt x="288" y="2509"/>
                  </a:cubicBezTo>
                  <a:lnTo>
                    <a:pt x="288" y="1649"/>
                  </a:lnTo>
                  <a:cubicBezTo>
                    <a:pt x="374" y="1712"/>
                    <a:pt x="479" y="1769"/>
                    <a:pt x="601" y="1817"/>
                  </a:cubicBezTo>
                  <a:lnTo>
                    <a:pt x="601" y="1897"/>
                  </a:lnTo>
                  <a:cubicBezTo>
                    <a:pt x="601" y="2060"/>
                    <a:pt x="733" y="2192"/>
                    <a:pt x="895" y="2192"/>
                  </a:cubicBezTo>
                  <a:cubicBezTo>
                    <a:pt x="1035" y="2192"/>
                    <a:pt x="1151" y="2094"/>
                    <a:pt x="1182" y="1964"/>
                  </a:cubicBezTo>
                  <a:cubicBezTo>
                    <a:pt x="1316" y="1982"/>
                    <a:pt x="1455" y="1991"/>
                    <a:pt x="1597" y="1991"/>
                  </a:cubicBezTo>
                  <a:cubicBezTo>
                    <a:pt x="1631" y="1991"/>
                    <a:pt x="1666" y="1991"/>
                    <a:pt x="1700" y="1990"/>
                  </a:cubicBezTo>
                  <a:cubicBezTo>
                    <a:pt x="1752" y="1988"/>
                    <a:pt x="1792" y="1945"/>
                    <a:pt x="1791" y="1893"/>
                  </a:cubicBezTo>
                  <a:cubicBezTo>
                    <a:pt x="1789" y="1841"/>
                    <a:pt x="1746" y="1800"/>
                    <a:pt x="1694" y="1802"/>
                  </a:cubicBezTo>
                  <a:cubicBezTo>
                    <a:pt x="1662" y="1803"/>
                    <a:pt x="1629" y="1804"/>
                    <a:pt x="1597" y="1804"/>
                  </a:cubicBezTo>
                  <a:cubicBezTo>
                    <a:pt x="1458" y="1804"/>
                    <a:pt x="1321" y="1794"/>
                    <a:pt x="1189" y="1776"/>
                  </a:cubicBezTo>
                  <a:lnTo>
                    <a:pt x="1189" y="1597"/>
                  </a:lnTo>
                  <a:cubicBezTo>
                    <a:pt x="1189" y="1545"/>
                    <a:pt x="1147" y="1503"/>
                    <a:pt x="1096" y="1503"/>
                  </a:cubicBezTo>
                  <a:lnTo>
                    <a:pt x="695" y="1503"/>
                  </a:lnTo>
                  <a:cubicBezTo>
                    <a:pt x="643" y="1503"/>
                    <a:pt x="601" y="1545"/>
                    <a:pt x="601" y="1597"/>
                  </a:cubicBezTo>
                  <a:lnTo>
                    <a:pt x="601" y="1613"/>
                  </a:lnTo>
                  <a:cubicBezTo>
                    <a:pt x="340" y="1494"/>
                    <a:pt x="187" y="1335"/>
                    <a:pt x="187" y="1174"/>
                  </a:cubicBezTo>
                  <a:lnTo>
                    <a:pt x="187" y="895"/>
                  </a:lnTo>
                  <a:cubicBezTo>
                    <a:pt x="187" y="781"/>
                    <a:pt x="280" y="689"/>
                    <a:pt x="394" y="689"/>
                  </a:cubicBezTo>
                  <a:lnTo>
                    <a:pt x="2799" y="689"/>
                  </a:lnTo>
                  <a:cubicBezTo>
                    <a:pt x="2913" y="689"/>
                    <a:pt x="3006" y="781"/>
                    <a:pt x="3006" y="895"/>
                  </a:cubicBezTo>
                  <a:lnTo>
                    <a:pt x="3006" y="1174"/>
                  </a:lnTo>
                  <a:close/>
                  <a:moveTo>
                    <a:pt x="2405" y="1691"/>
                  </a:moveTo>
                  <a:lnTo>
                    <a:pt x="2405" y="1897"/>
                  </a:lnTo>
                  <a:cubicBezTo>
                    <a:pt x="2405" y="1956"/>
                    <a:pt x="2357" y="2004"/>
                    <a:pt x="2298" y="2004"/>
                  </a:cubicBezTo>
                  <a:cubicBezTo>
                    <a:pt x="2239" y="2004"/>
                    <a:pt x="2191" y="1956"/>
                    <a:pt x="2191" y="1897"/>
                  </a:cubicBezTo>
                  <a:lnTo>
                    <a:pt x="2191" y="1691"/>
                  </a:lnTo>
                  <a:lnTo>
                    <a:pt x="2405" y="1691"/>
                  </a:lnTo>
                  <a:close/>
                  <a:moveTo>
                    <a:pt x="789" y="1897"/>
                  </a:moveTo>
                  <a:lnTo>
                    <a:pt x="789" y="1691"/>
                  </a:lnTo>
                  <a:lnTo>
                    <a:pt x="1002" y="1691"/>
                  </a:lnTo>
                  <a:lnTo>
                    <a:pt x="1002" y="1897"/>
                  </a:lnTo>
                  <a:cubicBezTo>
                    <a:pt x="1002" y="1956"/>
                    <a:pt x="954" y="2004"/>
                    <a:pt x="895" y="2004"/>
                  </a:cubicBezTo>
                  <a:cubicBezTo>
                    <a:pt x="836" y="2004"/>
                    <a:pt x="789" y="1956"/>
                    <a:pt x="789" y="18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E77394BF-6D84-40E2-ABAD-87A72E556315}"/>
              </a:ext>
            </a:extLst>
          </p:cNvPr>
          <p:cNvGrpSpPr/>
          <p:nvPr/>
        </p:nvGrpSpPr>
        <p:grpSpPr>
          <a:xfrm>
            <a:off x="11025419" y="4145020"/>
            <a:ext cx="514124" cy="514124"/>
            <a:chOff x="5795963" y="3868738"/>
            <a:chExt cx="857250" cy="857250"/>
          </a:xfrm>
          <a:solidFill>
            <a:schemeClr val="bg2">
              <a:lumMod val="25000"/>
            </a:schemeClr>
          </a:solidFill>
        </p:grpSpPr>
        <p:sp>
          <p:nvSpPr>
            <p:cNvPr id="646" name="Freeform 193">
              <a:extLst>
                <a:ext uri="{FF2B5EF4-FFF2-40B4-BE49-F238E27FC236}">
                  <a16:creationId xmlns:a16="http://schemas.microsoft.com/office/drawing/2014/main" id="{B863C541-B29B-4BC8-A0BB-30EA00E1A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5963" y="3868738"/>
              <a:ext cx="857250" cy="857250"/>
            </a:xfrm>
            <a:custGeom>
              <a:avLst/>
              <a:gdLst>
                <a:gd name="T0" fmla="*/ 4133 w 8267"/>
                <a:gd name="T1" fmla="*/ 0 h 8267"/>
                <a:gd name="T2" fmla="*/ 0 w 8267"/>
                <a:gd name="T3" fmla="*/ 4133 h 8267"/>
                <a:gd name="T4" fmla="*/ 4133 w 8267"/>
                <a:gd name="T5" fmla="*/ 8267 h 8267"/>
                <a:gd name="T6" fmla="*/ 8267 w 8267"/>
                <a:gd name="T7" fmla="*/ 4133 h 8267"/>
                <a:gd name="T8" fmla="*/ 4133 w 8267"/>
                <a:gd name="T9" fmla="*/ 0 h 8267"/>
                <a:gd name="T10" fmla="*/ 7997 w 8267"/>
                <a:gd name="T11" fmla="*/ 4000 h 8267"/>
                <a:gd name="T12" fmla="*/ 7463 w 8267"/>
                <a:gd name="T13" fmla="*/ 4000 h 8267"/>
                <a:gd name="T14" fmla="*/ 6581 w 8267"/>
                <a:gd name="T15" fmla="*/ 1874 h 8267"/>
                <a:gd name="T16" fmla="*/ 6958 w 8267"/>
                <a:gd name="T17" fmla="*/ 1497 h 8267"/>
                <a:gd name="T18" fmla="*/ 7997 w 8267"/>
                <a:gd name="T19" fmla="*/ 4000 h 8267"/>
                <a:gd name="T20" fmla="*/ 4133 w 8267"/>
                <a:gd name="T21" fmla="*/ 7200 h 8267"/>
                <a:gd name="T22" fmla="*/ 1067 w 8267"/>
                <a:gd name="T23" fmla="*/ 4133 h 8267"/>
                <a:gd name="T24" fmla="*/ 4133 w 8267"/>
                <a:gd name="T25" fmla="*/ 1067 h 8267"/>
                <a:gd name="T26" fmla="*/ 7200 w 8267"/>
                <a:gd name="T27" fmla="*/ 4133 h 8267"/>
                <a:gd name="T28" fmla="*/ 4133 w 8267"/>
                <a:gd name="T29" fmla="*/ 7200 h 8267"/>
                <a:gd name="T30" fmla="*/ 6770 w 8267"/>
                <a:gd name="T31" fmla="*/ 1308 h 8267"/>
                <a:gd name="T32" fmla="*/ 6393 w 8267"/>
                <a:gd name="T33" fmla="*/ 1685 h 8267"/>
                <a:gd name="T34" fmla="*/ 4133 w 8267"/>
                <a:gd name="T35" fmla="*/ 800 h 8267"/>
                <a:gd name="T36" fmla="*/ 1874 w 8267"/>
                <a:gd name="T37" fmla="*/ 1685 h 8267"/>
                <a:gd name="T38" fmla="*/ 1497 w 8267"/>
                <a:gd name="T39" fmla="*/ 1308 h 8267"/>
                <a:gd name="T40" fmla="*/ 4133 w 8267"/>
                <a:gd name="T41" fmla="*/ 267 h 8267"/>
                <a:gd name="T42" fmla="*/ 6770 w 8267"/>
                <a:gd name="T43" fmla="*/ 1308 h 8267"/>
                <a:gd name="T44" fmla="*/ 267 w 8267"/>
                <a:gd name="T45" fmla="*/ 4133 h 8267"/>
                <a:gd name="T46" fmla="*/ 1308 w 8267"/>
                <a:gd name="T47" fmla="*/ 1497 h 8267"/>
                <a:gd name="T48" fmla="*/ 1685 w 8267"/>
                <a:gd name="T49" fmla="*/ 1874 h 8267"/>
                <a:gd name="T50" fmla="*/ 800 w 8267"/>
                <a:gd name="T51" fmla="*/ 4133 h 8267"/>
                <a:gd name="T52" fmla="*/ 4133 w 8267"/>
                <a:gd name="T53" fmla="*/ 7467 h 8267"/>
                <a:gd name="T54" fmla="*/ 6393 w 8267"/>
                <a:gd name="T55" fmla="*/ 6581 h 8267"/>
                <a:gd name="T56" fmla="*/ 6770 w 8267"/>
                <a:gd name="T57" fmla="*/ 6958 h 8267"/>
                <a:gd name="T58" fmla="*/ 4133 w 8267"/>
                <a:gd name="T59" fmla="*/ 8000 h 8267"/>
                <a:gd name="T60" fmla="*/ 267 w 8267"/>
                <a:gd name="T61" fmla="*/ 4133 h 8267"/>
                <a:gd name="T62" fmla="*/ 6958 w 8267"/>
                <a:gd name="T63" fmla="*/ 6770 h 8267"/>
                <a:gd name="T64" fmla="*/ 6581 w 8267"/>
                <a:gd name="T65" fmla="*/ 6393 h 8267"/>
                <a:gd name="T66" fmla="*/ 7463 w 8267"/>
                <a:gd name="T67" fmla="*/ 4267 h 8267"/>
                <a:gd name="T68" fmla="*/ 7997 w 8267"/>
                <a:gd name="T69" fmla="*/ 4267 h 8267"/>
                <a:gd name="T70" fmla="*/ 6958 w 8267"/>
                <a:gd name="T71" fmla="*/ 6770 h 8267"/>
                <a:gd name="T72" fmla="*/ 6958 w 8267"/>
                <a:gd name="T73" fmla="*/ 6770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267" h="8267">
                  <a:moveTo>
                    <a:pt x="4133" y="0"/>
                  </a:moveTo>
                  <a:cubicBezTo>
                    <a:pt x="1854" y="0"/>
                    <a:pt x="0" y="1854"/>
                    <a:pt x="0" y="4133"/>
                  </a:cubicBezTo>
                  <a:cubicBezTo>
                    <a:pt x="0" y="6412"/>
                    <a:pt x="1854" y="8267"/>
                    <a:pt x="4133" y="8267"/>
                  </a:cubicBezTo>
                  <a:cubicBezTo>
                    <a:pt x="6413" y="8267"/>
                    <a:pt x="8267" y="6412"/>
                    <a:pt x="8267" y="4133"/>
                  </a:cubicBezTo>
                  <a:cubicBezTo>
                    <a:pt x="8267" y="1854"/>
                    <a:pt x="6413" y="0"/>
                    <a:pt x="4133" y="0"/>
                  </a:cubicBezTo>
                  <a:close/>
                  <a:moveTo>
                    <a:pt x="7997" y="4000"/>
                  </a:moveTo>
                  <a:lnTo>
                    <a:pt x="7463" y="4000"/>
                  </a:lnTo>
                  <a:cubicBezTo>
                    <a:pt x="7431" y="3181"/>
                    <a:pt x="7102" y="2438"/>
                    <a:pt x="6581" y="1874"/>
                  </a:cubicBezTo>
                  <a:lnTo>
                    <a:pt x="6958" y="1497"/>
                  </a:lnTo>
                  <a:cubicBezTo>
                    <a:pt x="7575" y="2158"/>
                    <a:pt x="7964" y="3034"/>
                    <a:pt x="7997" y="4000"/>
                  </a:cubicBezTo>
                  <a:close/>
                  <a:moveTo>
                    <a:pt x="4133" y="7200"/>
                  </a:moveTo>
                  <a:cubicBezTo>
                    <a:pt x="2442" y="7200"/>
                    <a:pt x="1067" y="5824"/>
                    <a:pt x="1067" y="4133"/>
                  </a:cubicBezTo>
                  <a:cubicBezTo>
                    <a:pt x="1067" y="2442"/>
                    <a:pt x="2442" y="1067"/>
                    <a:pt x="4133" y="1067"/>
                  </a:cubicBezTo>
                  <a:cubicBezTo>
                    <a:pt x="5824" y="1067"/>
                    <a:pt x="7200" y="2442"/>
                    <a:pt x="7200" y="4133"/>
                  </a:cubicBezTo>
                  <a:cubicBezTo>
                    <a:pt x="7200" y="5824"/>
                    <a:pt x="5824" y="7200"/>
                    <a:pt x="4133" y="7200"/>
                  </a:cubicBezTo>
                  <a:close/>
                  <a:moveTo>
                    <a:pt x="6770" y="1308"/>
                  </a:moveTo>
                  <a:lnTo>
                    <a:pt x="6393" y="1685"/>
                  </a:lnTo>
                  <a:cubicBezTo>
                    <a:pt x="5798" y="1136"/>
                    <a:pt x="5005" y="800"/>
                    <a:pt x="4133" y="800"/>
                  </a:cubicBezTo>
                  <a:cubicBezTo>
                    <a:pt x="3262" y="800"/>
                    <a:pt x="2468" y="1136"/>
                    <a:pt x="1874" y="1685"/>
                  </a:cubicBezTo>
                  <a:lnTo>
                    <a:pt x="1497" y="1308"/>
                  </a:lnTo>
                  <a:cubicBezTo>
                    <a:pt x="2188" y="663"/>
                    <a:pt x="3115" y="267"/>
                    <a:pt x="4133" y="267"/>
                  </a:cubicBezTo>
                  <a:cubicBezTo>
                    <a:pt x="5151" y="267"/>
                    <a:pt x="6078" y="663"/>
                    <a:pt x="6770" y="1308"/>
                  </a:cubicBezTo>
                  <a:close/>
                  <a:moveTo>
                    <a:pt x="267" y="4133"/>
                  </a:moveTo>
                  <a:cubicBezTo>
                    <a:pt x="267" y="3115"/>
                    <a:pt x="663" y="2188"/>
                    <a:pt x="1308" y="1497"/>
                  </a:cubicBezTo>
                  <a:lnTo>
                    <a:pt x="1685" y="1874"/>
                  </a:lnTo>
                  <a:cubicBezTo>
                    <a:pt x="1136" y="2468"/>
                    <a:pt x="800" y="3262"/>
                    <a:pt x="800" y="4133"/>
                  </a:cubicBezTo>
                  <a:cubicBezTo>
                    <a:pt x="800" y="5971"/>
                    <a:pt x="2295" y="7467"/>
                    <a:pt x="4133" y="7467"/>
                  </a:cubicBezTo>
                  <a:cubicBezTo>
                    <a:pt x="5005" y="7467"/>
                    <a:pt x="5798" y="7130"/>
                    <a:pt x="6393" y="6581"/>
                  </a:cubicBezTo>
                  <a:lnTo>
                    <a:pt x="6770" y="6958"/>
                  </a:lnTo>
                  <a:cubicBezTo>
                    <a:pt x="6078" y="7604"/>
                    <a:pt x="5151" y="8000"/>
                    <a:pt x="4133" y="8000"/>
                  </a:cubicBezTo>
                  <a:cubicBezTo>
                    <a:pt x="2001" y="8000"/>
                    <a:pt x="267" y="6265"/>
                    <a:pt x="267" y="4133"/>
                  </a:cubicBezTo>
                  <a:close/>
                  <a:moveTo>
                    <a:pt x="6958" y="6770"/>
                  </a:moveTo>
                  <a:lnTo>
                    <a:pt x="6581" y="6393"/>
                  </a:lnTo>
                  <a:cubicBezTo>
                    <a:pt x="7102" y="5829"/>
                    <a:pt x="7431" y="5085"/>
                    <a:pt x="7463" y="4267"/>
                  </a:cubicBezTo>
                  <a:lnTo>
                    <a:pt x="7997" y="4267"/>
                  </a:lnTo>
                  <a:cubicBezTo>
                    <a:pt x="7964" y="5232"/>
                    <a:pt x="7575" y="6109"/>
                    <a:pt x="6958" y="6770"/>
                  </a:cubicBezTo>
                  <a:close/>
                  <a:moveTo>
                    <a:pt x="6958" y="677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7" name="Freeform 194">
              <a:extLst>
                <a:ext uri="{FF2B5EF4-FFF2-40B4-BE49-F238E27FC236}">
                  <a16:creationId xmlns:a16="http://schemas.microsoft.com/office/drawing/2014/main" id="{39C4C89F-0486-4293-A4C4-310C81024F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5201" y="4035426"/>
              <a:ext cx="358775" cy="511175"/>
            </a:xfrm>
            <a:custGeom>
              <a:avLst/>
              <a:gdLst>
                <a:gd name="T0" fmla="*/ 2175 w 3467"/>
                <a:gd name="T1" fmla="*/ 2289 h 4933"/>
                <a:gd name="T2" fmla="*/ 2667 w 3467"/>
                <a:gd name="T3" fmla="*/ 993 h 4933"/>
                <a:gd name="T4" fmla="*/ 2933 w 3467"/>
                <a:gd name="T5" fmla="*/ 133 h 4933"/>
                <a:gd name="T6" fmla="*/ 1333 w 3467"/>
                <a:gd name="T7" fmla="*/ 0 h 4933"/>
                <a:gd name="T8" fmla="*/ 800 w 3467"/>
                <a:gd name="T9" fmla="*/ 1467 h 4933"/>
                <a:gd name="T10" fmla="*/ 1126 w 3467"/>
                <a:gd name="T11" fmla="*/ 2537 h 4933"/>
                <a:gd name="T12" fmla="*/ 0 w 3467"/>
                <a:gd name="T13" fmla="*/ 4800 h 4933"/>
                <a:gd name="T14" fmla="*/ 3333 w 3467"/>
                <a:gd name="T15" fmla="*/ 4933 h 4933"/>
                <a:gd name="T16" fmla="*/ 3467 w 3467"/>
                <a:gd name="T17" fmla="*/ 3733 h 4933"/>
                <a:gd name="T18" fmla="*/ 1158 w 3467"/>
                <a:gd name="T19" fmla="*/ 2802 h 4933"/>
                <a:gd name="T20" fmla="*/ 1733 w 3467"/>
                <a:gd name="T21" fmla="*/ 3200 h 4933"/>
                <a:gd name="T22" fmla="*/ 2308 w 3467"/>
                <a:gd name="T23" fmla="*/ 2802 h 4933"/>
                <a:gd name="T24" fmla="*/ 1733 w 3467"/>
                <a:gd name="T25" fmla="*/ 3556 h 4933"/>
                <a:gd name="T26" fmla="*/ 1158 w 3467"/>
                <a:gd name="T27" fmla="*/ 2802 h 4933"/>
                <a:gd name="T28" fmla="*/ 1333 w 3467"/>
                <a:gd name="T29" fmla="*/ 267 h 4933"/>
                <a:gd name="T30" fmla="*/ 2667 w 3467"/>
                <a:gd name="T31" fmla="*/ 533 h 4933"/>
                <a:gd name="T32" fmla="*/ 1067 w 3467"/>
                <a:gd name="T33" fmla="*/ 800 h 4933"/>
                <a:gd name="T34" fmla="*/ 1067 w 3467"/>
                <a:gd name="T35" fmla="*/ 1467 h 4933"/>
                <a:gd name="T36" fmla="*/ 2400 w 3467"/>
                <a:gd name="T37" fmla="*/ 1067 h 4933"/>
                <a:gd name="T38" fmla="*/ 1733 w 3467"/>
                <a:gd name="T39" fmla="*/ 2133 h 4933"/>
                <a:gd name="T40" fmla="*/ 1733 w 3467"/>
                <a:gd name="T41" fmla="*/ 2400 h 4933"/>
                <a:gd name="T42" fmla="*/ 2086 w 3467"/>
                <a:gd name="T43" fmla="*/ 2636 h 4933"/>
                <a:gd name="T44" fmla="*/ 1381 w 3467"/>
                <a:gd name="T45" fmla="*/ 2636 h 4933"/>
                <a:gd name="T46" fmla="*/ 1733 w 3467"/>
                <a:gd name="T47" fmla="*/ 2400 h 4933"/>
                <a:gd name="T48" fmla="*/ 2667 w 3467"/>
                <a:gd name="T49" fmla="*/ 4667 h 4933"/>
                <a:gd name="T50" fmla="*/ 2400 w 3467"/>
                <a:gd name="T51" fmla="*/ 3867 h 4933"/>
                <a:gd name="T52" fmla="*/ 1067 w 3467"/>
                <a:gd name="T53" fmla="*/ 4667 h 4933"/>
                <a:gd name="T54" fmla="*/ 800 w 3467"/>
                <a:gd name="T55" fmla="*/ 3867 h 4933"/>
                <a:gd name="T56" fmla="*/ 267 w 3467"/>
                <a:gd name="T57" fmla="*/ 4667 h 4933"/>
                <a:gd name="T58" fmla="*/ 661 w 3467"/>
                <a:gd name="T59" fmla="*/ 2973 h 4933"/>
                <a:gd name="T60" fmla="*/ 1733 w 3467"/>
                <a:gd name="T61" fmla="*/ 3867 h 4933"/>
                <a:gd name="T62" fmla="*/ 2805 w 3467"/>
                <a:gd name="T63" fmla="*/ 2972 h 4933"/>
                <a:gd name="T64" fmla="*/ 3200 w 3467"/>
                <a:gd name="T65" fmla="*/ 4667 h 4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67" h="4933">
                  <a:moveTo>
                    <a:pt x="2341" y="2537"/>
                  </a:moveTo>
                  <a:lnTo>
                    <a:pt x="2175" y="2289"/>
                  </a:lnTo>
                  <a:cubicBezTo>
                    <a:pt x="2467" y="2131"/>
                    <a:pt x="2667" y="1822"/>
                    <a:pt x="2667" y="1467"/>
                  </a:cubicBezTo>
                  <a:lnTo>
                    <a:pt x="2667" y="993"/>
                  </a:lnTo>
                  <a:cubicBezTo>
                    <a:pt x="2825" y="900"/>
                    <a:pt x="2933" y="730"/>
                    <a:pt x="2933" y="533"/>
                  </a:cubicBezTo>
                  <a:lnTo>
                    <a:pt x="2933" y="133"/>
                  </a:lnTo>
                  <a:cubicBezTo>
                    <a:pt x="2933" y="60"/>
                    <a:pt x="2874" y="0"/>
                    <a:pt x="2800" y="0"/>
                  </a:cubicBezTo>
                  <a:lnTo>
                    <a:pt x="1333" y="0"/>
                  </a:lnTo>
                  <a:cubicBezTo>
                    <a:pt x="1039" y="0"/>
                    <a:pt x="800" y="239"/>
                    <a:pt x="800" y="533"/>
                  </a:cubicBezTo>
                  <a:lnTo>
                    <a:pt x="800" y="1467"/>
                  </a:lnTo>
                  <a:cubicBezTo>
                    <a:pt x="800" y="1822"/>
                    <a:pt x="999" y="2131"/>
                    <a:pt x="1292" y="2289"/>
                  </a:cubicBezTo>
                  <a:lnTo>
                    <a:pt x="1126" y="2537"/>
                  </a:lnTo>
                  <a:cubicBezTo>
                    <a:pt x="499" y="2576"/>
                    <a:pt x="0" y="3097"/>
                    <a:pt x="0" y="3733"/>
                  </a:cubicBezTo>
                  <a:lnTo>
                    <a:pt x="0" y="4800"/>
                  </a:lnTo>
                  <a:cubicBezTo>
                    <a:pt x="0" y="4874"/>
                    <a:pt x="60" y="4933"/>
                    <a:pt x="133" y="4933"/>
                  </a:cubicBezTo>
                  <a:lnTo>
                    <a:pt x="3333" y="4933"/>
                  </a:lnTo>
                  <a:cubicBezTo>
                    <a:pt x="3407" y="4933"/>
                    <a:pt x="3467" y="4874"/>
                    <a:pt x="3467" y="4800"/>
                  </a:cubicBezTo>
                  <a:lnTo>
                    <a:pt x="3467" y="3733"/>
                  </a:lnTo>
                  <a:cubicBezTo>
                    <a:pt x="3467" y="3097"/>
                    <a:pt x="2968" y="2576"/>
                    <a:pt x="2341" y="2537"/>
                  </a:cubicBezTo>
                  <a:close/>
                  <a:moveTo>
                    <a:pt x="1158" y="2802"/>
                  </a:moveTo>
                  <a:lnTo>
                    <a:pt x="1653" y="3173"/>
                  </a:lnTo>
                  <a:cubicBezTo>
                    <a:pt x="1677" y="3191"/>
                    <a:pt x="1705" y="3200"/>
                    <a:pt x="1733" y="3200"/>
                  </a:cubicBezTo>
                  <a:cubicBezTo>
                    <a:pt x="1761" y="3200"/>
                    <a:pt x="1790" y="3191"/>
                    <a:pt x="1813" y="3173"/>
                  </a:cubicBezTo>
                  <a:lnTo>
                    <a:pt x="2308" y="2802"/>
                  </a:lnTo>
                  <a:cubicBezTo>
                    <a:pt x="2391" y="2806"/>
                    <a:pt x="2472" y="2819"/>
                    <a:pt x="2548" y="2843"/>
                  </a:cubicBezTo>
                  <a:lnTo>
                    <a:pt x="1733" y="3556"/>
                  </a:lnTo>
                  <a:lnTo>
                    <a:pt x="919" y="2843"/>
                  </a:lnTo>
                  <a:cubicBezTo>
                    <a:pt x="995" y="2819"/>
                    <a:pt x="1075" y="2806"/>
                    <a:pt x="1158" y="2802"/>
                  </a:cubicBezTo>
                  <a:close/>
                  <a:moveTo>
                    <a:pt x="1067" y="533"/>
                  </a:moveTo>
                  <a:cubicBezTo>
                    <a:pt x="1067" y="386"/>
                    <a:pt x="1186" y="267"/>
                    <a:pt x="1333" y="267"/>
                  </a:cubicBezTo>
                  <a:lnTo>
                    <a:pt x="2667" y="267"/>
                  </a:lnTo>
                  <a:lnTo>
                    <a:pt x="2667" y="533"/>
                  </a:lnTo>
                  <a:cubicBezTo>
                    <a:pt x="2667" y="680"/>
                    <a:pt x="2547" y="800"/>
                    <a:pt x="2400" y="800"/>
                  </a:cubicBezTo>
                  <a:lnTo>
                    <a:pt x="1067" y="800"/>
                  </a:lnTo>
                  <a:lnTo>
                    <a:pt x="1067" y="533"/>
                  </a:lnTo>
                  <a:close/>
                  <a:moveTo>
                    <a:pt x="1067" y="1467"/>
                  </a:moveTo>
                  <a:lnTo>
                    <a:pt x="1067" y="1067"/>
                  </a:lnTo>
                  <a:lnTo>
                    <a:pt x="2400" y="1067"/>
                  </a:lnTo>
                  <a:lnTo>
                    <a:pt x="2400" y="1467"/>
                  </a:lnTo>
                  <a:cubicBezTo>
                    <a:pt x="2400" y="1834"/>
                    <a:pt x="2101" y="2133"/>
                    <a:pt x="1733" y="2133"/>
                  </a:cubicBezTo>
                  <a:cubicBezTo>
                    <a:pt x="1366" y="2133"/>
                    <a:pt x="1067" y="1834"/>
                    <a:pt x="1067" y="1467"/>
                  </a:cubicBezTo>
                  <a:close/>
                  <a:moveTo>
                    <a:pt x="1733" y="2400"/>
                  </a:moveTo>
                  <a:cubicBezTo>
                    <a:pt x="1796" y="2400"/>
                    <a:pt x="1857" y="2394"/>
                    <a:pt x="1917" y="2382"/>
                  </a:cubicBezTo>
                  <a:lnTo>
                    <a:pt x="2086" y="2636"/>
                  </a:lnTo>
                  <a:lnTo>
                    <a:pt x="1733" y="2900"/>
                  </a:lnTo>
                  <a:lnTo>
                    <a:pt x="1381" y="2636"/>
                  </a:lnTo>
                  <a:lnTo>
                    <a:pt x="1550" y="2382"/>
                  </a:lnTo>
                  <a:cubicBezTo>
                    <a:pt x="1609" y="2394"/>
                    <a:pt x="1671" y="2400"/>
                    <a:pt x="1733" y="2400"/>
                  </a:cubicBezTo>
                  <a:close/>
                  <a:moveTo>
                    <a:pt x="3200" y="4667"/>
                  </a:moveTo>
                  <a:lnTo>
                    <a:pt x="2667" y="4667"/>
                  </a:lnTo>
                  <a:lnTo>
                    <a:pt x="2667" y="3867"/>
                  </a:lnTo>
                  <a:lnTo>
                    <a:pt x="2400" y="3867"/>
                  </a:lnTo>
                  <a:lnTo>
                    <a:pt x="2400" y="4667"/>
                  </a:lnTo>
                  <a:lnTo>
                    <a:pt x="1067" y="4667"/>
                  </a:lnTo>
                  <a:lnTo>
                    <a:pt x="1067" y="3867"/>
                  </a:lnTo>
                  <a:lnTo>
                    <a:pt x="800" y="3867"/>
                  </a:lnTo>
                  <a:lnTo>
                    <a:pt x="800" y="4667"/>
                  </a:lnTo>
                  <a:lnTo>
                    <a:pt x="267" y="4667"/>
                  </a:lnTo>
                  <a:lnTo>
                    <a:pt x="267" y="3733"/>
                  </a:lnTo>
                  <a:cubicBezTo>
                    <a:pt x="267" y="3419"/>
                    <a:pt x="423" y="3142"/>
                    <a:pt x="661" y="2973"/>
                  </a:cubicBezTo>
                  <a:lnTo>
                    <a:pt x="1646" y="3834"/>
                  </a:lnTo>
                  <a:cubicBezTo>
                    <a:pt x="1671" y="3856"/>
                    <a:pt x="1702" y="3867"/>
                    <a:pt x="1733" y="3867"/>
                  </a:cubicBezTo>
                  <a:cubicBezTo>
                    <a:pt x="1765" y="3867"/>
                    <a:pt x="1796" y="3856"/>
                    <a:pt x="1821" y="3834"/>
                  </a:cubicBezTo>
                  <a:lnTo>
                    <a:pt x="2805" y="2972"/>
                  </a:lnTo>
                  <a:cubicBezTo>
                    <a:pt x="3044" y="3142"/>
                    <a:pt x="3200" y="3419"/>
                    <a:pt x="3200" y="3733"/>
                  </a:cubicBezTo>
                  <a:lnTo>
                    <a:pt x="3200" y="4667"/>
                  </a:lnTo>
                  <a:close/>
                  <a:moveTo>
                    <a:pt x="3200" y="466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48" name="Group 500">
            <a:extLst>
              <a:ext uri="{FF2B5EF4-FFF2-40B4-BE49-F238E27FC236}">
                <a16:creationId xmlns:a16="http://schemas.microsoft.com/office/drawing/2014/main" id="{39C3A4A6-EF1F-4EAA-A0C2-774C022D65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10781" y="4969874"/>
            <a:ext cx="520547" cy="454472"/>
            <a:chOff x="5222" y="1330"/>
            <a:chExt cx="323" cy="282"/>
          </a:xfrm>
          <a:solidFill>
            <a:schemeClr val="bg2">
              <a:lumMod val="25000"/>
            </a:schemeClr>
          </a:solidFill>
        </p:grpSpPr>
        <p:sp>
          <p:nvSpPr>
            <p:cNvPr id="649" name="Freeform 501">
              <a:extLst>
                <a:ext uri="{FF2B5EF4-FFF2-40B4-BE49-F238E27FC236}">
                  <a16:creationId xmlns:a16="http://schemas.microsoft.com/office/drawing/2014/main" id="{DBDFBD26-0E9E-499A-8C5E-1AFB703E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" y="1522"/>
              <a:ext cx="13" cy="90"/>
            </a:xfrm>
            <a:custGeom>
              <a:avLst/>
              <a:gdLst>
                <a:gd name="T0" fmla="*/ 125 w 250"/>
                <a:gd name="T1" fmla="*/ 0 h 1797"/>
                <a:gd name="T2" fmla="*/ 0 w 250"/>
                <a:gd name="T3" fmla="*/ 125 h 1797"/>
                <a:gd name="T4" fmla="*/ 0 w 250"/>
                <a:gd name="T5" fmla="*/ 1672 h 1797"/>
                <a:gd name="T6" fmla="*/ 125 w 250"/>
                <a:gd name="T7" fmla="*/ 1797 h 1797"/>
                <a:gd name="T8" fmla="*/ 250 w 250"/>
                <a:gd name="T9" fmla="*/ 1672 h 1797"/>
                <a:gd name="T10" fmla="*/ 250 w 250"/>
                <a:gd name="T11" fmla="*/ 125 h 1797"/>
                <a:gd name="T12" fmla="*/ 125 w 250"/>
                <a:gd name="T13" fmla="*/ 0 h 1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797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1672"/>
                  </a:lnTo>
                  <a:cubicBezTo>
                    <a:pt x="0" y="1741"/>
                    <a:pt x="56" y="1797"/>
                    <a:pt x="125" y="1797"/>
                  </a:cubicBezTo>
                  <a:cubicBezTo>
                    <a:pt x="194" y="1797"/>
                    <a:pt x="250" y="1741"/>
                    <a:pt x="250" y="1672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0" name="Freeform 502">
              <a:extLst>
                <a:ext uri="{FF2B5EF4-FFF2-40B4-BE49-F238E27FC236}">
                  <a16:creationId xmlns:a16="http://schemas.microsoft.com/office/drawing/2014/main" id="{A9B90A1E-EBBE-482C-AD39-6298C3DF74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3" y="1342"/>
              <a:ext cx="121" cy="270"/>
            </a:xfrm>
            <a:custGeom>
              <a:avLst/>
              <a:gdLst>
                <a:gd name="T0" fmla="*/ 1617 w 2418"/>
                <a:gd name="T1" fmla="*/ 1079 h 5352"/>
                <a:gd name="T2" fmla="*/ 1806 w 2418"/>
                <a:gd name="T3" fmla="*/ 630 h 5352"/>
                <a:gd name="T4" fmla="*/ 1176 w 2418"/>
                <a:gd name="T5" fmla="*/ 0 h 5352"/>
                <a:gd name="T6" fmla="*/ 546 w 2418"/>
                <a:gd name="T7" fmla="*/ 630 h 5352"/>
                <a:gd name="T8" fmla="*/ 754 w 2418"/>
                <a:gd name="T9" fmla="*/ 1096 h 5352"/>
                <a:gd name="T10" fmla="*/ 0 w 2418"/>
                <a:gd name="T11" fmla="*/ 2186 h 5352"/>
                <a:gd name="T12" fmla="*/ 0 w 2418"/>
                <a:gd name="T13" fmla="*/ 3191 h 5352"/>
                <a:gd name="T14" fmla="*/ 542 w 2418"/>
                <a:gd name="T15" fmla="*/ 3772 h 5352"/>
                <a:gd name="T16" fmla="*/ 542 w 2418"/>
                <a:gd name="T17" fmla="*/ 5227 h 5352"/>
                <a:gd name="T18" fmla="*/ 667 w 2418"/>
                <a:gd name="T19" fmla="*/ 5352 h 5352"/>
                <a:gd name="T20" fmla="*/ 792 w 2418"/>
                <a:gd name="T21" fmla="*/ 5227 h 5352"/>
                <a:gd name="T22" fmla="*/ 792 w 2418"/>
                <a:gd name="T23" fmla="*/ 2221 h 5352"/>
                <a:gd name="T24" fmla="*/ 667 w 2418"/>
                <a:gd name="T25" fmla="*/ 2096 h 5352"/>
                <a:gd name="T26" fmla="*/ 542 w 2418"/>
                <a:gd name="T27" fmla="*/ 2221 h 5352"/>
                <a:gd name="T28" fmla="*/ 542 w 2418"/>
                <a:gd name="T29" fmla="*/ 3520 h 5352"/>
                <a:gd name="T30" fmla="*/ 250 w 2418"/>
                <a:gd name="T31" fmla="*/ 3191 h 5352"/>
                <a:gd name="T32" fmla="*/ 250 w 2418"/>
                <a:gd name="T33" fmla="*/ 2186 h 5352"/>
                <a:gd name="T34" fmla="*/ 1209 w 2418"/>
                <a:gd name="T35" fmla="*/ 1260 h 5352"/>
                <a:gd name="T36" fmla="*/ 2168 w 2418"/>
                <a:gd name="T37" fmla="*/ 2186 h 5352"/>
                <a:gd name="T38" fmla="*/ 2168 w 2418"/>
                <a:gd name="T39" fmla="*/ 3191 h 5352"/>
                <a:gd name="T40" fmla="*/ 1893 w 2418"/>
                <a:gd name="T41" fmla="*/ 3517 h 5352"/>
                <a:gd name="T42" fmla="*/ 1893 w 2418"/>
                <a:gd name="T43" fmla="*/ 2221 h 5352"/>
                <a:gd name="T44" fmla="*/ 1768 w 2418"/>
                <a:gd name="T45" fmla="*/ 2096 h 5352"/>
                <a:gd name="T46" fmla="*/ 1643 w 2418"/>
                <a:gd name="T47" fmla="*/ 2221 h 5352"/>
                <a:gd name="T48" fmla="*/ 1643 w 2418"/>
                <a:gd name="T49" fmla="*/ 5227 h 5352"/>
                <a:gd name="T50" fmla="*/ 1768 w 2418"/>
                <a:gd name="T51" fmla="*/ 5352 h 5352"/>
                <a:gd name="T52" fmla="*/ 1893 w 2418"/>
                <a:gd name="T53" fmla="*/ 5227 h 5352"/>
                <a:gd name="T54" fmla="*/ 1893 w 2418"/>
                <a:gd name="T55" fmla="*/ 3770 h 5352"/>
                <a:gd name="T56" fmla="*/ 2418 w 2418"/>
                <a:gd name="T57" fmla="*/ 3191 h 5352"/>
                <a:gd name="T58" fmla="*/ 2418 w 2418"/>
                <a:gd name="T59" fmla="*/ 2186 h 5352"/>
                <a:gd name="T60" fmla="*/ 1617 w 2418"/>
                <a:gd name="T61" fmla="*/ 1079 h 5352"/>
                <a:gd name="T62" fmla="*/ 1176 w 2418"/>
                <a:gd name="T63" fmla="*/ 1010 h 5352"/>
                <a:gd name="T64" fmla="*/ 797 w 2418"/>
                <a:gd name="T65" fmla="*/ 630 h 5352"/>
                <a:gd name="T66" fmla="*/ 1176 w 2418"/>
                <a:gd name="T67" fmla="*/ 250 h 5352"/>
                <a:gd name="T68" fmla="*/ 1556 w 2418"/>
                <a:gd name="T69" fmla="*/ 630 h 5352"/>
                <a:gd name="T70" fmla="*/ 1176 w 2418"/>
                <a:gd name="T71" fmla="*/ 1010 h 5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18" h="5352">
                  <a:moveTo>
                    <a:pt x="1617" y="1079"/>
                  </a:moveTo>
                  <a:cubicBezTo>
                    <a:pt x="1734" y="964"/>
                    <a:pt x="1806" y="806"/>
                    <a:pt x="1806" y="630"/>
                  </a:cubicBezTo>
                  <a:cubicBezTo>
                    <a:pt x="1806" y="283"/>
                    <a:pt x="1523" y="0"/>
                    <a:pt x="1176" y="0"/>
                  </a:cubicBezTo>
                  <a:cubicBezTo>
                    <a:pt x="829" y="0"/>
                    <a:pt x="546" y="283"/>
                    <a:pt x="546" y="630"/>
                  </a:cubicBezTo>
                  <a:cubicBezTo>
                    <a:pt x="546" y="815"/>
                    <a:pt x="626" y="981"/>
                    <a:pt x="754" y="1096"/>
                  </a:cubicBezTo>
                  <a:cubicBezTo>
                    <a:pt x="312" y="1272"/>
                    <a:pt x="0" y="1694"/>
                    <a:pt x="0" y="2186"/>
                  </a:cubicBezTo>
                  <a:lnTo>
                    <a:pt x="0" y="3191"/>
                  </a:lnTo>
                  <a:cubicBezTo>
                    <a:pt x="0" y="3494"/>
                    <a:pt x="239" y="3744"/>
                    <a:pt x="542" y="3772"/>
                  </a:cubicBezTo>
                  <a:lnTo>
                    <a:pt x="542" y="5227"/>
                  </a:lnTo>
                  <a:cubicBezTo>
                    <a:pt x="542" y="5296"/>
                    <a:pt x="598" y="5352"/>
                    <a:pt x="667" y="5352"/>
                  </a:cubicBezTo>
                  <a:cubicBezTo>
                    <a:pt x="736" y="5352"/>
                    <a:pt x="792" y="5296"/>
                    <a:pt x="792" y="5227"/>
                  </a:cubicBezTo>
                  <a:lnTo>
                    <a:pt x="792" y="2221"/>
                  </a:lnTo>
                  <a:cubicBezTo>
                    <a:pt x="792" y="2152"/>
                    <a:pt x="736" y="2096"/>
                    <a:pt x="667" y="2096"/>
                  </a:cubicBezTo>
                  <a:cubicBezTo>
                    <a:pt x="598" y="2096"/>
                    <a:pt x="542" y="2152"/>
                    <a:pt x="542" y="2221"/>
                  </a:cubicBezTo>
                  <a:lnTo>
                    <a:pt x="542" y="3520"/>
                  </a:lnTo>
                  <a:cubicBezTo>
                    <a:pt x="377" y="3494"/>
                    <a:pt x="250" y="3356"/>
                    <a:pt x="250" y="3191"/>
                  </a:cubicBezTo>
                  <a:lnTo>
                    <a:pt x="250" y="2186"/>
                  </a:lnTo>
                  <a:cubicBezTo>
                    <a:pt x="250" y="1675"/>
                    <a:pt x="680" y="1260"/>
                    <a:pt x="1209" y="1260"/>
                  </a:cubicBezTo>
                  <a:cubicBezTo>
                    <a:pt x="1738" y="1260"/>
                    <a:pt x="2168" y="1675"/>
                    <a:pt x="2168" y="2186"/>
                  </a:cubicBezTo>
                  <a:lnTo>
                    <a:pt x="2168" y="3191"/>
                  </a:lnTo>
                  <a:cubicBezTo>
                    <a:pt x="2168" y="3350"/>
                    <a:pt x="2050" y="3484"/>
                    <a:pt x="1893" y="3517"/>
                  </a:cubicBezTo>
                  <a:lnTo>
                    <a:pt x="1893" y="2221"/>
                  </a:lnTo>
                  <a:cubicBezTo>
                    <a:pt x="1893" y="2152"/>
                    <a:pt x="1837" y="2096"/>
                    <a:pt x="1768" y="2096"/>
                  </a:cubicBezTo>
                  <a:cubicBezTo>
                    <a:pt x="1699" y="2096"/>
                    <a:pt x="1643" y="2152"/>
                    <a:pt x="1643" y="2221"/>
                  </a:cubicBezTo>
                  <a:lnTo>
                    <a:pt x="1643" y="5227"/>
                  </a:lnTo>
                  <a:cubicBezTo>
                    <a:pt x="1643" y="5296"/>
                    <a:pt x="1699" y="5352"/>
                    <a:pt x="1768" y="5352"/>
                  </a:cubicBezTo>
                  <a:cubicBezTo>
                    <a:pt x="1837" y="5352"/>
                    <a:pt x="1893" y="5296"/>
                    <a:pt x="1893" y="5227"/>
                  </a:cubicBezTo>
                  <a:lnTo>
                    <a:pt x="1893" y="3770"/>
                  </a:lnTo>
                  <a:cubicBezTo>
                    <a:pt x="2188" y="3734"/>
                    <a:pt x="2418" y="3488"/>
                    <a:pt x="2418" y="3191"/>
                  </a:cubicBezTo>
                  <a:lnTo>
                    <a:pt x="2418" y="2186"/>
                  </a:lnTo>
                  <a:cubicBezTo>
                    <a:pt x="2418" y="1677"/>
                    <a:pt x="2083" y="1242"/>
                    <a:pt x="1617" y="1079"/>
                  </a:cubicBezTo>
                  <a:close/>
                  <a:moveTo>
                    <a:pt x="1176" y="1010"/>
                  </a:moveTo>
                  <a:cubicBezTo>
                    <a:pt x="967" y="1010"/>
                    <a:pt x="797" y="839"/>
                    <a:pt x="797" y="630"/>
                  </a:cubicBezTo>
                  <a:cubicBezTo>
                    <a:pt x="797" y="421"/>
                    <a:pt x="967" y="250"/>
                    <a:pt x="1176" y="250"/>
                  </a:cubicBezTo>
                  <a:cubicBezTo>
                    <a:pt x="1386" y="250"/>
                    <a:pt x="1556" y="421"/>
                    <a:pt x="1556" y="630"/>
                  </a:cubicBezTo>
                  <a:cubicBezTo>
                    <a:pt x="1556" y="839"/>
                    <a:pt x="1386" y="1010"/>
                    <a:pt x="1176" y="10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1" name="Freeform 503">
              <a:extLst>
                <a:ext uri="{FF2B5EF4-FFF2-40B4-BE49-F238E27FC236}">
                  <a16:creationId xmlns:a16="http://schemas.microsoft.com/office/drawing/2014/main" id="{6BE470B6-BB22-4DD6-8C7A-D6F4C8E0B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" y="1330"/>
              <a:ext cx="51" cy="50"/>
            </a:xfrm>
            <a:custGeom>
              <a:avLst/>
              <a:gdLst>
                <a:gd name="T0" fmla="*/ 901 w 1011"/>
                <a:gd name="T1" fmla="*/ 147 h 989"/>
                <a:gd name="T2" fmla="*/ 302 w 1011"/>
                <a:gd name="T3" fmla="*/ 15 h 989"/>
                <a:gd name="T4" fmla="*/ 153 w 1011"/>
                <a:gd name="T5" fmla="*/ 110 h 989"/>
                <a:gd name="T6" fmla="*/ 248 w 1011"/>
                <a:gd name="T7" fmla="*/ 259 h 989"/>
                <a:gd name="T8" fmla="*/ 551 w 1011"/>
                <a:gd name="T9" fmla="*/ 326 h 989"/>
                <a:gd name="T10" fmla="*/ 76 w 1011"/>
                <a:gd name="T11" fmla="*/ 627 h 989"/>
                <a:gd name="T12" fmla="*/ 37 w 1011"/>
                <a:gd name="T13" fmla="*/ 799 h 989"/>
                <a:gd name="T14" fmla="*/ 143 w 1011"/>
                <a:gd name="T15" fmla="*/ 857 h 989"/>
                <a:gd name="T16" fmla="*/ 210 w 1011"/>
                <a:gd name="T17" fmla="*/ 838 h 989"/>
                <a:gd name="T18" fmla="*/ 687 w 1011"/>
                <a:gd name="T19" fmla="*/ 535 h 989"/>
                <a:gd name="T20" fmla="*/ 620 w 1011"/>
                <a:gd name="T21" fmla="*/ 837 h 989"/>
                <a:gd name="T22" fmla="*/ 716 w 1011"/>
                <a:gd name="T23" fmla="*/ 986 h 989"/>
                <a:gd name="T24" fmla="*/ 743 w 1011"/>
                <a:gd name="T25" fmla="*/ 989 h 989"/>
                <a:gd name="T26" fmla="*/ 865 w 1011"/>
                <a:gd name="T27" fmla="*/ 891 h 989"/>
                <a:gd name="T28" fmla="*/ 996 w 1011"/>
                <a:gd name="T29" fmla="*/ 296 h 989"/>
                <a:gd name="T30" fmla="*/ 901 w 1011"/>
                <a:gd name="T31" fmla="*/ 147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1" h="989">
                  <a:moveTo>
                    <a:pt x="901" y="147"/>
                  </a:moveTo>
                  <a:lnTo>
                    <a:pt x="302" y="15"/>
                  </a:lnTo>
                  <a:cubicBezTo>
                    <a:pt x="234" y="0"/>
                    <a:pt x="168" y="43"/>
                    <a:pt x="153" y="110"/>
                  </a:cubicBezTo>
                  <a:cubicBezTo>
                    <a:pt x="138" y="177"/>
                    <a:pt x="181" y="244"/>
                    <a:pt x="248" y="259"/>
                  </a:cubicBezTo>
                  <a:lnTo>
                    <a:pt x="551" y="326"/>
                  </a:lnTo>
                  <a:lnTo>
                    <a:pt x="76" y="627"/>
                  </a:lnTo>
                  <a:cubicBezTo>
                    <a:pt x="18" y="664"/>
                    <a:pt x="0" y="741"/>
                    <a:pt x="37" y="799"/>
                  </a:cubicBezTo>
                  <a:cubicBezTo>
                    <a:pt x="61" y="837"/>
                    <a:pt x="102" y="857"/>
                    <a:pt x="143" y="857"/>
                  </a:cubicBezTo>
                  <a:cubicBezTo>
                    <a:pt x="166" y="857"/>
                    <a:pt x="189" y="851"/>
                    <a:pt x="210" y="838"/>
                  </a:cubicBezTo>
                  <a:lnTo>
                    <a:pt x="687" y="535"/>
                  </a:lnTo>
                  <a:lnTo>
                    <a:pt x="620" y="837"/>
                  </a:lnTo>
                  <a:cubicBezTo>
                    <a:pt x="606" y="905"/>
                    <a:pt x="648" y="971"/>
                    <a:pt x="716" y="986"/>
                  </a:cubicBezTo>
                  <a:cubicBezTo>
                    <a:pt x="725" y="988"/>
                    <a:pt x="734" y="989"/>
                    <a:pt x="743" y="989"/>
                  </a:cubicBezTo>
                  <a:cubicBezTo>
                    <a:pt x="800" y="989"/>
                    <a:pt x="852" y="949"/>
                    <a:pt x="865" y="891"/>
                  </a:cubicBezTo>
                  <a:lnTo>
                    <a:pt x="996" y="296"/>
                  </a:lnTo>
                  <a:cubicBezTo>
                    <a:pt x="1011" y="229"/>
                    <a:pt x="968" y="162"/>
                    <a:pt x="901" y="1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2" name="Oval 504">
              <a:extLst>
                <a:ext uri="{FF2B5EF4-FFF2-40B4-BE49-F238E27FC236}">
                  <a16:creationId xmlns:a16="http://schemas.microsoft.com/office/drawing/2014/main" id="{A3E86490-4B74-4573-97C9-90CA25009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6" y="1373"/>
              <a:ext cx="12" cy="1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3" name="Freeform 505">
              <a:extLst>
                <a:ext uri="{FF2B5EF4-FFF2-40B4-BE49-F238E27FC236}">
                  <a16:creationId xmlns:a16="http://schemas.microsoft.com/office/drawing/2014/main" id="{AB393F91-CD1B-4C6C-B8ED-049FAAA90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" y="1543"/>
              <a:ext cx="51" cy="50"/>
            </a:xfrm>
            <a:custGeom>
              <a:avLst/>
              <a:gdLst>
                <a:gd name="T0" fmla="*/ 995 w 1010"/>
                <a:gd name="T1" fmla="*/ 705 h 989"/>
                <a:gd name="T2" fmla="*/ 864 w 1010"/>
                <a:gd name="T3" fmla="*/ 110 h 989"/>
                <a:gd name="T4" fmla="*/ 715 w 1010"/>
                <a:gd name="T5" fmla="*/ 15 h 989"/>
                <a:gd name="T6" fmla="*/ 620 w 1010"/>
                <a:gd name="T7" fmla="*/ 164 h 989"/>
                <a:gd name="T8" fmla="*/ 687 w 1010"/>
                <a:gd name="T9" fmla="*/ 465 h 989"/>
                <a:gd name="T10" fmla="*/ 210 w 1010"/>
                <a:gd name="T11" fmla="*/ 163 h 989"/>
                <a:gd name="T12" fmla="*/ 37 w 1010"/>
                <a:gd name="T13" fmla="*/ 201 h 989"/>
                <a:gd name="T14" fmla="*/ 76 w 1010"/>
                <a:gd name="T15" fmla="*/ 374 h 989"/>
                <a:gd name="T16" fmla="*/ 550 w 1010"/>
                <a:gd name="T17" fmla="*/ 675 h 989"/>
                <a:gd name="T18" fmla="*/ 247 w 1010"/>
                <a:gd name="T19" fmla="*/ 742 h 989"/>
                <a:gd name="T20" fmla="*/ 152 w 1010"/>
                <a:gd name="T21" fmla="*/ 891 h 989"/>
                <a:gd name="T22" fmla="*/ 274 w 1010"/>
                <a:gd name="T23" fmla="*/ 989 h 989"/>
                <a:gd name="T24" fmla="*/ 301 w 1010"/>
                <a:gd name="T25" fmla="*/ 986 h 989"/>
                <a:gd name="T26" fmla="*/ 900 w 1010"/>
                <a:gd name="T27" fmla="*/ 854 h 989"/>
                <a:gd name="T28" fmla="*/ 995 w 1010"/>
                <a:gd name="T29" fmla="*/ 70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0" h="989">
                  <a:moveTo>
                    <a:pt x="995" y="705"/>
                  </a:moveTo>
                  <a:lnTo>
                    <a:pt x="864" y="110"/>
                  </a:lnTo>
                  <a:cubicBezTo>
                    <a:pt x="849" y="42"/>
                    <a:pt x="783" y="0"/>
                    <a:pt x="715" y="15"/>
                  </a:cubicBezTo>
                  <a:cubicBezTo>
                    <a:pt x="648" y="30"/>
                    <a:pt x="605" y="96"/>
                    <a:pt x="620" y="164"/>
                  </a:cubicBezTo>
                  <a:lnTo>
                    <a:pt x="687" y="465"/>
                  </a:lnTo>
                  <a:lnTo>
                    <a:pt x="210" y="163"/>
                  </a:lnTo>
                  <a:cubicBezTo>
                    <a:pt x="151" y="126"/>
                    <a:pt x="74" y="143"/>
                    <a:pt x="37" y="201"/>
                  </a:cubicBezTo>
                  <a:cubicBezTo>
                    <a:pt x="0" y="260"/>
                    <a:pt x="17" y="337"/>
                    <a:pt x="76" y="374"/>
                  </a:cubicBezTo>
                  <a:lnTo>
                    <a:pt x="550" y="675"/>
                  </a:lnTo>
                  <a:lnTo>
                    <a:pt x="247" y="742"/>
                  </a:lnTo>
                  <a:cubicBezTo>
                    <a:pt x="180" y="757"/>
                    <a:pt x="137" y="823"/>
                    <a:pt x="152" y="891"/>
                  </a:cubicBezTo>
                  <a:cubicBezTo>
                    <a:pt x="165" y="949"/>
                    <a:pt x="217" y="989"/>
                    <a:pt x="274" y="989"/>
                  </a:cubicBezTo>
                  <a:cubicBezTo>
                    <a:pt x="283" y="989"/>
                    <a:pt x="292" y="988"/>
                    <a:pt x="301" y="986"/>
                  </a:cubicBezTo>
                  <a:lnTo>
                    <a:pt x="900" y="854"/>
                  </a:lnTo>
                  <a:cubicBezTo>
                    <a:pt x="968" y="839"/>
                    <a:pt x="1010" y="772"/>
                    <a:pt x="995" y="70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4" name="Oval 506">
              <a:extLst>
                <a:ext uri="{FF2B5EF4-FFF2-40B4-BE49-F238E27FC236}">
                  <a16:creationId xmlns:a16="http://schemas.microsoft.com/office/drawing/2014/main" id="{5E2923F2-5D24-4614-BDD7-48D3149FC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" y="1537"/>
              <a:ext cx="12" cy="1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5" name="Freeform 507">
              <a:extLst>
                <a:ext uri="{FF2B5EF4-FFF2-40B4-BE49-F238E27FC236}">
                  <a16:creationId xmlns:a16="http://schemas.microsoft.com/office/drawing/2014/main" id="{0921A576-0EC5-4A31-8EDB-510B273D7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" y="1434"/>
              <a:ext cx="56" cy="57"/>
            </a:xfrm>
            <a:custGeom>
              <a:avLst/>
              <a:gdLst>
                <a:gd name="T0" fmla="*/ 1078 w 1127"/>
                <a:gd name="T1" fmla="*/ 480 h 1126"/>
                <a:gd name="T2" fmla="*/ 643 w 1127"/>
                <a:gd name="T3" fmla="*/ 48 h 1126"/>
                <a:gd name="T4" fmla="*/ 466 w 1127"/>
                <a:gd name="T5" fmla="*/ 49 h 1126"/>
                <a:gd name="T6" fmla="*/ 467 w 1127"/>
                <a:gd name="T7" fmla="*/ 226 h 1126"/>
                <a:gd name="T8" fmla="*/ 687 w 1127"/>
                <a:gd name="T9" fmla="*/ 444 h 1126"/>
                <a:gd name="T10" fmla="*/ 125 w 1127"/>
                <a:gd name="T11" fmla="*/ 444 h 1126"/>
                <a:gd name="T12" fmla="*/ 0 w 1127"/>
                <a:gd name="T13" fmla="*/ 570 h 1126"/>
                <a:gd name="T14" fmla="*/ 125 w 1127"/>
                <a:gd name="T15" fmla="*/ 694 h 1126"/>
                <a:gd name="T16" fmla="*/ 125 w 1127"/>
                <a:gd name="T17" fmla="*/ 694 h 1126"/>
                <a:gd name="T18" fmla="*/ 690 w 1127"/>
                <a:gd name="T19" fmla="*/ 694 h 1126"/>
                <a:gd name="T20" fmla="*/ 472 w 1127"/>
                <a:gd name="T21" fmla="*/ 913 h 1126"/>
                <a:gd name="T22" fmla="*/ 473 w 1127"/>
                <a:gd name="T23" fmla="*/ 1090 h 1126"/>
                <a:gd name="T24" fmla="*/ 561 w 1127"/>
                <a:gd name="T25" fmla="*/ 1126 h 1126"/>
                <a:gd name="T26" fmla="*/ 650 w 1127"/>
                <a:gd name="T27" fmla="*/ 1089 h 1126"/>
                <a:gd name="T28" fmla="*/ 1079 w 1127"/>
                <a:gd name="T29" fmla="*/ 657 h 1126"/>
                <a:gd name="T30" fmla="*/ 1078 w 1127"/>
                <a:gd name="T31" fmla="*/ 48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7" h="1126">
                  <a:moveTo>
                    <a:pt x="1078" y="480"/>
                  </a:moveTo>
                  <a:lnTo>
                    <a:pt x="643" y="48"/>
                  </a:lnTo>
                  <a:cubicBezTo>
                    <a:pt x="594" y="0"/>
                    <a:pt x="514" y="0"/>
                    <a:pt x="466" y="49"/>
                  </a:cubicBezTo>
                  <a:cubicBezTo>
                    <a:pt x="417" y="98"/>
                    <a:pt x="418" y="177"/>
                    <a:pt x="467" y="226"/>
                  </a:cubicBezTo>
                  <a:lnTo>
                    <a:pt x="687" y="444"/>
                  </a:lnTo>
                  <a:lnTo>
                    <a:pt x="125" y="444"/>
                  </a:lnTo>
                  <a:cubicBezTo>
                    <a:pt x="56" y="445"/>
                    <a:pt x="0" y="501"/>
                    <a:pt x="0" y="570"/>
                  </a:cubicBezTo>
                  <a:cubicBezTo>
                    <a:pt x="0" y="639"/>
                    <a:pt x="56" y="694"/>
                    <a:pt x="125" y="694"/>
                  </a:cubicBezTo>
                  <a:lnTo>
                    <a:pt x="125" y="694"/>
                  </a:lnTo>
                  <a:lnTo>
                    <a:pt x="690" y="694"/>
                  </a:lnTo>
                  <a:lnTo>
                    <a:pt x="472" y="913"/>
                  </a:lnTo>
                  <a:cubicBezTo>
                    <a:pt x="424" y="962"/>
                    <a:pt x="424" y="1041"/>
                    <a:pt x="473" y="1090"/>
                  </a:cubicBezTo>
                  <a:cubicBezTo>
                    <a:pt x="497" y="1114"/>
                    <a:pt x="529" y="1126"/>
                    <a:pt x="561" y="1126"/>
                  </a:cubicBezTo>
                  <a:cubicBezTo>
                    <a:pt x="593" y="1126"/>
                    <a:pt x="625" y="1114"/>
                    <a:pt x="650" y="1089"/>
                  </a:cubicBezTo>
                  <a:lnTo>
                    <a:pt x="1079" y="657"/>
                  </a:lnTo>
                  <a:cubicBezTo>
                    <a:pt x="1127" y="608"/>
                    <a:pt x="1127" y="529"/>
                    <a:pt x="1078" y="4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6" name="Oval 508">
              <a:extLst>
                <a:ext uri="{FF2B5EF4-FFF2-40B4-BE49-F238E27FC236}">
                  <a16:creationId xmlns:a16="http://schemas.microsoft.com/office/drawing/2014/main" id="{B0F4A5AD-0628-4F53-BE36-288115CFC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5" y="1457"/>
              <a:ext cx="12" cy="12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7" name="Freeform 509">
              <a:extLst>
                <a:ext uri="{FF2B5EF4-FFF2-40B4-BE49-F238E27FC236}">
                  <a16:creationId xmlns:a16="http://schemas.microsoft.com/office/drawing/2014/main" id="{B130050F-C239-4F35-A6B1-B7D4789B3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" y="1330"/>
              <a:ext cx="51" cy="50"/>
            </a:xfrm>
            <a:custGeom>
              <a:avLst/>
              <a:gdLst>
                <a:gd name="T0" fmla="*/ 935 w 1011"/>
                <a:gd name="T1" fmla="*/ 627 h 989"/>
                <a:gd name="T2" fmla="*/ 460 w 1011"/>
                <a:gd name="T3" fmla="*/ 326 h 989"/>
                <a:gd name="T4" fmla="*/ 763 w 1011"/>
                <a:gd name="T5" fmla="*/ 259 h 989"/>
                <a:gd name="T6" fmla="*/ 858 w 1011"/>
                <a:gd name="T7" fmla="*/ 110 h 989"/>
                <a:gd name="T8" fmla="*/ 709 w 1011"/>
                <a:gd name="T9" fmla="*/ 15 h 989"/>
                <a:gd name="T10" fmla="*/ 110 w 1011"/>
                <a:gd name="T11" fmla="*/ 147 h 989"/>
                <a:gd name="T12" fmla="*/ 15 w 1011"/>
                <a:gd name="T13" fmla="*/ 296 h 989"/>
                <a:gd name="T14" fmla="*/ 146 w 1011"/>
                <a:gd name="T15" fmla="*/ 891 h 989"/>
                <a:gd name="T16" fmla="*/ 268 w 1011"/>
                <a:gd name="T17" fmla="*/ 989 h 989"/>
                <a:gd name="T18" fmla="*/ 295 w 1011"/>
                <a:gd name="T19" fmla="*/ 986 h 989"/>
                <a:gd name="T20" fmla="*/ 391 w 1011"/>
                <a:gd name="T21" fmla="*/ 837 h 989"/>
                <a:gd name="T22" fmla="*/ 324 w 1011"/>
                <a:gd name="T23" fmla="*/ 535 h 989"/>
                <a:gd name="T24" fmla="*/ 801 w 1011"/>
                <a:gd name="T25" fmla="*/ 838 h 989"/>
                <a:gd name="T26" fmla="*/ 868 w 1011"/>
                <a:gd name="T27" fmla="*/ 857 h 989"/>
                <a:gd name="T28" fmla="*/ 974 w 1011"/>
                <a:gd name="T29" fmla="*/ 799 h 989"/>
                <a:gd name="T30" fmla="*/ 935 w 1011"/>
                <a:gd name="T31" fmla="*/ 627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1" h="989">
                  <a:moveTo>
                    <a:pt x="935" y="627"/>
                  </a:moveTo>
                  <a:lnTo>
                    <a:pt x="460" y="326"/>
                  </a:lnTo>
                  <a:lnTo>
                    <a:pt x="763" y="259"/>
                  </a:lnTo>
                  <a:cubicBezTo>
                    <a:pt x="830" y="244"/>
                    <a:pt x="873" y="178"/>
                    <a:pt x="858" y="110"/>
                  </a:cubicBezTo>
                  <a:cubicBezTo>
                    <a:pt x="843" y="43"/>
                    <a:pt x="777" y="0"/>
                    <a:pt x="709" y="15"/>
                  </a:cubicBezTo>
                  <a:lnTo>
                    <a:pt x="110" y="147"/>
                  </a:lnTo>
                  <a:cubicBezTo>
                    <a:pt x="43" y="162"/>
                    <a:pt x="0" y="229"/>
                    <a:pt x="15" y="296"/>
                  </a:cubicBezTo>
                  <a:lnTo>
                    <a:pt x="146" y="891"/>
                  </a:lnTo>
                  <a:cubicBezTo>
                    <a:pt x="159" y="949"/>
                    <a:pt x="211" y="989"/>
                    <a:pt x="268" y="989"/>
                  </a:cubicBezTo>
                  <a:cubicBezTo>
                    <a:pt x="277" y="989"/>
                    <a:pt x="286" y="988"/>
                    <a:pt x="295" y="986"/>
                  </a:cubicBezTo>
                  <a:cubicBezTo>
                    <a:pt x="363" y="971"/>
                    <a:pt x="405" y="905"/>
                    <a:pt x="391" y="837"/>
                  </a:cubicBezTo>
                  <a:lnTo>
                    <a:pt x="324" y="535"/>
                  </a:lnTo>
                  <a:lnTo>
                    <a:pt x="801" y="838"/>
                  </a:lnTo>
                  <a:cubicBezTo>
                    <a:pt x="822" y="851"/>
                    <a:pt x="845" y="857"/>
                    <a:pt x="868" y="857"/>
                  </a:cubicBezTo>
                  <a:cubicBezTo>
                    <a:pt x="909" y="857"/>
                    <a:pt x="950" y="837"/>
                    <a:pt x="974" y="799"/>
                  </a:cubicBezTo>
                  <a:cubicBezTo>
                    <a:pt x="1011" y="741"/>
                    <a:pt x="993" y="664"/>
                    <a:pt x="935" y="6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8" name="Oval 510">
              <a:extLst>
                <a:ext uri="{FF2B5EF4-FFF2-40B4-BE49-F238E27FC236}">
                  <a16:creationId xmlns:a16="http://schemas.microsoft.com/office/drawing/2014/main" id="{4AFB0F2A-FA64-447B-9D98-619B4E2AF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1373"/>
              <a:ext cx="12" cy="1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9" name="Freeform 511">
              <a:extLst>
                <a:ext uri="{FF2B5EF4-FFF2-40B4-BE49-F238E27FC236}">
                  <a16:creationId xmlns:a16="http://schemas.microsoft.com/office/drawing/2014/main" id="{D4B17698-7E44-4ED2-91DE-C23498A69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" y="1543"/>
              <a:ext cx="51" cy="50"/>
            </a:xfrm>
            <a:custGeom>
              <a:avLst/>
              <a:gdLst>
                <a:gd name="T0" fmla="*/ 973 w 1010"/>
                <a:gd name="T1" fmla="*/ 202 h 989"/>
                <a:gd name="T2" fmla="*/ 800 w 1010"/>
                <a:gd name="T3" fmla="*/ 163 h 989"/>
                <a:gd name="T4" fmla="*/ 323 w 1010"/>
                <a:gd name="T5" fmla="*/ 465 h 989"/>
                <a:gd name="T6" fmla="*/ 390 w 1010"/>
                <a:gd name="T7" fmla="*/ 164 h 989"/>
                <a:gd name="T8" fmla="*/ 295 w 1010"/>
                <a:gd name="T9" fmla="*/ 15 h 989"/>
                <a:gd name="T10" fmla="*/ 146 w 1010"/>
                <a:gd name="T11" fmla="*/ 110 h 989"/>
                <a:gd name="T12" fmla="*/ 15 w 1010"/>
                <a:gd name="T13" fmla="*/ 705 h 989"/>
                <a:gd name="T14" fmla="*/ 110 w 1010"/>
                <a:gd name="T15" fmla="*/ 854 h 989"/>
                <a:gd name="T16" fmla="*/ 709 w 1010"/>
                <a:gd name="T17" fmla="*/ 986 h 989"/>
                <a:gd name="T18" fmla="*/ 736 w 1010"/>
                <a:gd name="T19" fmla="*/ 989 h 989"/>
                <a:gd name="T20" fmla="*/ 858 w 1010"/>
                <a:gd name="T21" fmla="*/ 891 h 989"/>
                <a:gd name="T22" fmla="*/ 763 w 1010"/>
                <a:gd name="T23" fmla="*/ 742 h 989"/>
                <a:gd name="T24" fmla="*/ 460 w 1010"/>
                <a:gd name="T25" fmla="*/ 675 h 989"/>
                <a:gd name="T26" fmla="*/ 934 w 1010"/>
                <a:gd name="T27" fmla="*/ 374 h 989"/>
                <a:gd name="T28" fmla="*/ 973 w 1010"/>
                <a:gd name="T29" fmla="*/ 202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0" h="989">
                  <a:moveTo>
                    <a:pt x="973" y="202"/>
                  </a:moveTo>
                  <a:cubicBezTo>
                    <a:pt x="936" y="143"/>
                    <a:pt x="859" y="126"/>
                    <a:pt x="800" y="163"/>
                  </a:cubicBezTo>
                  <a:lnTo>
                    <a:pt x="323" y="465"/>
                  </a:lnTo>
                  <a:lnTo>
                    <a:pt x="390" y="164"/>
                  </a:lnTo>
                  <a:cubicBezTo>
                    <a:pt x="405" y="96"/>
                    <a:pt x="362" y="30"/>
                    <a:pt x="295" y="15"/>
                  </a:cubicBezTo>
                  <a:cubicBezTo>
                    <a:pt x="227" y="0"/>
                    <a:pt x="161" y="42"/>
                    <a:pt x="146" y="110"/>
                  </a:cubicBezTo>
                  <a:lnTo>
                    <a:pt x="15" y="705"/>
                  </a:lnTo>
                  <a:cubicBezTo>
                    <a:pt x="0" y="772"/>
                    <a:pt x="42" y="839"/>
                    <a:pt x="110" y="854"/>
                  </a:cubicBezTo>
                  <a:lnTo>
                    <a:pt x="709" y="986"/>
                  </a:lnTo>
                  <a:cubicBezTo>
                    <a:pt x="718" y="988"/>
                    <a:pt x="727" y="989"/>
                    <a:pt x="736" y="989"/>
                  </a:cubicBezTo>
                  <a:cubicBezTo>
                    <a:pt x="793" y="989"/>
                    <a:pt x="845" y="949"/>
                    <a:pt x="858" y="891"/>
                  </a:cubicBezTo>
                  <a:cubicBezTo>
                    <a:pt x="873" y="823"/>
                    <a:pt x="830" y="757"/>
                    <a:pt x="763" y="742"/>
                  </a:cubicBezTo>
                  <a:lnTo>
                    <a:pt x="460" y="675"/>
                  </a:lnTo>
                  <a:lnTo>
                    <a:pt x="934" y="374"/>
                  </a:lnTo>
                  <a:cubicBezTo>
                    <a:pt x="993" y="337"/>
                    <a:pt x="1010" y="260"/>
                    <a:pt x="973" y="20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0" name="Oval 512">
              <a:extLst>
                <a:ext uri="{FF2B5EF4-FFF2-40B4-BE49-F238E27FC236}">
                  <a16:creationId xmlns:a16="http://schemas.microsoft.com/office/drawing/2014/main" id="{A2A446A5-C7C3-450C-B405-566920497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2" y="1537"/>
              <a:ext cx="13" cy="1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1" name="Freeform 513">
              <a:extLst>
                <a:ext uri="{FF2B5EF4-FFF2-40B4-BE49-F238E27FC236}">
                  <a16:creationId xmlns:a16="http://schemas.microsoft.com/office/drawing/2014/main" id="{73035AD6-AA94-44E6-A3F2-D033A3D51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" y="1434"/>
              <a:ext cx="57" cy="57"/>
            </a:xfrm>
            <a:custGeom>
              <a:avLst/>
              <a:gdLst>
                <a:gd name="T0" fmla="*/ 1002 w 1127"/>
                <a:gd name="T1" fmla="*/ 444 h 1126"/>
                <a:gd name="T2" fmla="*/ 440 w 1127"/>
                <a:gd name="T3" fmla="*/ 444 h 1126"/>
                <a:gd name="T4" fmla="*/ 660 w 1127"/>
                <a:gd name="T5" fmla="*/ 226 h 1126"/>
                <a:gd name="T6" fmla="*/ 661 w 1127"/>
                <a:gd name="T7" fmla="*/ 49 h 1126"/>
                <a:gd name="T8" fmla="*/ 484 w 1127"/>
                <a:gd name="T9" fmla="*/ 48 h 1126"/>
                <a:gd name="T10" fmla="*/ 49 w 1127"/>
                <a:gd name="T11" fmla="*/ 480 h 1126"/>
                <a:gd name="T12" fmla="*/ 48 w 1127"/>
                <a:gd name="T13" fmla="*/ 657 h 1126"/>
                <a:gd name="T14" fmla="*/ 477 w 1127"/>
                <a:gd name="T15" fmla="*/ 1089 h 1126"/>
                <a:gd name="T16" fmla="*/ 566 w 1127"/>
                <a:gd name="T17" fmla="*/ 1126 h 1126"/>
                <a:gd name="T18" fmla="*/ 654 w 1127"/>
                <a:gd name="T19" fmla="*/ 1090 h 1126"/>
                <a:gd name="T20" fmla="*/ 655 w 1127"/>
                <a:gd name="T21" fmla="*/ 913 h 1126"/>
                <a:gd name="T22" fmla="*/ 437 w 1127"/>
                <a:gd name="T23" fmla="*/ 694 h 1126"/>
                <a:gd name="T24" fmla="*/ 1002 w 1127"/>
                <a:gd name="T25" fmla="*/ 694 h 1126"/>
                <a:gd name="T26" fmla="*/ 1002 w 1127"/>
                <a:gd name="T27" fmla="*/ 694 h 1126"/>
                <a:gd name="T28" fmla="*/ 1127 w 1127"/>
                <a:gd name="T29" fmla="*/ 570 h 1126"/>
                <a:gd name="T30" fmla="*/ 1002 w 1127"/>
                <a:gd name="T31" fmla="*/ 444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7" h="1126">
                  <a:moveTo>
                    <a:pt x="1002" y="444"/>
                  </a:moveTo>
                  <a:lnTo>
                    <a:pt x="440" y="444"/>
                  </a:lnTo>
                  <a:lnTo>
                    <a:pt x="660" y="226"/>
                  </a:lnTo>
                  <a:cubicBezTo>
                    <a:pt x="709" y="177"/>
                    <a:pt x="710" y="98"/>
                    <a:pt x="661" y="49"/>
                  </a:cubicBezTo>
                  <a:cubicBezTo>
                    <a:pt x="613" y="0"/>
                    <a:pt x="533" y="0"/>
                    <a:pt x="484" y="48"/>
                  </a:cubicBezTo>
                  <a:lnTo>
                    <a:pt x="49" y="480"/>
                  </a:lnTo>
                  <a:cubicBezTo>
                    <a:pt x="0" y="529"/>
                    <a:pt x="0" y="608"/>
                    <a:pt x="48" y="657"/>
                  </a:cubicBezTo>
                  <a:lnTo>
                    <a:pt x="477" y="1089"/>
                  </a:lnTo>
                  <a:cubicBezTo>
                    <a:pt x="502" y="1114"/>
                    <a:pt x="534" y="1126"/>
                    <a:pt x="566" y="1126"/>
                  </a:cubicBezTo>
                  <a:cubicBezTo>
                    <a:pt x="598" y="1126"/>
                    <a:pt x="630" y="1114"/>
                    <a:pt x="654" y="1090"/>
                  </a:cubicBezTo>
                  <a:cubicBezTo>
                    <a:pt x="703" y="1041"/>
                    <a:pt x="703" y="962"/>
                    <a:pt x="655" y="913"/>
                  </a:cubicBezTo>
                  <a:lnTo>
                    <a:pt x="437" y="694"/>
                  </a:lnTo>
                  <a:lnTo>
                    <a:pt x="1002" y="694"/>
                  </a:lnTo>
                  <a:lnTo>
                    <a:pt x="1002" y="694"/>
                  </a:lnTo>
                  <a:cubicBezTo>
                    <a:pt x="1071" y="694"/>
                    <a:pt x="1127" y="639"/>
                    <a:pt x="1127" y="570"/>
                  </a:cubicBezTo>
                  <a:cubicBezTo>
                    <a:pt x="1127" y="501"/>
                    <a:pt x="1071" y="445"/>
                    <a:pt x="1002" y="4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2" name="Oval 514">
              <a:extLst>
                <a:ext uri="{FF2B5EF4-FFF2-40B4-BE49-F238E27FC236}">
                  <a16:creationId xmlns:a16="http://schemas.microsoft.com/office/drawing/2014/main" id="{FBE865C9-C37D-4596-9C0A-E3F42646F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0" y="1457"/>
              <a:ext cx="13" cy="12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1" name="Group 13">
            <a:extLst>
              <a:ext uri="{FF2B5EF4-FFF2-40B4-BE49-F238E27FC236}">
                <a16:creationId xmlns:a16="http://schemas.microsoft.com/office/drawing/2014/main" id="{55960BAF-AA2B-48DC-9630-3D4E228F9A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89391" y="3436778"/>
            <a:ext cx="478564" cy="425100"/>
            <a:chOff x="6512" y="2698"/>
            <a:chExt cx="367" cy="326"/>
          </a:xfrm>
          <a:solidFill>
            <a:schemeClr val="bg2">
              <a:lumMod val="25000"/>
            </a:schemeClr>
          </a:solidFill>
        </p:grpSpPr>
        <p:sp>
          <p:nvSpPr>
            <p:cNvPr id="92" name="Freeform 14">
              <a:extLst>
                <a:ext uri="{FF2B5EF4-FFF2-40B4-BE49-F238E27FC236}">
                  <a16:creationId xmlns:a16="http://schemas.microsoft.com/office/drawing/2014/main" id="{86A21F2D-AB01-446D-81CB-8C31E6A7C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2" y="2698"/>
              <a:ext cx="367" cy="326"/>
            </a:xfrm>
            <a:custGeom>
              <a:avLst/>
              <a:gdLst>
                <a:gd name="T0" fmla="*/ 6014 w 6400"/>
                <a:gd name="T1" fmla="*/ 0 h 5702"/>
                <a:gd name="T2" fmla="*/ 386 w 6400"/>
                <a:gd name="T3" fmla="*/ 0 h 5702"/>
                <a:gd name="T4" fmla="*/ 0 w 6400"/>
                <a:gd name="T5" fmla="*/ 387 h 5702"/>
                <a:gd name="T6" fmla="*/ 0 w 6400"/>
                <a:gd name="T7" fmla="*/ 4272 h 5702"/>
                <a:gd name="T8" fmla="*/ 386 w 6400"/>
                <a:gd name="T9" fmla="*/ 4658 h 5702"/>
                <a:gd name="T10" fmla="*/ 2315 w 6400"/>
                <a:gd name="T11" fmla="*/ 4658 h 5702"/>
                <a:gd name="T12" fmla="*/ 2315 w 6400"/>
                <a:gd name="T13" fmla="*/ 4939 h 5702"/>
                <a:gd name="T14" fmla="*/ 1847 w 6400"/>
                <a:gd name="T15" fmla="*/ 5407 h 5702"/>
                <a:gd name="T16" fmla="*/ 1422 w 6400"/>
                <a:gd name="T17" fmla="*/ 5407 h 5702"/>
                <a:gd name="T18" fmla="*/ 1275 w 6400"/>
                <a:gd name="T19" fmla="*/ 5554 h 5702"/>
                <a:gd name="T20" fmla="*/ 1422 w 6400"/>
                <a:gd name="T21" fmla="*/ 5702 h 5702"/>
                <a:gd name="T22" fmla="*/ 4978 w 6400"/>
                <a:gd name="T23" fmla="*/ 5702 h 5702"/>
                <a:gd name="T24" fmla="*/ 5125 w 6400"/>
                <a:gd name="T25" fmla="*/ 5554 h 5702"/>
                <a:gd name="T26" fmla="*/ 4978 w 6400"/>
                <a:gd name="T27" fmla="*/ 5407 h 5702"/>
                <a:gd name="T28" fmla="*/ 4553 w 6400"/>
                <a:gd name="T29" fmla="*/ 5407 h 5702"/>
                <a:gd name="T30" fmla="*/ 4085 w 6400"/>
                <a:gd name="T31" fmla="*/ 4939 h 5702"/>
                <a:gd name="T32" fmla="*/ 4085 w 6400"/>
                <a:gd name="T33" fmla="*/ 4658 h 5702"/>
                <a:gd name="T34" fmla="*/ 6014 w 6400"/>
                <a:gd name="T35" fmla="*/ 4658 h 5702"/>
                <a:gd name="T36" fmla="*/ 6400 w 6400"/>
                <a:gd name="T37" fmla="*/ 4272 h 5702"/>
                <a:gd name="T38" fmla="*/ 6400 w 6400"/>
                <a:gd name="T39" fmla="*/ 387 h 5702"/>
                <a:gd name="T40" fmla="*/ 6014 w 6400"/>
                <a:gd name="T41" fmla="*/ 0 h 5702"/>
                <a:gd name="T42" fmla="*/ 2449 w 6400"/>
                <a:gd name="T43" fmla="*/ 5407 h 5702"/>
                <a:gd name="T44" fmla="*/ 2610 w 6400"/>
                <a:gd name="T45" fmla="*/ 4939 h 5702"/>
                <a:gd name="T46" fmla="*/ 2610 w 6400"/>
                <a:gd name="T47" fmla="*/ 4658 h 5702"/>
                <a:gd name="T48" fmla="*/ 3790 w 6400"/>
                <a:gd name="T49" fmla="*/ 4658 h 5702"/>
                <a:gd name="T50" fmla="*/ 3790 w 6400"/>
                <a:gd name="T51" fmla="*/ 4939 h 5702"/>
                <a:gd name="T52" fmla="*/ 3951 w 6400"/>
                <a:gd name="T53" fmla="*/ 5407 h 5702"/>
                <a:gd name="T54" fmla="*/ 2449 w 6400"/>
                <a:gd name="T55" fmla="*/ 5407 h 5702"/>
                <a:gd name="T56" fmla="*/ 6105 w 6400"/>
                <a:gd name="T57" fmla="*/ 4272 h 5702"/>
                <a:gd name="T58" fmla="*/ 6014 w 6400"/>
                <a:gd name="T59" fmla="*/ 4363 h 5702"/>
                <a:gd name="T60" fmla="*/ 386 w 6400"/>
                <a:gd name="T61" fmla="*/ 4363 h 5702"/>
                <a:gd name="T62" fmla="*/ 295 w 6400"/>
                <a:gd name="T63" fmla="*/ 4272 h 5702"/>
                <a:gd name="T64" fmla="*/ 295 w 6400"/>
                <a:gd name="T65" fmla="*/ 3496 h 5702"/>
                <a:gd name="T66" fmla="*/ 6105 w 6400"/>
                <a:gd name="T67" fmla="*/ 3496 h 5702"/>
                <a:gd name="T68" fmla="*/ 6105 w 6400"/>
                <a:gd name="T69" fmla="*/ 4272 h 5702"/>
                <a:gd name="T70" fmla="*/ 6105 w 6400"/>
                <a:gd name="T71" fmla="*/ 3201 h 5702"/>
                <a:gd name="T72" fmla="*/ 295 w 6400"/>
                <a:gd name="T73" fmla="*/ 3201 h 5702"/>
                <a:gd name="T74" fmla="*/ 295 w 6400"/>
                <a:gd name="T75" fmla="*/ 387 h 5702"/>
                <a:gd name="T76" fmla="*/ 386 w 6400"/>
                <a:gd name="T77" fmla="*/ 295 h 5702"/>
                <a:gd name="T78" fmla="*/ 6014 w 6400"/>
                <a:gd name="T79" fmla="*/ 295 h 5702"/>
                <a:gd name="T80" fmla="*/ 6105 w 6400"/>
                <a:gd name="T81" fmla="*/ 387 h 5702"/>
                <a:gd name="T82" fmla="*/ 6105 w 6400"/>
                <a:gd name="T83" fmla="*/ 3201 h 5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00" h="5702">
                  <a:moveTo>
                    <a:pt x="6014" y="0"/>
                  </a:moveTo>
                  <a:lnTo>
                    <a:pt x="386" y="0"/>
                  </a:lnTo>
                  <a:cubicBezTo>
                    <a:pt x="173" y="0"/>
                    <a:pt x="0" y="174"/>
                    <a:pt x="0" y="387"/>
                  </a:cubicBezTo>
                  <a:lnTo>
                    <a:pt x="0" y="4272"/>
                  </a:lnTo>
                  <a:cubicBezTo>
                    <a:pt x="0" y="4485"/>
                    <a:pt x="173" y="4658"/>
                    <a:pt x="386" y="4658"/>
                  </a:cubicBezTo>
                  <a:lnTo>
                    <a:pt x="2315" y="4658"/>
                  </a:lnTo>
                  <a:lnTo>
                    <a:pt x="2315" y="4939"/>
                  </a:lnTo>
                  <a:cubicBezTo>
                    <a:pt x="2315" y="5197"/>
                    <a:pt x="2105" y="5407"/>
                    <a:pt x="1847" y="5407"/>
                  </a:cubicBezTo>
                  <a:lnTo>
                    <a:pt x="1422" y="5407"/>
                  </a:lnTo>
                  <a:cubicBezTo>
                    <a:pt x="1341" y="5407"/>
                    <a:pt x="1275" y="5473"/>
                    <a:pt x="1275" y="5554"/>
                  </a:cubicBezTo>
                  <a:cubicBezTo>
                    <a:pt x="1275" y="5636"/>
                    <a:pt x="1341" y="5702"/>
                    <a:pt x="1422" y="5702"/>
                  </a:cubicBezTo>
                  <a:lnTo>
                    <a:pt x="4978" y="5702"/>
                  </a:lnTo>
                  <a:cubicBezTo>
                    <a:pt x="5059" y="5702"/>
                    <a:pt x="5125" y="5636"/>
                    <a:pt x="5125" y="5554"/>
                  </a:cubicBezTo>
                  <a:cubicBezTo>
                    <a:pt x="5125" y="5473"/>
                    <a:pt x="5059" y="5407"/>
                    <a:pt x="4978" y="5407"/>
                  </a:cubicBezTo>
                  <a:lnTo>
                    <a:pt x="4553" y="5407"/>
                  </a:lnTo>
                  <a:cubicBezTo>
                    <a:pt x="4295" y="5407"/>
                    <a:pt x="4085" y="5197"/>
                    <a:pt x="4085" y="4939"/>
                  </a:cubicBezTo>
                  <a:lnTo>
                    <a:pt x="4085" y="4658"/>
                  </a:lnTo>
                  <a:lnTo>
                    <a:pt x="6014" y="4658"/>
                  </a:lnTo>
                  <a:cubicBezTo>
                    <a:pt x="6227" y="4658"/>
                    <a:pt x="6400" y="4485"/>
                    <a:pt x="6400" y="4272"/>
                  </a:cubicBezTo>
                  <a:lnTo>
                    <a:pt x="6400" y="387"/>
                  </a:lnTo>
                  <a:cubicBezTo>
                    <a:pt x="6400" y="174"/>
                    <a:pt x="6227" y="0"/>
                    <a:pt x="6014" y="0"/>
                  </a:cubicBezTo>
                  <a:close/>
                  <a:moveTo>
                    <a:pt x="2449" y="5407"/>
                  </a:moveTo>
                  <a:cubicBezTo>
                    <a:pt x="2550" y="5278"/>
                    <a:pt x="2610" y="5115"/>
                    <a:pt x="2610" y="4939"/>
                  </a:cubicBezTo>
                  <a:lnTo>
                    <a:pt x="2610" y="4658"/>
                  </a:lnTo>
                  <a:lnTo>
                    <a:pt x="3790" y="4658"/>
                  </a:lnTo>
                  <a:lnTo>
                    <a:pt x="3790" y="4939"/>
                  </a:lnTo>
                  <a:cubicBezTo>
                    <a:pt x="3790" y="5115"/>
                    <a:pt x="3850" y="5278"/>
                    <a:pt x="3951" y="5407"/>
                  </a:cubicBezTo>
                  <a:lnTo>
                    <a:pt x="2449" y="5407"/>
                  </a:lnTo>
                  <a:close/>
                  <a:moveTo>
                    <a:pt x="6105" y="4272"/>
                  </a:moveTo>
                  <a:cubicBezTo>
                    <a:pt x="6105" y="4322"/>
                    <a:pt x="6064" y="4363"/>
                    <a:pt x="6014" y="4363"/>
                  </a:cubicBezTo>
                  <a:lnTo>
                    <a:pt x="386" y="4363"/>
                  </a:lnTo>
                  <a:cubicBezTo>
                    <a:pt x="336" y="4363"/>
                    <a:pt x="295" y="4322"/>
                    <a:pt x="295" y="4272"/>
                  </a:cubicBezTo>
                  <a:lnTo>
                    <a:pt x="295" y="3496"/>
                  </a:lnTo>
                  <a:lnTo>
                    <a:pt x="6105" y="3496"/>
                  </a:lnTo>
                  <a:lnTo>
                    <a:pt x="6105" y="4272"/>
                  </a:lnTo>
                  <a:close/>
                  <a:moveTo>
                    <a:pt x="6105" y="3201"/>
                  </a:moveTo>
                  <a:lnTo>
                    <a:pt x="295" y="3201"/>
                  </a:lnTo>
                  <a:lnTo>
                    <a:pt x="295" y="387"/>
                  </a:lnTo>
                  <a:cubicBezTo>
                    <a:pt x="295" y="336"/>
                    <a:pt x="336" y="295"/>
                    <a:pt x="386" y="295"/>
                  </a:cubicBezTo>
                  <a:lnTo>
                    <a:pt x="6014" y="295"/>
                  </a:lnTo>
                  <a:cubicBezTo>
                    <a:pt x="6064" y="295"/>
                    <a:pt x="6105" y="336"/>
                    <a:pt x="6105" y="387"/>
                  </a:cubicBezTo>
                  <a:lnTo>
                    <a:pt x="6105" y="320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Oval 15">
              <a:extLst>
                <a:ext uri="{FF2B5EF4-FFF2-40B4-BE49-F238E27FC236}">
                  <a16:creationId xmlns:a16="http://schemas.microsoft.com/office/drawing/2014/main" id="{E30628FD-F283-40A5-B84F-663376975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" y="2913"/>
              <a:ext cx="18" cy="19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6" name="Graphic 4">
            <a:extLst>
              <a:ext uri="{FF2B5EF4-FFF2-40B4-BE49-F238E27FC236}">
                <a16:creationId xmlns:a16="http://schemas.microsoft.com/office/drawing/2014/main" id="{1843FA6A-F967-4D20-94A2-A8CEED70C3C4}"/>
              </a:ext>
            </a:extLst>
          </p:cNvPr>
          <p:cNvGrpSpPr/>
          <p:nvPr/>
        </p:nvGrpSpPr>
        <p:grpSpPr>
          <a:xfrm>
            <a:off x="5419812" y="3464152"/>
            <a:ext cx="216418" cy="216416"/>
            <a:chOff x="6565573" y="3723974"/>
            <a:chExt cx="365760" cy="365760"/>
          </a:xfrm>
          <a:solidFill>
            <a:schemeClr val="bg2">
              <a:lumMod val="25000"/>
            </a:schemeClr>
          </a:solidFill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9C9D6D8-3562-4D99-8DE6-2E3B8C0FECDB}"/>
                </a:ext>
              </a:extLst>
            </p:cNvPr>
            <p:cNvSpPr/>
            <p:nvPr/>
          </p:nvSpPr>
          <p:spPr>
            <a:xfrm>
              <a:off x="6573745" y="3723974"/>
              <a:ext cx="349200" cy="365760"/>
            </a:xfrm>
            <a:custGeom>
              <a:avLst/>
              <a:gdLst>
                <a:gd name="connsiteX0" fmla="*/ 349416 w 349200"/>
                <a:gd name="connsiteY0" fmla="*/ 41688 h 365760"/>
                <a:gd name="connsiteX1" fmla="*/ 307800 w 349200"/>
                <a:gd name="connsiteY1" fmla="*/ 0 h 365760"/>
                <a:gd name="connsiteX2" fmla="*/ 263592 w 349200"/>
                <a:gd name="connsiteY2" fmla="*/ 44208 h 365760"/>
                <a:gd name="connsiteX3" fmla="*/ 253008 w 349200"/>
                <a:gd name="connsiteY3" fmla="*/ 0 h 365760"/>
                <a:gd name="connsiteX4" fmla="*/ 80424 w 349200"/>
                <a:gd name="connsiteY4" fmla="*/ 0 h 365760"/>
                <a:gd name="connsiteX5" fmla="*/ 0 w 349200"/>
                <a:gd name="connsiteY5" fmla="*/ 80424 h 365760"/>
                <a:gd name="connsiteX6" fmla="*/ 0 w 349200"/>
                <a:gd name="connsiteY6" fmla="*/ 111384 h 365760"/>
                <a:gd name="connsiteX7" fmla="*/ 164952 w 349200"/>
                <a:gd name="connsiteY7" fmla="*/ 365256 h 365760"/>
                <a:gd name="connsiteX8" fmla="*/ 166680 w 349200"/>
                <a:gd name="connsiteY8" fmla="*/ 365760 h 365760"/>
                <a:gd name="connsiteX9" fmla="*/ 168408 w 349200"/>
                <a:gd name="connsiteY9" fmla="*/ 365256 h 365760"/>
                <a:gd name="connsiteX10" fmla="*/ 333360 w 349200"/>
                <a:gd name="connsiteY10" fmla="*/ 111384 h 365760"/>
                <a:gd name="connsiteX11" fmla="*/ 333360 w 349200"/>
                <a:gd name="connsiteY11" fmla="*/ 80424 h 365760"/>
                <a:gd name="connsiteX12" fmla="*/ 312264 w 349200"/>
                <a:gd name="connsiteY12" fmla="*/ 78840 h 365760"/>
                <a:gd name="connsiteX13" fmla="*/ 349416 w 349200"/>
                <a:gd name="connsiteY13" fmla="*/ 41688 h 365760"/>
                <a:gd name="connsiteX14" fmla="*/ 307800 w 349200"/>
                <a:gd name="connsiteY14" fmla="*/ 16704 h 365760"/>
                <a:gd name="connsiteX15" fmla="*/ 332784 w 349200"/>
                <a:gd name="connsiteY15" fmla="*/ 41688 h 365760"/>
                <a:gd name="connsiteX16" fmla="*/ 168480 w 349200"/>
                <a:gd name="connsiteY16" fmla="*/ 205992 h 365760"/>
                <a:gd name="connsiteX17" fmla="*/ 108432 w 349200"/>
                <a:gd name="connsiteY17" fmla="*/ 145944 h 365760"/>
                <a:gd name="connsiteX18" fmla="*/ 133416 w 349200"/>
                <a:gd name="connsiteY18" fmla="*/ 120960 h 365760"/>
                <a:gd name="connsiteX19" fmla="*/ 168480 w 349200"/>
                <a:gd name="connsiteY19" fmla="*/ 156024 h 365760"/>
                <a:gd name="connsiteX20" fmla="*/ 307800 w 349200"/>
                <a:gd name="connsiteY20" fmla="*/ 16704 h 365760"/>
                <a:gd name="connsiteX21" fmla="*/ 166680 w 349200"/>
                <a:gd name="connsiteY21" fmla="*/ 315864 h 365760"/>
                <a:gd name="connsiteX22" fmla="*/ 47376 w 349200"/>
                <a:gd name="connsiteY22" fmla="*/ 120312 h 365760"/>
                <a:gd name="connsiteX23" fmla="*/ 120312 w 349200"/>
                <a:gd name="connsiteY23" fmla="*/ 47232 h 365760"/>
                <a:gd name="connsiteX24" fmla="*/ 212904 w 349200"/>
                <a:gd name="connsiteY24" fmla="*/ 47232 h 365760"/>
                <a:gd name="connsiteX25" fmla="*/ 228528 w 349200"/>
                <a:gd name="connsiteY25" fmla="*/ 79344 h 365760"/>
                <a:gd name="connsiteX26" fmla="*/ 168552 w 349200"/>
                <a:gd name="connsiteY26" fmla="*/ 139392 h 365760"/>
                <a:gd name="connsiteX27" fmla="*/ 133488 w 349200"/>
                <a:gd name="connsiteY27" fmla="*/ 104328 h 365760"/>
                <a:gd name="connsiteX28" fmla="*/ 91800 w 349200"/>
                <a:gd name="connsiteY28" fmla="*/ 146016 h 365760"/>
                <a:gd name="connsiteX29" fmla="*/ 168552 w 349200"/>
                <a:gd name="connsiteY29" fmla="*/ 222768 h 365760"/>
                <a:gd name="connsiteX30" fmla="*/ 286200 w 349200"/>
                <a:gd name="connsiteY30" fmla="*/ 104976 h 365760"/>
                <a:gd name="connsiteX31" fmla="*/ 166680 w 349200"/>
                <a:gd name="connsiteY31" fmla="*/ 315864 h 365760"/>
                <a:gd name="connsiteX32" fmla="*/ 321480 w 349200"/>
                <a:gd name="connsiteY32" fmla="*/ 91872 h 365760"/>
                <a:gd name="connsiteX33" fmla="*/ 321480 w 349200"/>
                <a:gd name="connsiteY33" fmla="*/ 111384 h 365760"/>
                <a:gd name="connsiteX34" fmla="*/ 321552 w 349200"/>
                <a:gd name="connsiteY34" fmla="*/ 111384 h 365760"/>
                <a:gd name="connsiteX35" fmla="*/ 166680 w 349200"/>
                <a:gd name="connsiteY35" fmla="*/ 353448 h 365760"/>
                <a:gd name="connsiteX36" fmla="*/ 11808 w 349200"/>
                <a:gd name="connsiteY36" fmla="*/ 111384 h 365760"/>
                <a:gd name="connsiteX37" fmla="*/ 11808 w 349200"/>
                <a:gd name="connsiteY37" fmla="*/ 92016 h 365760"/>
                <a:gd name="connsiteX38" fmla="*/ 92016 w 349200"/>
                <a:gd name="connsiteY38" fmla="*/ 11808 h 365760"/>
                <a:gd name="connsiteX39" fmla="*/ 241416 w 349200"/>
                <a:gd name="connsiteY39" fmla="*/ 11808 h 365760"/>
                <a:gd name="connsiteX40" fmla="*/ 255096 w 349200"/>
                <a:gd name="connsiteY40" fmla="*/ 52704 h 365760"/>
                <a:gd name="connsiteX41" fmla="*/ 236952 w 349200"/>
                <a:gd name="connsiteY41" fmla="*/ 70848 h 365760"/>
                <a:gd name="connsiteX42" fmla="*/ 221544 w 349200"/>
                <a:gd name="connsiteY42" fmla="*/ 35352 h 365760"/>
                <a:gd name="connsiteX43" fmla="*/ 111816 w 349200"/>
                <a:gd name="connsiteY43" fmla="*/ 35352 h 365760"/>
                <a:gd name="connsiteX44" fmla="*/ 35352 w 349200"/>
                <a:gd name="connsiteY44" fmla="*/ 111816 h 365760"/>
                <a:gd name="connsiteX45" fmla="*/ 35424 w 349200"/>
                <a:gd name="connsiteY45" fmla="*/ 116208 h 365760"/>
                <a:gd name="connsiteX46" fmla="*/ 164520 w 349200"/>
                <a:gd name="connsiteY46" fmla="*/ 327600 h 365760"/>
                <a:gd name="connsiteX47" fmla="*/ 166680 w 349200"/>
                <a:gd name="connsiteY47" fmla="*/ 328464 h 365760"/>
                <a:gd name="connsiteX48" fmla="*/ 168840 w 349200"/>
                <a:gd name="connsiteY48" fmla="*/ 327600 h 365760"/>
                <a:gd name="connsiteX49" fmla="*/ 297936 w 349200"/>
                <a:gd name="connsiteY49" fmla="*/ 111312 h 365760"/>
                <a:gd name="connsiteX50" fmla="*/ 297936 w 349200"/>
                <a:gd name="connsiteY50" fmla="*/ 93096 h 365760"/>
                <a:gd name="connsiteX51" fmla="*/ 302688 w 349200"/>
                <a:gd name="connsiteY51" fmla="*/ 88344 h 365760"/>
                <a:gd name="connsiteX52" fmla="*/ 302616 w 349200"/>
                <a:gd name="connsiteY52" fmla="*/ 88488 h 365760"/>
                <a:gd name="connsiteX53" fmla="*/ 321480 w 349200"/>
                <a:gd name="connsiteY53" fmla="*/ 91872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9200" h="365760">
                  <a:moveTo>
                    <a:pt x="349416" y="41688"/>
                  </a:moveTo>
                  <a:lnTo>
                    <a:pt x="307800" y="0"/>
                  </a:lnTo>
                  <a:lnTo>
                    <a:pt x="263592" y="44208"/>
                  </a:lnTo>
                  <a:cubicBezTo>
                    <a:pt x="250632" y="23904"/>
                    <a:pt x="253008" y="0"/>
                    <a:pt x="253008" y="0"/>
                  </a:cubicBezTo>
                  <a:lnTo>
                    <a:pt x="80424" y="0"/>
                  </a:lnTo>
                  <a:cubicBezTo>
                    <a:pt x="85032" y="53496"/>
                    <a:pt x="32904" y="85536"/>
                    <a:pt x="0" y="80424"/>
                  </a:cubicBezTo>
                  <a:lnTo>
                    <a:pt x="0" y="111384"/>
                  </a:lnTo>
                  <a:cubicBezTo>
                    <a:pt x="0" y="209664"/>
                    <a:pt x="63072" y="334656"/>
                    <a:pt x="164952" y="365256"/>
                  </a:cubicBezTo>
                  <a:lnTo>
                    <a:pt x="166680" y="365760"/>
                  </a:lnTo>
                  <a:lnTo>
                    <a:pt x="168408" y="365256"/>
                  </a:lnTo>
                  <a:cubicBezTo>
                    <a:pt x="270288" y="334656"/>
                    <a:pt x="333360" y="209664"/>
                    <a:pt x="333360" y="111384"/>
                  </a:cubicBezTo>
                  <a:lnTo>
                    <a:pt x="333360" y="80424"/>
                  </a:lnTo>
                  <a:cubicBezTo>
                    <a:pt x="333360" y="80424"/>
                    <a:pt x="319680" y="79992"/>
                    <a:pt x="312264" y="78840"/>
                  </a:cubicBezTo>
                  <a:lnTo>
                    <a:pt x="349416" y="41688"/>
                  </a:lnTo>
                  <a:close/>
                  <a:moveTo>
                    <a:pt x="307800" y="16704"/>
                  </a:moveTo>
                  <a:lnTo>
                    <a:pt x="332784" y="41688"/>
                  </a:lnTo>
                  <a:lnTo>
                    <a:pt x="168480" y="205992"/>
                  </a:lnTo>
                  <a:lnTo>
                    <a:pt x="108432" y="145944"/>
                  </a:lnTo>
                  <a:lnTo>
                    <a:pt x="133416" y="120960"/>
                  </a:lnTo>
                  <a:lnTo>
                    <a:pt x="168480" y="156024"/>
                  </a:lnTo>
                  <a:lnTo>
                    <a:pt x="307800" y="16704"/>
                  </a:lnTo>
                  <a:close/>
                  <a:moveTo>
                    <a:pt x="166680" y="315864"/>
                  </a:moveTo>
                  <a:cubicBezTo>
                    <a:pt x="96480" y="286632"/>
                    <a:pt x="50832" y="193176"/>
                    <a:pt x="47376" y="120312"/>
                  </a:cubicBezTo>
                  <a:cubicBezTo>
                    <a:pt x="81216" y="108000"/>
                    <a:pt x="108072" y="81144"/>
                    <a:pt x="120312" y="47232"/>
                  </a:cubicBezTo>
                  <a:lnTo>
                    <a:pt x="212904" y="47232"/>
                  </a:lnTo>
                  <a:cubicBezTo>
                    <a:pt x="216000" y="56664"/>
                    <a:pt x="220968" y="70056"/>
                    <a:pt x="228528" y="79344"/>
                  </a:cubicBezTo>
                  <a:lnTo>
                    <a:pt x="168552" y="139392"/>
                  </a:lnTo>
                  <a:lnTo>
                    <a:pt x="133488" y="104328"/>
                  </a:lnTo>
                  <a:lnTo>
                    <a:pt x="91800" y="146016"/>
                  </a:lnTo>
                  <a:lnTo>
                    <a:pt x="168552" y="222768"/>
                  </a:lnTo>
                  <a:lnTo>
                    <a:pt x="286200" y="104976"/>
                  </a:lnTo>
                  <a:cubicBezTo>
                    <a:pt x="286200" y="104976"/>
                    <a:pt x="291240" y="251856"/>
                    <a:pt x="166680" y="315864"/>
                  </a:cubicBezTo>
                  <a:close/>
                  <a:moveTo>
                    <a:pt x="321480" y="91872"/>
                  </a:moveTo>
                  <a:lnTo>
                    <a:pt x="321480" y="111384"/>
                  </a:lnTo>
                  <a:lnTo>
                    <a:pt x="321552" y="111384"/>
                  </a:lnTo>
                  <a:cubicBezTo>
                    <a:pt x="321552" y="205272"/>
                    <a:pt x="259416" y="324432"/>
                    <a:pt x="166680" y="353448"/>
                  </a:cubicBezTo>
                  <a:cubicBezTo>
                    <a:pt x="73944" y="324432"/>
                    <a:pt x="11808" y="205272"/>
                    <a:pt x="11808" y="111384"/>
                  </a:cubicBezTo>
                  <a:lnTo>
                    <a:pt x="11808" y="92016"/>
                  </a:lnTo>
                  <a:cubicBezTo>
                    <a:pt x="54720" y="89136"/>
                    <a:pt x="89064" y="54720"/>
                    <a:pt x="92016" y="11808"/>
                  </a:cubicBezTo>
                  <a:lnTo>
                    <a:pt x="241416" y="11808"/>
                  </a:lnTo>
                  <a:cubicBezTo>
                    <a:pt x="242424" y="26496"/>
                    <a:pt x="247104" y="40392"/>
                    <a:pt x="255096" y="52704"/>
                  </a:cubicBezTo>
                  <a:lnTo>
                    <a:pt x="236952" y="70848"/>
                  </a:lnTo>
                  <a:cubicBezTo>
                    <a:pt x="229104" y="61416"/>
                    <a:pt x="221544" y="35352"/>
                    <a:pt x="221544" y="35352"/>
                  </a:cubicBezTo>
                  <a:lnTo>
                    <a:pt x="111816" y="35352"/>
                  </a:lnTo>
                  <a:cubicBezTo>
                    <a:pt x="108144" y="43416"/>
                    <a:pt x="96480" y="92880"/>
                    <a:pt x="35352" y="111816"/>
                  </a:cubicBezTo>
                  <a:lnTo>
                    <a:pt x="35424" y="116208"/>
                  </a:lnTo>
                  <a:cubicBezTo>
                    <a:pt x="37368" y="195840"/>
                    <a:pt x="86112" y="296712"/>
                    <a:pt x="164520" y="327600"/>
                  </a:cubicBezTo>
                  <a:lnTo>
                    <a:pt x="166680" y="328464"/>
                  </a:lnTo>
                  <a:lnTo>
                    <a:pt x="168840" y="327600"/>
                  </a:lnTo>
                  <a:cubicBezTo>
                    <a:pt x="248616" y="296136"/>
                    <a:pt x="297936" y="190800"/>
                    <a:pt x="297936" y="111312"/>
                  </a:cubicBezTo>
                  <a:lnTo>
                    <a:pt x="297936" y="93096"/>
                  </a:lnTo>
                  <a:lnTo>
                    <a:pt x="302688" y="88344"/>
                  </a:lnTo>
                  <a:lnTo>
                    <a:pt x="302616" y="88488"/>
                  </a:lnTo>
                  <a:cubicBezTo>
                    <a:pt x="308736" y="90360"/>
                    <a:pt x="315072" y="91440"/>
                    <a:pt x="321480" y="91872"/>
                  </a:cubicBezTo>
                  <a:close/>
                </a:path>
              </a:pathLst>
            </a:custGeom>
            <a:grpFill/>
            <a:ln w="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1F78EA-9565-4BC5-B682-D94380366C9E}"/>
                </a:ext>
              </a:extLst>
            </p:cNvPr>
            <p:cNvSpPr/>
            <p:nvPr/>
          </p:nvSpPr>
          <p:spPr>
            <a:xfrm>
              <a:off x="6734521" y="3959774"/>
              <a:ext cx="11520" cy="11520"/>
            </a:xfrm>
            <a:custGeom>
              <a:avLst/>
              <a:gdLst>
                <a:gd name="connsiteX0" fmla="*/ 0 w 11520"/>
                <a:gd name="connsiteY0" fmla="*/ 0 h 11520"/>
                <a:gd name="connsiteX1" fmla="*/ 11808 w 11520"/>
                <a:gd name="connsiteY1" fmla="*/ 0 h 11520"/>
                <a:gd name="connsiteX2" fmla="*/ 11808 w 11520"/>
                <a:gd name="connsiteY2" fmla="*/ 11808 h 11520"/>
                <a:gd name="connsiteX3" fmla="*/ 0 w 11520"/>
                <a:gd name="connsiteY3" fmla="*/ 11808 h 1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0" h="11520">
                  <a:moveTo>
                    <a:pt x="0" y="0"/>
                  </a:moveTo>
                  <a:lnTo>
                    <a:pt x="11808" y="0"/>
                  </a:lnTo>
                  <a:lnTo>
                    <a:pt x="11808" y="11808"/>
                  </a:lnTo>
                  <a:lnTo>
                    <a:pt x="0" y="11808"/>
                  </a:lnTo>
                  <a:close/>
                </a:path>
              </a:pathLst>
            </a:custGeom>
            <a:grpFill/>
            <a:ln w="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D2DDA7E-B884-4811-9B22-211918F4D6E0}"/>
                </a:ext>
              </a:extLst>
            </p:cNvPr>
            <p:cNvSpPr/>
            <p:nvPr/>
          </p:nvSpPr>
          <p:spPr>
            <a:xfrm>
              <a:off x="6734521" y="3983390"/>
              <a:ext cx="11520" cy="11520"/>
            </a:xfrm>
            <a:custGeom>
              <a:avLst/>
              <a:gdLst>
                <a:gd name="connsiteX0" fmla="*/ 0 w 11520"/>
                <a:gd name="connsiteY0" fmla="*/ 0 h 11520"/>
                <a:gd name="connsiteX1" fmla="*/ 11808 w 11520"/>
                <a:gd name="connsiteY1" fmla="*/ 0 h 11520"/>
                <a:gd name="connsiteX2" fmla="*/ 11808 w 11520"/>
                <a:gd name="connsiteY2" fmla="*/ 11808 h 11520"/>
                <a:gd name="connsiteX3" fmla="*/ 0 w 11520"/>
                <a:gd name="connsiteY3" fmla="*/ 11808 h 1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0" h="11520">
                  <a:moveTo>
                    <a:pt x="0" y="0"/>
                  </a:moveTo>
                  <a:lnTo>
                    <a:pt x="11808" y="0"/>
                  </a:lnTo>
                  <a:lnTo>
                    <a:pt x="11808" y="11808"/>
                  </a:lnTo>
                  <a:lnTo>
                    <a:pt x="0" y="11808"/>
                  </a:lnTo>
                  <a:close/>
                </a:path>
              </a:pathLst>
            </a:custGeom>
            <a:grpFill/>
            <a:ln w="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D8DE3CE-F377-454B-BAD4-BA69F1C6DD88}"/>
                </a:ext>
              </a:extLst>
            </p:cNvPr>
            <p:cNvSpPr/>
            <p:nvPr/>
          </p:nvSpPr>
          <p:spPr>
            <a:xfrm>
              <a:off x="6734521" y="4006934"/>
              <a:ext cx="11520" cy="11520"/>
            </a:xfrm>
            <a:custGeom>
              <a:avLst/>
              <a:gdLst>
                <a:gd name="connsiteX0" fmla="*/ 0 w 11520"/>
                <a:gd name="connsiteY0" fmla="*/ 0 h 11520"/>
                <a:gd name="connsiteX1" fmla="*/ 11808 w 11520"/>
                <a:gd name="connsiteY1" fmla="*/ 0 h 11520"/>
                <a:gd name="connsiteX2" fmla="*/ 11808 w 11520"/>
                <a:gd name="connsiteY2" fmla="*/ 11808 h 11520"/>
                <a:gd name="connsiteX3" fmla="*/ 0 w 11520"/>
                <a:gd name="connsiteY3" fmla="*/ 11808 h 1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0" h="11520">
                  <a:moveTo>
                    <a:pt x="0" y="0"/>
                  </a:moveTo>
                  <a:lnTo>
                    <a:pt x="11808" y="0"/>
                  </a:lnTo>
                  <a:lnTo>
                    <a:pt x="11808" y="11808"/>
                  </a:lnTo>
                  <a:lnTo>
                    <a:pt x="0" y="11808"/>
                  </a:lnTo>
                  <a:close/>
                </a:path>
              </a:pathLst>
            </a:custGeom>
            <a:grpFill/>
            <a:ln w="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32273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EA8A9543-5600-4EC4-B8B0-CE2BCE5E23C1}"/>
              </a:ext>
            </a:extLst>
          </p:cNvPr>
          <p:cNvSpPr txBox="1">
            <a:spLocks/>
          </p:cNvSpPr>
          <p:nvPr/>
        </p:nvSpPr>
        <p:spPr>
          <a:xfrm>
            <a:off x="838200" y="131860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F40C8-9993-40CE-BEB5-5EA22496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маъсул</a:t>
            </a:r>
            <a:r>
              <a:rPr lang="ru-RU" dirty="0"/>
              <a:t> </a:t>
            </a:r>
            <a:r>
              <a:rPr lang="ru-RU" dirty="0" err="1"/>
              <a:t>шахслар</a:t>
            </a:r>
            <a:r>
              <a:rPr lang="ru-RU" dirty="0"/>
              <a:t> </a:t>
            </a:r>
            <a:r>
              <a:rPr lang="uz" dirty="0"/>
              <a:t>(1/3)</a:t>
            </a:r>
            <a:endParaRPr lang="en-US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15EFCBD-8681-4CE5-A560-702C0AF7156F}"/>
              </a:ext>
            </a:extLst>
          </p:cNvPr>
          <p:cNvSpPr/>
          <p:nvPr/>
        </p:nvSpPr>
        <p:spPr>
          <a:xfrm>
            <a:off x="431997" y="5689600"/>
            <a:ext cx="11317091" cy="642387"/>
          </a:xfrm>
          <a:prstGeom prst="roundRect">
            <a:avLst>
              <a:gd name="adj" fmla="val 26052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4000" tIns="44371" rIns="0" bIns="44371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Кадрлар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бўлими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доимий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равшда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МТ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реестрига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потенциал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ҳақидаги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маълумотларни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киритади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.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Хабардор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этиш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ҳужжатларининг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барча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шаблонлари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Агентлик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тавсияларида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келтирилган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A74B804-33D5-4E6F-93B4-D083D10615BB}"/>
              </a:ext>
            </a:extLst>
          </p:cNvPr>
          <p:cNvGrpSpPr/>
          <p:nvPr/>
        </p:nvGrpSpPr>
        <p:grpSpPr>
          <a:xfrm>
            <a:off x="520302" y="5777568"/>
            <a:ext cx="518443" cy="455864"/>
            <a:chOff x="-395057" y="3223382"/>
            <a:chExt cx="356759" cy="313696"/>
          </a:xfrm>
        </p:grpSpPr>
        <p:sp>
          <p:nvSpPr>
            <p:cNvPr id="47" name="Freeform 216">
              <a:extLst>
                <a:ext uri="{FF2B5EF4-FFF2-40B4-BE49-F238E27FC236}">
                  <a16:creationId xmlns:a16="http://schemas.microsoft.com/office/drawing/2014/main" id="{2D8AE716-80F4-41E6-8719-AC07B02E5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5057" y="3223382"/>
              <a:ext cx="356759" cy="313696"/>
            </a:xfrm>
            <a:custGeom>
              <a:avLst/>
              <a:gdLst>
                <a:gd name="T0" fmla="*/ 10 w 422"/>
                <a:gd name="T1" fmla="*/ 318 h 356"/>
                <a:gd name="T2" fmla="*/ 190 w 422"/>
                <a:gd name="T3" fmla="*/ 17 h 356"/>
                <a:gd name="T4" fmla="*/ 232 w 422"/>
                <a:gd name="T5" fmla="*/ 17 h 356"/>
                <a:gd name="T6" fmla="*/ 412 w 422"/>
                <a:gd name="T7" fmla="*/ 318 h 356"/>
                <a:gd name="T8" fmla="*/ 391 w 422"/>
                <a:gd name="T9" fmla="*/ 356 h 356"/>
                <a:gd name="T10" fmla="*/ 31 w 422"/>
                <a:gd name="T11" fmla="*/ 356 h 356"/>
                <a:gd name="T12" fmla="*/ 10 w 422"/>
                <a:gd name="T13" fmla="*/ 3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356">
                  <a:moveTo>
                    <a:pt x="10" y="318"/>
                  </a:moveTo>
                  <a:lnTo>
                    <a:pt x="190" y="17"/>
                  </a:lnTo>
                  <a:cubicBezTo>
                    <a:pt x="200" y="0"/>
                    <a:pt x="223" y="0"/>
                    <a:pt x="232" y="17"/>
                  </a:cubicBezTo>
                  <a:lnTo>
                    <a:pt x="412" y="318"/>
                  </a:lnTo>
                  <a:cubicBezTo>
                    <a:pt x="422" y="334"/>
                    <a:pt x="410" y="356"/>
                    <a:pt x="391" y="356"/>
                  </a:cubicBezTo>
                  <a:lnTo>
                    <a:pt x="31" y="356"/>
                  </a:lnTo>
                  <a:cubicBezTo>
                    <a:pt x="12" y="356"/>
                    <a:pt x="0" y="334"/>
                    <a:pt x="10" y="31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17">
              <a:extLst>
                <a:ext uri="{FF2B5EF4-FFF2-40B4-BE49-F238E27FC236}">
                  <a16:creationId xmlns:a16="http://schemas.microsoft.com/office/drawing/2014/main" id="{C2173DC7-718B-460F-BB70-9A05B42712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3373" y="3337119"/>
              <a:ext cx="31634" cy="159600"/>
            </a:xfrm>
            <a:custGeom>
              <a:avLst/>
              <a:gdLst>
                <a:gd name="T0" fmla="*/ 0 w 39"/>
                <a:gd name="T1" fmla="*/ 161 h 180"/>
                <a:gd name="T2" fmla="*/ 1 w 39"/>
                <a:gd name="T3" fmla="*/ 153 h 180"/>
                <a:gd name="T4" fmla="*/ 5 w 39"/>
                <a:gd name="T5" fmla="*/ 147 h 180"/>
                <a:gd name="T6" fmla="*/ 11 w 39"/>
                <a:gd name="T7" fmla="*/ 143 h 180"/>
                <a:gd name="T8" fmla="*/ 19 w 39"/>
                <a:gd name="T9" fmla="*/ 142 h 180"/>
                <a:gd name="T10" fmla="*/ 27 w 39"/>
                <a:gd name="T11" fmla="*/ 143 h 180"/>
                <a:gd name="T12" fmla="*/ 34 w 39"/>
                <a:gd name="T13" fmla="*/ 147 h 180"/>
                <a:gd name="T14" fmla="*/ 38 w 39"/>
                <a:gd name="T15" fmla="*/ 153 h 180"/>
                <a:gd name="T16" fmla="*/ 39 w 39"/>
                <a:gd name="T17" fmla="*/ 161 h 180"/>
                <a:gd name="T18" fmla="*/ 38 w 39"/>
                <a:gd name="T19" fmla="*/ 168 h 180"/>
                <a:gd name="T20" fmla="*/ 34 w 39"/>
                <a:gd name="T21" fmla="*/ 175 h 180"/>
                <a:gd name="T22" fmla="*/ 27 w 39"/>
                <a:gd name="T23" fmla="*/ 178 h 180"/>
                <a:gd name="T24" fmla="*/ 19 w 39"/>
                <a:gd name="T25" fmla="*/ 180 h 180"/>
                <a:gd name="T26" fmla="*/ 11 w 39"/>
                <a:gd name="T27" fmla="*/ 178 h 180"/>
                <a:gd name="T28" fmla="*/ 5 w 39"/>
                <a:gd name="T29" fmla="*/ 175 h 180"/>
                <a:gd name="T30" fmla="*/ 1 w 39"/>
                <a:gd name="T31" fmla="*/ 168 h 180"/>
                <a:gd name="T32" fmla="*/ 0 w 39"/>
                <a:gd name="T33" fmla="*/ 161 h 180"/>
                <a:gd name="T34" fmla="*/ 35 w 39"/>
                <a:gd name="T35" fmla="*/ 122 h 180"/>
                <a:gd name="T36" fmla="*/ 6 w 39"/>
                <a:gd name="T37" fmla="*/ 122 h 180"/>
                <a:gd name="T38" fmla="*/ 1 w 39"/>
                <a:gd name="T39" fmla="*/ 0 h 180"/>
                <a:gd name="T40" fmla="*/ 39 w 39"/>
                <a:gd name="T41" fmla="*/ 0 h 180"/>
                <a:gd name="T42" fmla="*/ 35 w 39"/>
                <a:gd name="T43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80">
                  <a:moveTo>
                    <a:pt x="0" y="161"/>
                  </a:moveTo>
                  <a:cubicBezTo>
                    <a:pt x="0" y="158"/>
                    <a:pt x="0" y="156"/>
                    <a:pt x="1" y="153"/>
                  </a:cubicBezTo>
                  <a:cubicBezTo>
                    <a:pt x="2" y="151"/>
                    <a:pt x="4" y="150"/>
                    <a:pt x="5" y="147"/>
                  </a:cubicBezTo>
                  <a:cubicBezTo>
                    <a:pt x="6" y="145"/>
                    <a:pt x="9" y="145"/>
                    <a:pt x="11" y="143"/>
                  </a:cubicBezTo>
                  <a:cubicBezTo>
                    <a:pt x="14" y="142"/>
                    <a:pt x="16" y="142"/>
                    <a:pt x="19" y="142"/>
                  </a:cubicBezTo>
                  <a:cubicBezTo>
                    <a:pt x="21" y="142"/>
                    <a:pt x="25" y="142"/>
                    <a:pt x="27" y="143"/>
                  </a:cubicBezTo>
                  <a:cubicBezTo>
                    <a:pt x="30" y="144"/>
                    <a:pt x="32" y="146"/>
                    <a:pt x="34" y="147"/>
                  </a:cubicBezTo>
                  <a:cubicBezTo>
                    <a:pt x="35" y="148"/>
                    <a:pt x="36" y="151"/>
                    <a:pt x="38" y="153"/>
                  </a:cubicBezTo>
                  <a:cubicBezTo>
                    <a:pt x="39" y="156"/>
                    <a:pt x="39" y="158"/>
                    <a:pt x="39" y="161"/>
                  </a:cubicBezTo>
                  <a:cubicBezTo>
                    <a:pt x="39" y="163"/>
                    <a:pt x="39" y="166"/>
                    <a:pt x="38" y="168"/>
                  </a:cubicBezTo>
                  <a:cubicBezTo>
                    <a:pt x="36" y="171"/>
                    <a:pt x="35" y="172"/>
                    <a:pt x="34" y="175"/>
                  </a:cubicBezTo>
                  <a:cubicBezTo>
                    <a:pt x="32" y="177"/>
                    <a:pt x="30" y="177"/>
                    <a:pt x="27" y="178"/>
                  </a:cubicBezTo>
                  <a:cubicBezTo>
                    <a:pt x="25" y="180"/>
                    <a:pt x="22" y="180"/>
                    <a:pt x="19" y="180"/>
                  </a:cubicBezTo>
                  <a:cubicBezTo>
                    <a:pt x="15" y="180"/>
                    <a:pt x="13" y="180"/>
                    <a:pt x="11" y="178"/>
                  </a:cubicBezTo>
                  <a:cubicBezTo>
                    <a:pt x="10" y="177"/>
                    <a:pt x="6" y="176"/>
                    <a:pt x="5" y="175"/>
                  </a:cubicBezTo>
                  <a:cubicBezTo>
                    <a:pt x="4" y="173"/>
                    <a:pt x="3" y="171"/>
                    <a:pt x="1" y="168"/>
                  </a:cubicBezTo>
                  <a:cubicBezTo>
                    <a:pt x="0" y="166"/>
                    <a:pt x="0" y="163"/>
                    <a:pt x="0" y="161"/>
                  </a:cubicBezTo>
                  <a:close/>
                  <a:moveTo>
                    <a:pt x="35" y="122"/>
                  </a:moveTo>
                  <a:lnTo>
                    <a:pt x="6" y="122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5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73320BD-9CBB-4D5B-A301-B3861005CAF2}"/>
              </a:ext>
            </a:extLst>
          </p:cNvPr>
          <p:cNvGrpSpPr/>
          <p:nvPr/>
        </p:nvGrpSpPr>
        <p:grpSpPr>
          <a:xfrm>
            <a:off x="466423" y="809255"/>
            <a:ext cx="7813973" cy="717101"/>
            <a:chOff x="453588" y="1221889"/>
            <a:chExt cx="2080062" cy="7171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4E4609B-15E5-4FE8-AA20-FCBB947036BC}"/>
                </a:ext>
              </a:extLst>
            </p:cNvPr>
            <p:cNvSpPr/>
            <p:nvPr/>
          </p:nvSpPr>
          <p:spPr>
            <a:xfrm>
              <a:off x="453588" y="1221889"/>
              <a:ext cx="861633" cy="717101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44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VA</a:t>
              </a:r>
              <a:endParaRPr lang="en-US" sz="44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E7C40A8-ADE3-4354-84C5-A446F37B527B}"/>
                </a:ext>
              </a:extLst>
            </p:cNvPr>
            <p:cNvSpPr/>
            <p:nvPr/>
          </p:nvSpPr>
          <p:spPr>
            <a:xfrm>
              <a:off x="570435" y="1271595"/>
              <a:ext cx="1963215" cy="54836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 тўқнашуви юзага келганда уни декларациялаш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86" name="object 12">
            <a:extLst>
              <a:ext uri="{FF2B5EF4-FFF2-40B4-BE49-F238E27FC236}">
                <a16:creationId xmlns:a16="http://schemas.microsoft.com/office/drawing/2014/main" id="{EC7DBD7B-57A9-4A90-B172-8992E66A2ED9}"/>
              </a:ext>
            </a:extLst>
          </p:cNvPr>
          <p:cNvSpPr/>
          <p:nvPr/>
        </p:nvSpPr>
        <p:spPr>
          <a:xfrm>
            <a:off x="520302" y="4265513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41AE3D5-2C16-4F08-B150-4C84EAA59295}"/>
              </a:ext>
            </a:extLst>
          </p:cNvPr>
          <p:cNvSpPr/>
          <p:nvPr/>
        </p:nvSpPr>
        <p:spPr>
          <a:xfrm>
            <a:off x="-392" y="5093524"/>
            <a:ext cx="1836448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ташкилотлари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ҳодими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88" name="object 12">
            <a:extLst>
              <a:ext uri="{FF2B5EF4-FFF2-40B4-BE49-F238E27FC236}">
                <a16:creationId xmlns:a16="http://schemas.microsoft.com/office/drawing/2014/main" id="{B5D406AA-8753-41E8-90D2-528806AD7640}"/>
              </a:ext>
            </a:extLst>
          </p:cNvPr>
          <p:cNvSpPr/>
          <p:nvPr/>
        </p:nvSpPr>
        <p:spPr>
          <a:xfrm>
            <a:off x="2557745" y="4265513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80CA076-6EFE-4348-99AC-2A907E87E21F}"/>
              </a:ext>
            </a:extLst>
          </p:cNvPr>
          <p:cNvSpPr/>
          <p:nvPr/>
        </p:nvSpPr>
        <p:spPr>
          <a:xfrm>
            <a:off x="2251740" y="5095183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 ташкилоти ҳодими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90" name="object 12">
            <a:extLst>
              <a:ext uri="{FF2B5EF4-FFF2-40B4-BE49-F238E27FC236}">
                <a16:creationId xmlns:a16="http://schemas.microsoft.com/office/drawing/2014/main" id="{A98082F9-ADF0-4D0F-8969-8F75BCD964FF}"/>
              </a:ext>
            </a:extLst>
          </p:cNvPr>
          <p:cNvSpPr/>
          <p:nvPr/>
        </p:nvSpPr>
        <p:spPr>
          <a:xfrm>
            <a:off x="4638960" y="4265513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5717D4D-4080-4007-B89F-442B218EB6E3}"/>
              </a:ext>
            </a:extLst>
          </p:cNvPr>
          <p:cNvSpPr/>
          <p:nvPr/>
        </p:nvSpPr>
        <p:spPr>
          <a:xfrm>
            <a:off x="4332955" y="5095183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Ҳодим раҳбари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1C8EA9-86DE-4E07-A84F-A00E7053039B}"/>
              </a:ext>
            </a:extLst>
          </p:cNvPr>
          <p:cNvCxnSpPr>
            <a:cxnSpLocks/>
            <a:stCxn id="86" idx="6"/>
            <a:endCxn id="88" idx="2"/>
          </p:cNvCxnSpPr>
          <p:nvPr/>
        </p:nvCxnSpPr>
        <p:spPr>
          <a:xfrm>
            <a:off x="1314952" y="4661513"/>
            <a:ext cx="1242793" cy="0"/>
          </a:xfrm>
          <a:prstGeom prst="line">
            <a:avLst/>
          </a:prstGeom>
          <a:ln>
            <a:solidFill>
              <a:srgbClr val="3A07D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974456EB-BF77-4926-B93E-E69E81DFC70E}"/>
              </a:ext>
            </a:extLst>
          </p:cNvPr>
          <p:cNvSpPr/>
          <p:nvPr/>
        </p:nvSpPr>
        <p:spPr>
          <a:xfrm>
            <a:off x="1158639" y="4182132"/>
            <a:ext cx="1428843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МТ идентификацияси</a:t>
            </a:r>
            <a:b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</a:br>
            <a:endParaRPr lang="ru-RU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D857F43-DCAB-4CBD-8236-949B6D987980}"/>
              </a:ext>
            </a:extLst>
          </p:cNvPr>
          <p:cNvCxnSpPr>
            <a:cxnSpLocks/>
            <a:stCxn id="88" idx="6"/>
            <a:endCxn id="90" idx="2"/>
          </p:cNvCxnSpPr>
          <p:nvPr/>
        </p:nvCxnSpPr>
        <p:spPr>
          <a:xfrm>
            <a:off x="3352395" y="4661513"/>
            <a:ext cx="1286565" cy="0"/>
          </a:xfrm>
          <a:prstGeom prst="line">
            <a:avLst/>
          </a:prstGeom>
          <a:ln w="3175">
            <a:solidFill>
              <a:srgbClr val="3A07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6F91704A-B1B5-42F9-A114-76C118701A84}"/>
              </a:ext>
            </a:extLst>
          </p:cNvPr>
          <p:cNvSpPr/>
          <p:nvPr/>
        </p:nvSpPr>
        <p:spPr>
          <a:xfrm>
            <a:off x="3352395" y="4289716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 бериш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95" name="Group 914">
            <a:extLst>
              <a:ext uri="{FF2B5EF4-FFF2-40B4-BE49-F238E27FC236}">
                <a16:creationId xmlns:a16="http://schemas.microsoft.com/office/drawing/2014/main" id="{996D3B15-5AC6-4BA2-A5B8-B98A131A6A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2060" y="4419119"/>
            <a:ext cx="471133" cy="465686"/>
            <a:chOff x="380" y="3214"/>
            <a:chExt cx="173" cy="171"/>
          </a:xfrm>
          <a:solidFill>
            <a:srgbClr val="FF0000"/>
          </a:solidFill>
        </p:grpSpPr>
        <p:sp>
          <p:nvSpPr>
            <p:cNvPr id="96" name="Freeform 915">
              <a:extLst>
                <a:ext uri="{FF2B5EF4-FFF2-40B4-BE49-F238E27FC236}">
                  <a16:creationId xmlns:a16="http://schemas.microsoft.com/office/drawing/2014/main" id="{CDDBEA60-B357-4E89-B0FB-4D9A6DF83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40"/>
              <a:ext cx="7" cy="7"/>
            </a:xfrm>
            <a:custGeom>
              <a:avLst/>
              <a:gdLst>
                <a:gd name="T0" fmla="*/ 200 w 259"/>
                <a:gd name="T1" fmla="*/ 35 h 249"/>
                <a:gd name="T2" fmla="*/ 49 w 259"/>
                <a:gd name="T3" fmla="*/ 58 h 249"/>
                <a:gd name="T4" fmla="*/ 36 w 259"/>
                <a:gd name="T5" fmla="*/ 76 h 249"/>
                <a:gd name="T6" fmla="*/ 59 w 259"/>
                <a:gd name="T7" fmla="*/ 228 h 249"/>
                <a:gd name="T8" fmla="*/ 123 w 259"/>
                <a:gd name="T9" fmla="*/ 249 h 249"/>
                <a:gd name="T10" fmla="*/ 210 w 259"/>
                <a:gd name="T11" fmla="*/ 205 h 249"/>
                <a:gd name="T12" fmla="*/ 224 w 259"/>
                <a:gd name="T13" fmla="*/ 186 h 249"/>
                <a:gd name="T14" fmla="*/ 200 w 259"/>
                <a:gd name="T1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249">
                  <a:moveTo>
                    <a:pt x="200" y="35"/>
                  </a:moveTo>
                  <a:cubicBezTo>
                    <a:pt x="152" y="0"/>
                    <a:pt x="84" y="10"/>
                    <a:pt x="49" y="58"/>
                  </a:cubicBezTo>
                  <a:lnTo>
                    <a:pt x="36" y="76"/>
                  </a:lnTo>
                  <a:cubicBezTo>
                    <a:pt x="0" y="125"/>
                    <a:pt x="11" y="192"/>
                    <a:pt x="59" y="228"/>
                  </a:cubicBezTo>
                  <a:cubicBezTo>
                    <a:pt x="78" y="242"/>
                    <a:pt x="101" y="249"/>
                    <a:pt x="123" y="249"/>
                  </a:cubicBezTo>
                  <a:cubicBezTo>
                    <a:pt x="156" y="249"/>
                    <a:pt x="189" y="234"/>
                    <a:pt x="210" y="205"/>
                  </a:cubicBezTo>
                  <a:lnTo>
                    <a:pt x="224" y="186"/>
                  </a:lnTo>
                  <a:cubicBezTo>
                    <a:pt x="259" y="138"/>
                    <a:pt x="249" y="70"/>
                    <a:pt x="200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916">
              <a:extLst>
                <a:ext uri="{FF2B5EF4-FFF2-40B4-BE49-F238E27FC236}">
                  <a16:creationId xmlns:a16="http://schemas.microsoft.com/office/drawing/2014/main" id="{7ECB631F-BA58-4981-8EF5-7372B108E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340"/>
              <a:ext cx="15" cy="33"/>
            </a:xfrm>
            <a:custGeom>
              <a:avLst/>
              <a:gdLst>
                <a:gd name="T0" fmla="*/ 522 w 550"/>
                <a:gd name="T1" fmla="*/ 1047 h 1207"/>
                <a:gd name="T2" fmla="*/ 243 w 550"/>
                <a:gd name="T3" fmla="*/ 540 h 1207"/>
                <a:gd name="T4" fmla="*/ 503 w 550"/>
                <a:gd name="T5" fmla="*/ 187 h 1207"/>
                <a:gd name="T6" fmla="*/ 480 w 550"/>
                <a:gd name="T7" fmla="*/ 35 h 1207"/>
                <a:gd name="T8" fmla="*/ 329 w 550"/>
                <a:gd name="T9" fmla="*/ 59 h 1207"/>
                <a:gd name="T10" fmla="*/ 28 w 550"/>
                <a:gd name="T11" fmla="*/ 468 h 1207"/>
                <a:gd name="T12" fmla="*/ 20 w 550"/>
                <a:gd name="T13" fmla="*/ 584 h 1207"/>
                <a:gd name="T14" fmla="*/ 332 w 550"/>
                <a:gd name="T15" fmla="*/ 1151 h 1207"/>
                <a:gd name="T16" fmla="*/ 332 w 550"/>
                <a:gd name="T17" fmla="*/ 1151 h 1207"/>
                <a:gd name="T18" fmla="*/ 427 w 550"/>
                <a:gd name="T19" fmla="*/ 1207 h 1207"/>
                <a:gd name="T20" fmla="*/ 479 w 550"/>
                <a:gd name="T21" fmla="*/ 1193 h 1207"/>
                <a:gd name="T22" fmla="*/ 522 w 550"/>
                <a:gd name="T23" fmla="*/ 104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1207">
                  <a:moveTo>
                    <a:pt x="522" y="1047"/>
                  </a:moveTo>
                  <a:lnTo>
                    <a:pt x="243" y="540"/>
                  </a:lnTo>
                  <a:lnTo>
                    <a:pt x="503" y="187"/>
                  </a:lnTo>
                  <a:cubicBezTo>
                    <a:pt x="538" y="138"/>
                    <a:pt x="528" y="71"/>
                    <a:pt x="480" y="35"/>
                  </a:cubicBezTo>
                  <a:cubicBezTo>
                    <a:pt x="432" y="0"/>
                    <a:pt x="364" y="10"/>
                    <a:pt x="329" y="59"/>
                  </a:cubicBezTo>
                  <a:lnTo>
                    <a:pt x="28" y="468"/>
                  </a:lnTo>
                  <a:cubicBezTo>
                    <a:pt x="3" y="502"/>
                    <a:pt x="0" y="547"/>
                    <a:pt x="20" y="584"/>
                  </a:cubicBezTo>
                  <a:lnTo>
                    <a:pt x="332" y="1151"/>
                  </a:lnTo>
                  <a:lnTo>
                    <a:pt x="332" y="1151"/>
                  </a:lnTo>
                  <a:cubicBezTo>
                    <a:pt x="352" y="1187"/>
                    <a:pt x="389" y="1207"/>
                    <a:pt x="427" y="1207"/>
                  </a:cubicBezTo>
                  <a:cubicBezTo>
                    <a:pt x="445" y="1207"/>
                    <a:pt x="462" y="1203"/>
                    <a:pt x="479" y="1193"/>
                  </a:cubicBezTo>
                  <a:cubicBezTo>
                    <a:pt x="531" y="1165"/>
                    <a:pt x="550" y="1099"/>
                    <a:pt x="522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917">
              <a:extLst>
                <a:ext uri="{FF2B5EF4-FFF2-40B4-BE49-F238E27FC236}">
                  <a16:creationId xmlns:a16="http://schemas.microsoft.com/office/drawing/2014/main" id="{FDDE16BB-B7BD-4BD4-B433-81A07841A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3341"/>
              <a:ext cx="14" cy="32"/>
            </a:xfrm>
            <a:custGeom>
              <a:avLst/>
              <a:gdLst>
                <a:gd name="T0" fmla="*/ 505 w 533"/>
                <a:gd name="T1" fmla="*/ 458 h 1194"/>
                <a:gd name="T2" fmla="*/ 206 w 533"/>
                <a:gd name="T3" fmla="*/ 50 h 1194"/>
                <a:gd name="T4" fmla="*/ 97 w 533"/>
                <a:gd name="T5" fmla="*/ 8 h 1194"/>
                <a:gd name="T6" fmla="*/ 13 w 533"/>
                <a:gd name="T7" fmla="*/ 88 h 1194"/>
                <a:gd name="T8" fmla="*/ 31 w 533"/>
                <a:gd name="T9" fmla="*/ 178 h 1194"/>
                <a:gd name="T10" fmla="*/ 290 w 533"/>
                <a:gd name="T11" fmla="*/ 531 h 1194"/>
                <a:gd name="T12" fmla="*/ 13 w 533"/>
                <a:gd name="T13" fmla="*/ 1033 h 1194"/>
                <a:gd name="T14" fmla="*/ 0 w 533"/>
                <a:gd name="T15" fmla="*/ 1085 h 1194"/>
                <a:gd name="T16" fmla="*/ 81 w 533"/>
                <a:gd name="T17" fmla="*/ 1190 h 1194"/>
                <a:gd name="T18" fmla="*/ 108 w 533"/>
                <a:gd name="T19" fmla="*/ 1194 h 1194"/>
                <a:gd name="T20" fmla="*/ 203 w 533"/>
                <a:gd name="T21" fmla="*/ 1137 h 1194"/>
                <a:gd name="T22" fmla="*/ 513 w 533"/>
                <a:gd name="T23" fmla="*/ 574 h 1194"/>
                <a:gd name="T24" fmla="*/ 505 w 533"/>
                <a:gd name="T25" fmla="*/ 45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1194">
                  <a:moveTo>
                    <a:pt x="505" y="458"/>
                  </a:moveTo>
                  <a:lnTo>
                    <a:pt x="206" y="50"/>
                  </a:lnTo>
                  <a:cubicBezTo>
                    <a:pt x="181" y="16"/>
                    <a:pt x="139" y="0"/>
                    <a:pt x="97" y="8"/>
                  </a:cubicBezTo>
                  <a:cubicBezTo>
                    <a:pt x="56" y="16"/>
                    <a:pt x="24" y="47"/>
                    <a:pt x="13" y="88"/>
                  </a:cubicBezTo>
                  <a:cubicBezTo>
                    <a:pt x="6" y="119"/>
                    <a:pt x="12" y="152"/>
                    <a:pt x="31" y="178"/>
                  </a:cubicBezTo>
                  <a:lnTo>
                    <a:pt x="290" y="531"/>
                  </a:lnTo>
                  <a:lnTo>
                    <a:pt x="13" y="1033"/>
                  </a:lnTo>
                  <a:cubicBezTo>
                    <a:pt x="5" y="1049"/>
                    <a:pt x="0" y="1067"/>
                    <a:pt x="0" y="1085"/>
                  </a:cubicBezTo>
                  <a:cubicBezTo>
                    <a:pt x="0" y="1135"/>
                    <a:pt x="33" y="1178"/>
                    <a:pt x="81" y="1190"/>
                  </a:cubicBezTo>
                  <a:cubicBezTo>
                    <a:pt x="90" y="1192"/>
                    <a:pt x="99" y="1194"/>
                    <a:pt x="108" y="1194"/>
                  </a:cubicBezTo>
                  <a:cubicBezTo>
                    <a:pt x="147" y="1194"/>
                    <a:pt x="184" y="1173"/>
                    <a:pt x="203" y="1137"/>
                  </a:cubicBezTo>
                  <a:lnTo>
                    <a:pt x="513" y="574"/>
                  </a:lnTo>
                  <a:cubicBezTo>
                    <a:pt x="533" y="537"/>
                    <a:pt x="530" y="492"/>
                    <a:pt x="505" y="4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918">
              <a:extLst>
                <a:ext uri="{FF2B5EF4-FFF2-40B4-BE49-F238E27FC236}">
                  <a16:creationId xmlns:a16="http://schemas.microsoft.com/office/drawing/2014/main" id="{150F0F8C-CD52-4B7C-9062-845696C756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" y="3307"/>
              <a:ext cx="47" cy="30"/>
            </a:xfrm>
            <a:custGeom>
              <a:avLst/>
              <a:gdLst>
                <a:gd name="T0" fmla="*/ 1701 w 1758"/>
                <a:gd name="T1" fmla="*/ 19 h 1125"/>
                <a:gd name="T2" fmla="*/ 1589 w 1758"/>
                <a:gd name="T3" fmla="*/ 25 h 1125"/>
                <a:gd name="T4" fmla="*/ 1411 w 1758"/>
                <a:gd name="T5" fmla="*/ 165 h 1125"/>
                <a:gd name="T6" fmla="*/ 833 w 1758"/>
                <a:gd name="T7" fmla="*/ 391 h 1125"/>
                <a:gd name="T8" fmla="*/ 813 w 1758"/>
                <a:gd name="T9" fmla="*/ 390 h 1125"/>
                <a:gd name="T10" fmla="*/ 271 w 1758"/>
                <a:gd name="T11" fmla="*/ 115 h 1125"/>
                <a:gd name="T12" fmla="*/ 168 w 1758"/>
                <a:gd name="T13" fmla="*/ 40 h 1125"/>
                <a:gd name="T14" fmla="*/ 57 w 1758"/>
                <a:gd name="T15" fmla="*/ 35 h 1125"/>
                <a:gd name="T16" fmla="*/ 0 w 1758"/>
                <a:gd name="T17" fmla="*/ 130 h 1125"/>
                <a:gd name="T18" fmla="*/ 0 w 1758"/>
                <a:gd name="T19" fmla="*/ 501 h 1125"/>
                <a:gd name="T20" fmla="*/ 40 w 1758"/>
                <a:gd name="T21" fmla="*/ 586 h 1125"/>
                <a:gd name="T22" fmla="*/ 50 w 1758"/>
                <a:gd name="T23" fmla="*/ 592 h 1125"/>
                <a:gd name="T24" fmla="*/ 817 w 1758"/>
                <a:gd name="T25" fmla="*/ 1105 h 1125"/>
                <a:gd name="T26" fmla="*/ 817 w 1758"/>
                <a:gd name="T27" fmla="*/ 1105 h 1125"/>
                <a:gd name="T28" fmla="*/ 819 w 1758"/>
                <a:gd name="T29" fmla="*/ 1107 h 1125"/>
                <a:gd name="T30" fmla="*/ 879 w 1758"/>
                <a:gd name="T31" fmla="*/ 1125 h 1125"/>
                <a:gd name="T32" fmla="*/ 930 w 1758"/>
                <a:gd name="T33" fmla="*/ 1112 h 1125"/>
                <a:gd name="T34" fmla="*/ 940 w 1758"/>
                <a:gd name="T35" fmla="*/ 1106 h 1125"/>
                <a:gd name="T36" fmla="*/ 941 w 1758"/>
                <a:gd name="T37" fmla="*/ 1105 h 1125"/>
                <a:gd name="T38" fmla="*/ 942 w 1758"/>
                <a:gd name="T39" fmla="*/ 1104 h 1125"/>
                <a:gd name="T40" fmla="*/ 1708 w 1758"/>
                <a:gd name="T41" fmla="*/ 593 h 1125"/>
                <a:gd name="T42" fmla="*/ 1717 w 1758"/>
                <a:gd name="T43" fmla="*/ 587 h 1125"/>
                <a:gd name="T44" fmla="*/ 1758 w 1758"/>
                <a:gd name="T45" fmla="*/ 501 h 1125"/>
                <a:gd name="T46" fmla="*/ 1758 w 1758"/>
                <a:gd name="T47" fmla="*/ 114 h 1125"/>
                <a:gd name="T48" fmla="*/ 1701 w 1758"/>
                <a:gd name="T49" fmla="*/ 19 h 1125"/>
                <a:gd name="T50" fmla="*/ 1542 w 1758"/>
                <a:gd name="T51" fmla="*/ 443 h 1125"/>
                <a:gd name="T52" fmla="*/ 879 w 1758"/>
                <a:gd name="T53" fmla="*/ 886 h 1125"/>
                <a:gd name="T54" fmla="*/ 216 w 1758"/>
                <a:gd name="T55" fmla="*/ 443 h 1125"/>
                <a:gd name="T56" fmla="*/ 216 w 1758"/>
                <a:gd name="T57" fmla="*/ 345 h 1125"/>
                <a:gd name="T58" fmla="*/ 809 w 1758"/>
                <a:gd name="T59" fmla="*/ 606 h 1125"/>
                <a:gd name="T60" fmla="*/ 810 w 1758"/>
                <a:gd name="T61" fmla="*/ 606 h 1125"/>
                <a:gd name="T62" fmla="*/ 1542 w 1758"/>
                <a:gd name="T63" fmla="*/ 338 h 1125"/>
                <a:gd name="T64" fmla="*/ 1542 w 1758"/>
                <a:gd name="T65" fmla="*/ 44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8" h="1125">
                  <a:moveTo>
                    <a:pt x="1701" y="19"/>
                  </a:moveTo>
                  <a:cubicBezTo>
                    <a:pt x="1665" y="0"/>
                    <a:pt x="1622" y="3"/>
                    <a:pt x="1589" y="25"/>
                  </a:cubicBezTo>
                  <a:cubicBezTo>
                    <a:pt x="1524" y="70"/>
                    <a:pt x="1465" y="117"/>
                    <a:pt x="1411" y="165"/>
                  </a:cubicBezTo>
                  <a:cubicBezTo>
                    <a:pt x="1120" y="428"/>
                    <a:pt x="843" y="393"/>
                    <a:pt x="833" y="391"/>
                  </a:cubicBezTo>
                  <a:cubicBezTo>
                    <a:pt x="826" y="390"/>
                    <a:pt x="819" y="390"/>
                    <a:pt x="813" y="390"/>
                  </a:cubicBezTo>
                  <a:cubicBezTo>
                    <a:pt x="698" y="393"/>
                    <a:pt x="490" y="288"/>
                    <a:pt x="271" y="115"/>
                  </a:cubicBezTo>
                  <a:cubicBezTo>
                    <a:pt x="237" y="89"/>
                    <a:pt x="203" y="64"/>
                    <a:pt x="168" y="40"/>
                  </a:cubicBezTo>
                  <a:cubicBezTo>
                    <a:pt x="135" y="18"/>
                    <a:pt x="92" y="16"/>
                    <a:pt x="57" y="35"/>
                  </a:cubicBezTo>
                  <a:cubicBezTo>
                    <a:pt x="22" y="53"/>
                    <a:pt x="0" y="90"/>
                    <a:pt x="0" y="130"/>
                  </a:cubicBezTo>
                  <a:lnTo>
                    <a:pt x="0" y="501"/>
                  </a:lnTo>
                  <a:cubicBezTo>
                    <a:pt x="0" y="534"/>
                    <a:pt x="15" y="565"/>
                    <a:pt x="40" y="586"/>
                  </a:cubicBezTo>
                  <a:cubicBezTo>
                    <a:pt x="43" y="588"/>
                    <a:pt x="46" y="590"/>
                    <a:pt x="50" y="592"/>
                  </a:cubicBezTo>
                  <a:lnTo>
                    <a:pt x="817" y="1105"/>
                  </a:lnTo>
                  <a:cubicBezTo>
                    <a:pt x="817" y="1105"/>
                    <a:pt x="817" y="1105"/>
                    <a:pt x="817" y="1105"/>
                  </a:cubicBezTo>
                  <a:lnTo>
                    <a:pt x="819" y="1107"/>
                  </a:lnTo>
                  <a:cubicBezTo>
                    <a:pt x="837" y="1119"/>
                    <a:pt x="858" y="1125"/>
                    <a:pt x="879" y="1125"/>
                  </a:cubicBezTo>
                  <a:cubicBezTo>
                    <a:pt x="897" y="1125"/>
                    <a:pt x="914" y="1121"/>
                    <a:pt x="930" y="1112"/>
                  </a:cubicBezTo>
                  <a:cubicBezTo>
                    <a:pt x="934" y="1110"/>
                    <a:pt x="937" y="1108"/>
                    <a:pt x="940" y="1106"/>
                  </a:cubicBezTo>
                  <a:cubicBezTo>
                    <a:pt x="940" y="1106"/>
                    <a:pt x="941" y="1106"/>
                    <a:pt x="941" y="1105"/>
                  </a:cubicBezTo>
                  <a:cubicBezTo>
                    <a:pt x="942" y="1105"/>
                    <a:pt x="942" y="1105"/>
                    <a:pt x="942" y="1104"/>
                  </a:cubicBezTo>
                  <a:lnTo>
                    <a:pt x="1708" y="593"/>
                  </a:lnTo>
                  <a:cubicBezTo>
                    <a:pt x="1711" y="591"/>
                    <a:pt x="1714" y="589"/>
                    <a:pt x="1717" y="587"/>
                  </a:cubicBezTo>
                  <a:cubicBezTo>
                    <a:pt x="1743" y="566"/>
                    <a:pt x="1758" y="535"/>
                    <a:pt x="1758" y="501"/>
                  </a:cubicBezTo>
                  <a:lnTo>
                    <a:pt x="1758" y="114"/>
                  </a:lnTo>
                  <a:cubicBezTo>
                    <a:pt x="1758" y="74"/>
                    <a:pt x="1736" y="37"/>
                    <a:pt x="1701" y="19"/>
                  </a:cubicBezTo>
                  <a:close/>
                  <a:moveTo>
                    <a:pt x="1542" y="443"/>
                  </a:moveTo>
                  <a:lnTo>
                    <a:pt x="879" y="886"/>
                  </a:lnTo>
                  <a:lnTo>
                    <a:pt x="216" y="443"/>
                  </a:lnTo>
                  <a:lnTo>
                    <a:pt x="216" y="345"/>
                  </a:lnTo>
                  <a:cubicBezTo>
                    <a:pt x="377" y="462"/>
                    <a:pt x="615" y="606"/>
                    <a:pt x="809" y="606"/>
                  </a:cubicBezTo>
                  <a:lnTo>
                    <a:pt x="810" y="606"/>
                  </a:lnTo>
                  <a:cubicBezTo>
                    <a:pt x="875" y="613"/>
                    <a:pt x="1206" y="633"/>
                    <a:pt x="1542" y="338"/>
                  </a:cubicBezTo>
                  <a:lnTo>
                    <a:pt x="1542" y="4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919">
              <a:extLst>
                <a:ext uri="{FF2B5EF4-FFF2-40B4-BE49-F238E27FC236}">
                  <a16:creationId xmlns:a16="http://schemas.microsoft.com/office/drawing/2014/main" id="{8EAAD11B-45A1-47FF-B5C1-9DE9B5E02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8 w 479"/>
                <a:gd name="T1" fmla="*/ 98 h 563"/>
                <a:gd name="T2" fmla="*/ 396 w 479"/>
                <a:gd name="T3" fmla="*/ 10 h 563"/>
                <a:gd name="T4" fmla="*/ 284 w 479"/>
                <a:gd name="T5" fmla="*/ 52 h 563"/>
                <a:gd name="T6" fmla="*/ 35 w 479"/>
                <a:gd name="T7" fmla="*/ 390 h 563"/>
                <a:gd name="T8" fmla="*/ 58 w 479"/>
                <a:gd name="T9" fmla="*/ 542 h 563"/>
                <a:gd name="T10" fmla="*/ 122 w 479"/>
                <a:gd name="T11" fmla="*/ 563 h 563"/>
                <a:gd name="T12" fmla="*/ 210 w 479"/>
                <a:gd name="T13" fmla="*/ 518 h 563"/>
                <a:gd name="T14" fmla="*/ 457 w 479"/>
                <a:gd name="T15" fmla="*/ 181 h 563"/>
                <a:gd name="T16" fmla="*/ 479 w 479"/>
                <a:gd name="T17" fmla="*/ 116 h 563"/>
                <a:gd name="T18" fmla="*/ 478 w 479"/>
                <a:gd name="T19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563">
                  <a:moveTo>
                    <a:pt x="478" y="98"/>
                  </a:moveTo>
                  <a:cubicBezTo>
                    <a:pt x="471" y="55"/>
                    <a:pt x="438" y="20"/>
                    <a:pt x="396" y="10"/>
                  </a:cubicBezTo>
                  <a:cubicBezTo>
                    <a:pt x="354" y="0"/>
                    <a:pt x="310" y="16"/>
                    <a:pt x="284" y="52"/>
                  </a:cubicBezTo>
                  <a:lnTo>
                    <a:pt x="35" y="390"/>
                  </a:lnTo>
                  <a:cubicBezTo>
                    <a:pt x="0" y="438"/>
                    <a:pt x="10" y="506"/>
                    <a:pt x="58" y="542"/>
                  </a:cubicBezTo>
                  <a:cubicBezTo>
                    <a:pt x="78" y="556"/>
                    <a:pt x="100" y="563"/>
                    <a:pt x="122" y="563"/>
                  </a:cubicBezTo>
                  <a:cubicBezTo>
                    <a:pt x="155" y="563"/>
                    <a:pt x="188" y="547"/>
                    <a:pt x="210" y="518"/>
                  </a:cubicBezTo>
                  <a:lnTo>
                    <a:pt x="457" y="181"/>
                  </a:lnTo>
                  <a:cubicBezTo>
                    <a:pt x="471" y="163"/>
                    <a:pt x="479" y="140"/>
                    <a:pt x="479" y="116"/>
                  </a:cubicBezTo>
                  <a:cubicBezTo>
                    <a:pt x="479" y="110"/>
                    <a:pt x="479" y="104"/>
                    <a:pt x="478" y="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920">
              <a:extLst>
                <a:ext uri="{FF2B5EF4-FFF2-40B4-BE49-F238E27FC236}">
                  <a16:creationId xmlns:a16="http://schemas.microsoft.com/office/drawing/2014/main" id="{1B5F583B-84B9-4CA0-AC60-F163AAF025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" y="3214"/>
              <a:ext cx="89" cy="70"/>
            </a:xfrm>
            <a:custGeom>
              <a:avLst/>
              <a:gdLst>
                <a:gd name="T0" fmla="*/ 3294 w 3294"/>
                <a:gd name="T1" fmla="*/ 965 h 2609"/>
                <a:gd name="T2" fmla="*/ 2896 w 3294"/>
                <a:gd name="T3" fmla="*/ 438 h 2609"/>
                <a:gd name="T4" fmla="*/ 2864 w 3294"/>
                <a:gd name="T5" fmla="*/ 211 h 2609"/>
                <a:gd name="T6" fmla="*/ 2543 w 3294"/>
                <a:gd name="T7" fmla="*/ 2 h 2609"/>
                <a:gd name="T8" fmla="*/ 2522 w 3294"/>
                <a:gd name="T9" fmla="*/ 0 h 2609"/>
                <a:gd name="T10" fmla="*/ 1070 w 3294"/>
                <a:gd name="T11" fmla="*/ 0 h 2609"/>
                <a:gd name="T12" fmla="*/ 0 w 3294"/>
                <a:gd name="T13" fmla="*/ 1070 h 2609"/>
                <a:gd name="T14" fmla="*/ 0 w 3294"/>
                <a:gd name="T15" fmla="*/ 1639 h 2609"/>
                <a:gd name="T16" fmla="*/ 143 w 3294"/>
                <a:gd name="T17" fmla="*/ 2047 h 2609"/>
                <a:gd name="T18" fmla="*/ 253 w 3294"/>
                <a:gd name="T19" fmla="*/ 2353 h 2609"/>
                <a:gd name="T20" fmla="*/ 364 w 3294"/>
                <a:gd name="T21" fmla="*/ 2455 h 2609"/>
                <a:gd name="T22" fmla="*/ 469 w 3294"/>
                <a:gd name="T23" fmla="*/ 2347 h 2609"/>
                <a:gd name="T24" fmla="*/ 469 w 3294"/>
                <a:gd name="T25" fmla="*/ 1604 h 2609"/>
                <a:gd name="T26" fmla="*/ 837 w 3294"/>
                <a:gd name="T27" fmla="*/ 1233 h 2609"/>
                <a:gd name="T28" fmla="*/ 1306 w 3294"/>
                <a:gd name="T29" fmla="*/ 1233 h 2609"/>
                <a:gd name="T30" fmla="*/ 1468 w 3294"/>
                <a:gd name="T31" fmla="*/ 1207 h 2609"/>
                <a:gd name="T32" fmla="*/ 1802 w 3294"/>
                <a:gd name="T33" fmla="*/ 1087 h 2609"/>
                <a:gd name="T34" fmla="*/ 2017 w 3294"/>
                <a:gd name="T35" fmla="*/ 1084 h 2609"/>
                <a:gd name="T36" fmla="*/ 2520 w 3294"/>
                <a:gd name="T37" fmla="*/ 1261 h 2609"/>
                <a:gd name="T38" fmla="*/ 2822 w 3294"/>
                <a:gd name="T39" fmla="*/ 1609 h 2609"/>
                <a:gd name="T40" fmla="*/ 2822 w 3294"/>
                <a:gd name="T41" fmla="*/ 2501 h 2609"/>
                <a:gd name="T42" fmla="*/ 2922 w 3294"/>
                <a:gd name="T43" fmla="*/ 2608 h 2609"/>
                <a:gd name="T44" fmla="*/ 2930 w 3294"/>
                <a:gd name="T45" fmla="*/ 2609 h 2609"/>
                <a:gd name="T46" fmla="*/ 3037 w 3294"/>
                <a:gd name="T47" fmla="*/ 2517 h 2609"/>
                <a:gd name="T48" fmla="*/ 3220 w 3294"/>
                <a:gd name="T49" fmla="*/ 2011 h 2609"/>
                <a:gd name="T50" fmla="*/ 3294 w 3294"/>
                <a:gd name="T51" fmla="*/ 1755 h 2609"/>
                <a:gd name="T52" fmla="*/ 3294 w 3294"/>
                <a:gd name="T53" fmla="*/ 979 h 2609"/>
                <a:gd name="T54" fmla="*/ 3294 w 3294"/>
                <a:gd name="T55" fmla="*/ 965 h 2609"/>
                <a:gd name="T56" fmla="*/ 3078 w 3294"/>
                <a:gd name="T57" fmla="*/ 1755 h 2609"/>
                <a:gd name="T58" fmla="*/ 3038 w 3294"/>
                <a:gd name="T59" fmla="*/ 1894 h 2609"/>
                <a:gd name="T60" fmla="*/ 3038 w 3294"/>
                <a:gd name="T61" fmla="*/ 1601 h 2609"/>
                <a:gd name="T62" fmla="*/ 3038 w 3294"/>
                <a:gd name="T63" fmla="*/ 1590 h 2609"/>
                <a:gd name="T64" fmla="*/ 2594 w 3294"/>
                <a:gd name="T65" fmla="*/ 1057 h 2609"/>
                <a:gd name="T66" fmla="*/ 2593 w 3294"/>
                <a:gd name="T67" fmla="*/ 1057 h 2609"/>
                <a:gd name="T68" fmla="*/ 2089 w 3294"/>
                <a:gd name="T69" fmla="*/ 880 h 2609"/>
                <a:gd name="T70" fmla="*/ 1913 w 3294"/>
                <a:gd name="T71" fmla="*/ 850 h 2609"/>
                <a:gd name="T72" fmla="*/ 1725 w 3294"/>
                <a:gd name="T73" fmla="*/ 885 h 2609"/>
                <a:gd name="T74" fmla="*/ 1402 w 3294"/>
                <a:gd name="T75" fmla="*/ 1001 h 2609"/>
                <a:gd name="T76" fmla="*/ 1306 w 3294"/>
                <a:gd name="T77" fmla="*/ 1016 h 2609"/>
                <a:gd name="T78" fmla="*/ 828 w 3294"/>
                <a:gd name="T79" fmla="*/ 1016 h 2609"/>
                <a:gd name="T80" fmla="*/ 814 w 3294"/>
                <a:gd name="T81" fmla="*/ 1017 h 2609"/>
                <a:gd name="T82" fmla="*/ 255 w 3294"/>
                <a:gd name="T83" fmla="*/ 1568 h 2609"/>
                <a:gd name="T84" fmla="*/ 253 w 3294"/>
                <a:gd name="T85" fmla="*/ 1591 h 2609"/>
                <a:gd name="T86" fmla="*/ 253 w 3294"/>
                <a:gd name="T87" fmla="*/ 1814 h 2609"/>
                <a:gd name="T88" fmla="*/ 217 w 3294"/>
                <a:gd name="T89" fmla="*/ 1639 h 2609"/>
                <a:gd name="T90" fmla="*/ 217 w 3294"/>
                <a:gd name="T91" fmla="*/ 1070 h 2609"/>
                <a:gd name="T92" fmla="*/ 1070 w 3294"/>
                <a:gd name="T93" fmla="*/ 216 h 2609"/>
                <a:gd name="T94" fmla="*/ 2511 w 3294"/>
                <a:gd name="T95" fmla="*/ 216 h 2609"/>
                <a:gd name="T96" fmla="*/ 2671 w 3294"/>
                <a:gd name="T97" fmla="*/ 308 h 2609"/>
                <a:gd name="T98" fmla="*/ 2666 w 3294"/>
                <a:gd name="T99" fmla="*/ 463 h 2609"/>
                <a:gd name="T100" fmla="*/ 2667 w 3294"/>
                <a:gd name="T101" fmla="*/ 556 h 2609"/>
                <a:gd name="T102" fmla="*/ 2739 w 3294"/>
                <a:gd name="T103" fmla="*/ 614 h 2609"/>
                <a:gd name="T104" fmla="*/ 3078 w 3294"/>
                <a:gd name="T105" fmla="*/ 987 h 2609"/>
                <a:gd name="T106" fmla="*/ 3078 w 3294"/>
                <a:gd name="T107" fmla="*/ 175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4" h="2609">
                  <a:moveTo>
                    <a:pt x="3294" y="965"/>
                  </a:moveTo>
                  <a:cubicBezTo>
                    <a:pt x="3291" y="948"/>
                    <a:pt x="3241" y="583"/>
                    <a:pt x="2896" y="438"/>
                  </a:cubicBezTo>
                  <a:cubicBezTo>
                    <a:pt x="2906" y="374"/>
                    <a:pt x="2905" y="291"/>
                    <a:pt x="2864" y="211"/>
                  </a:cubicBezTo>
                  <a:cubicBezTo>
                    <a:pt x="2810" y="103"/>
                    <a:pt x="2701" y="33"/>
                    <a:pt x="2543" y="2"/>
                  </a:cubicBezTo>
                  <a:cubicBezTo>
                    <a:pt x="2536" y="1"/>
                    <a:pt x="2529" y="0"/>
                    <a:pt x="2522" y="0"/>
                  </a:cubicBezTo>
                  <a:lnTo>
                    <a:pt x="1070" y="0"/>
                  </a:lnTo>
                  <a:cubicBezTo>
                    <a:pt x="480" y="0"/>
                    <a:pt x="0" y="480"/>
                    <a:pt x="0" y="1070"/>
                  </a:cubicBezTo>
                  <a:lnTo>
                    <a:pt x="0" y="1639"/>
                  </a:lnTo>
                  <a:cubicBezTo>
                    <a:pt x="0" y="1788"/>
                    <a:pt x="51" y="1933"/>
                    <a:pt x="143" y="2047"/>
                  </a:cubicBezTo>
                  <a:cubicBezTo>
                    <a:pt x="188" y="2104"/>
                    <a:pt x="245" y="2203"/>
                    <a:pt x="253" y="2353"/>
                  </a:cubicBezTo>
                  <a:cubicBezTo>
                    <a:pt x="256" y="2411"/>
                    <a:pt x="305" y="2456"/>
                    <a:pt x="364" y="2455"/>
                  </a:cubicBezTo>
                  <a:cubicBezTo>
                    <a:pt x="423" y="2453"/>
                    <a:pt x="469" y="2405"/>
                    <a:pt x="469" y="2347"/>
                  </a:cubicBezTo>
                  <a:lnTo>
                    <a:pt x="469" y="1604"/>
                  </a:lnTo>
                  <a:cubicBezTo>
                    <a:pt x="543" y="1300"/>
                    <a:pt x="794" y="1241"/>
                    <a:pt x="837" y="1233"/>
                  </a:cubicBezTo>
                  <a:lnTo>
                    <a:pt x="1306" y="1233"/>
                  </a:lnTo>
                  <a:cubicBezTo>
                    <a:pt x="1362" y="1233"/>
                    <a:pt x="1416" y="1224"/>
                    <a:pt x="1468" y="1207"/>
                  </a:cubicBezTo>
                  <a:cubicBezTo>
                    <a:pt x="1557" y="1179"/>
                    <a:pt x="1699" y="1126"/>
                    <a:pt x="1802" y="1087"/>
                  </a:cubicBezTo>
                  <a:cubicBezTo>
                    <a:pt x="1871" y="1061"/>
                    <a:pt x="1948" y="1060"/>
                    <a:pt x="2017" y="1084"/>
                  </a:cubicBezTo>
                  <a:lnTo>
                    <a:pt x="2520" y="1261"/>
                  </a:lnTo>
                  <a:cubicBezTo>
                    <a:pt x="2772" y="1353"/>
                    <a:pt x="2817" y="1574"/>
                    <a:pt x="2822" y="1609"/>
                  </a:cubicBezTo>
                  <a:lnTo>
                    <a:pt x="2822" y="2501"/>
                  </a:lnTo>
                  <a:cubicBezTo>
                    <a:pt x="2822" y="2557"/>
                    <a:pt x="2866" y="2604"/>
                    <a:pt x="2922" y="2608"/>
                  </a:cubicBezTo>
                  <a:cubicBezTo>
                    <a:pt x="2925" y="2609"/>
                    <a:pt x="2928" y="2609"/>
                    <a:pt x="2930" y="2609"/>
                  </a:cubicBezTo>
                  <a:cubicBezTo>
                    <a:pt x="2983" y="2609"/>
                    <a:pt x="3029" y="2570"/>
                    <a:pt x="3037" y="2517"/>
                  </a:cubicBezTo>
                  <a:cubicBezTo>
                    <a:pt x="3038" y="2514"/>
                    <a:pt x="3081" y="2235"/>
                    <a:pt x="3220" y="2011"/>
                  </a:cubicBezTo>
                  <a:cubicBezTo>
                    <a:pt x="3269" y="1933"/>
                    <a:pt x="3294" y="1845"/>
                    <a:pt x="3294" y="1755"/>
                  </a:cubicBezTo>
                  <a:lnTo>
                    <a:pt x="3294" y="979"/>
                  </a:lnTo>
                  <a:cubicBezTo>
                    <a:pt x="3294" y="975"/>
                    <a:pt x="3294" y="970"/>
                    <a:pt x="3294" y="965"/>
                  </a:cubicBezTo>
                  <a:close/>
                  <a:moveTo>
                    <a:pt x="3078" y="1755"/>
                  </a:moveTo>
                  <a:cubicBezTo>
                    <a:pt x="3078" y="1803"/>
                    <a:pt x="3064" y="1851"/>
                    <a:pt x="3038" y="1894"/>
                  </a:cubicBezTo>
                  <a:lnTo>
                    <a:pt x="3038" y="1601"/>
                  </a:lnTo>
                  <a:cubicBezTo>
                    <a:pt x="3038" y="1598"/>
                    <a:pt x="3038" y="1594"/>
                    <a:pt x="3038" y="1590"/>
                  </a:cubicBezTo>
                  <a:cubicBezTo>
                    <a:pt x="3036" y="1574"/>
                    <a:pt x="2991" y="1203"/>
                    <a:pt x="2594" y="1057"/>
                  </a:cubicBezTo>
                  <a:lnTo>
                    <a:pt x="2593" y="1057"/>
                  </a:lnTo>
                  <a:lnTo>
                    <a:pt x="2089" y="880"/>
                  </a:lnTo>
                  <a:cubicBezTo>
                    <a:pt x="2032" y="860"/>
                    <a:pt x="1973" y="850"/>
                    <a:pt x="1913" y="850"/>
                  </a:cubicBezTo>
                  <a:cubicBezTo>
                    <a:pt x="1850" y="850"/>
                    <a:pt x="1786" y="862"/>
                    <a:pt x="1725" y="885"/>
                  </a:cubicBezTo>
                  <a:cubicBezTo>
                    <a:pt x="1581" y="939"/>
                    <a:pt x="1469" y="980"/>
                    <a:pt x="1402" y="1001"/>
                  </a:cubicBezTo>
                  <a:cubicBezTo>
                    <a:pt x="1371" y="1011"/>
                    <a:pt x="1339" y="1016"/>
                    <a:pt x="1306" y="1016"/>
                  </a:cubicBezTo>
                  <a:lnTo>
                    <a:pt x="828" y="1016"/>
                  </a:lnTo>
                  <a:cubicBezTo>
                    <a:pt x="823" y="1016"/>
                    <a:pt x="819" y="1016"/>
                    <a:pt x="814" y="1017"/>
                  </a:cubicBezTo>
                  <a:cubicBezTo>
                    <a:pt x="796" y="1019"/>
                    <a:pt x="364" y="1081"/>
                    <a:pt x="255" y="1568"/>
                  </a:cubicBezTo>
                  <a:cubicBezTo>
                    <a:pt x="254" y="1575"/>
                    <a:pt x="253" y="1583"/>
                    <a:pt x="253" y="1591"/>
                  </a:cubicBezTo>
                  <a:lnTo>
                    <a:pt x="253" y="1814"/>
                  </a:lnTo>
                  <a:cubicBezTo>
                    <a:pt x="229" y="1759"/>
                    <a:pt x="217" y="1700"/>
                    <a:pt x="217" y="1639"/>
                  </a:cubicBezTo>
                  <a:lnTo>
                    <a:pt x="217" y="1070"/>
                  </a:lnTo>
                  <a:cubicBezTo>
                    <a:pt x="217" y="599"/>
                    <a:pt x="600" y="216"/>
                    <a:pt x="1070" y="216"/>
                  </a:cubicBezTo>
                  <a:lnTo>
                    <a:pt x="2511" y="216"/>
                  </a:lnTo>
                  <a:cubicBezTo>
                    <a:pt x="2571" y="229"/>
                    <a:pt x="2644" y="255"/>
                    <a:pt x="2671" y="308"/>
                  </a:cubicBezTo>
                  <a:cubicBezTo>
                    <a:pt x="2705" y="373"/>
                    <a:pt x="2666" y="463"/>
                    <a:pt x="2666" y="463"/>
                  </a:cubicBezTo>
                  <a:cubicBezTo>
                    <a:pt x="2653" y="492"/>
                    <a:pt x="2653" y="526"/>
                    <a:pt x="2667" y="556"/>
                  </a:cubicBezTo>
                  <a:cubicBezTo>
                    <a:pt x="2681" y="585"/>
                    <a:pt x="2707" y="606"/>
                    <a:pt x="2739" y="614"/>
                  </a:cubicBezTo>
                  <a:cubicBezTo>
                    <a:pt x="3014" y="680"/>
                    <a:pt x="3071" y="945"/>
                    <a:pt x="3078" y="987"/>
                  </a:cubicBezTo>
                  <a:lnTo>
                    <a:pt x="3078" y="17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921">
              <a:extLst>
                <a:ext uri="{FF2B5EF4-FFF2-40B4-BE49-F238E27FC236}">
                  <a16:creationId xmlns:a16="http://schemas.microsoft.com/office/drawing/2014/main" id="{AC4103F8-2A96-4912-80FC-628D4F588D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" y="3237"/>
              <a:ext cx="75" cy="86"/>
            </a:xfrm>
            <a:custGeom>
              <a:avLst/>
              <a:gdLst>
                <a:gd name="T0" fmla="*/ 2785 w 2786"/>
                <a:gd name="T1" fmla="*/ 751 h 3225"/>
                <a:gd name="T2" fmla="*/ 2341 w 2786"/>
                <a:gd name="T3" fmla="*/ 218 h 3225"/>
                <a:gd name="T4" fmla="*/ 2340 w 2786"/>
                <a:gd name="T5" fmla="*/ 218 h 3225"/>
                <a:gd name="T6" fmla="*/ 1836 w 2786"/>
                <a:gd name="T7" fmla="*/ 41 h 3225"/>
                <a:gd name="T8" fmla="*/ 1472 w 2786"/>
                <a:gd name="T9" fmla="*/ 46 h 3225"/>
                <a:gd name="T10" fmla="*/ 1149 w 2786"/>
                <a:gd name="T11" fmla="*/ 162 h 3225"/>
                <a:gd name="T12" fmla="*/ 1053 w 2786"/>
                <a:gd name="T13" fmla="*/ 177 h 3225"/>
                <a:gd name="T14" fmla="*/ 575 w 2786"/>
                <a:gd name="T15" fmla="*/ 177 h 3225"/>
                <a:gd name="T16" fmla="*/ 561 w 2786"/>
                <a:gd name="T17" fmla="*/ 178 h 3225"/>
                <a:gd name="T18" fmla="*/ 2 w 2786"/>
                <a:gd name="T19" fmla="*/ 729 h 3225"/>
                <a:gd name="T20" fmla="*/ 0 w 2786"/>
                <a:gd name="T21" fmla="*/ 752 h 3225"/>
                <a:gd name="T22" fmla="*/ 0 w 2786"/>
                <a:gd name="T23" fmla="*/ 1682 h 3225"/>
                <a:gd name="T24" fmla="*/ 0 w 2786"/>
                <a:gd name="T25" fmla="*/ 1685 h 3225"/>
                <a:gd name="T26" fmla="*/ 551 w 2786"/>
                <a:gd name="T27" fmla="*/ 2829 h 3225"/>
                <a:gd name="T28" fmla="*/ 553 w 2786"/>
                <a:gd name="T29" fmla="*/ 2831 h 3225"/>
                <a:gd name="T30" fmla="*/ 560 w 2786"/>
                <a:gd name="T31" fmla="*/ 2836 h 3225"/>
                <a:gd name="T32" fmla="*/ 650 w 2786"/>
                <a:gd name="T33" fmla="*/ 2901 h 3225"/>
                <a:gd name="T34" fmla="*/ 1321 w 2786"/>
                <a:gd name="T35" fmla="*/ 3222 h 3225"/>
                <a:gd name="T36" fmla="*/ 1323 w 2786"/>
                <a:gd name="T37" fmla="*/ 3222 h 3225"/>
                <a:gd name="T38" fmla="*/ 1387 w 2786"/>
                <a:gd name="T39" fmla="*/ 3225 h 3225"/>
                <a:gd name="T40" fmla="*/ 2069 w 2786"/>
                <a:gd name="T41" fmla="*/ 2941 h 3225"/>
                <a:gd name="T42" fmla="*/ 2225 w 2786"/>
                <a:gd name="T43" fmla="*/ 2820 h 3225"/>
                <a:gd name="T44" fmla="*/ 2233 w 2786"/>
                <a:gd name="T45" fmla="*/ 2814 h 3225"/>
                <a:gd name="T46" fmla="*/ 2241 w 2786"/>
                <a:gd name="T47" fmla="*/ 2808 h 3225"/>
                <a:gd name="T48" fmla="*/ 2785 w 2786"/>
                <a:gd name="T49" fmla="*/ 1671 h 3225"/>
                <a:gd name="T50" fmla="*/ 2786 w 2786"/>
                <a:gd name="T51" fmla="*/ 1662 h 3225"/>
                <a:gd name="T52" fmla="*/ 2786 w 2786"/>
                <a:gd name="T53" fmla="*/ 762 h 3225"/>
                <a:gd name="T54" fmla="*/ 2785 w 2786"/>
                <a:gd name="T55" fmla="*/ 751 h 3225"/>
                <a:gd name="T56" fmla="*/ 2569 w 2786"/>
                <a:gd name="T57" fmla="*/ 1657 h 3225"/>
                <a:gd name="T58" fmla="*/ 2120 w 2786"/>
                <a:gd name="T59" fmla="*/ 2629 h 3225"/>
                <a:gd name="T60" fmla="*/ 2108 w 2786"/>
                <a:gd name="T61" fmla="*/ 2637 h 3225"/>
                <a:gd name="T62" fmla="*/ 2102 w 2786"/>
                <a:gd name="T63" fmla="*/ 2641 h 3225"/>
                <a:gd name="T64" fmla="*/ 1924 w 2786"/>
                <a:gd name="T65" fmla="*/ 2781 h 3225"/>
                <a:gd name="T66" fmla="*/ 1345 w 2786"/>
                <a:gd name="T67" fmla="*/ 3007 h 3225"/>
                <a:gd name="T68" fmla="*/ 1326 w 2786"/>
                <a:gd name="T69" fmla="*/ 3006 h 3225"/>
                <a:gd name="T70" fmla="*/ 784 w 2786"/>
                <a:gd name="T71" fmla="*/ 2731 h 3225"/>
                <a:gd name="T72" fmla="*/ 681 w 2786"/>
                <a:gd name="T73" fmla="*/ 2656 h 3225"/>
                <a:gd name="T74" fmla="*/ 679 w 2786"/>
                <a:gd name="T75" fmla="*/ 2655 h 3225"/>
                <a:gd name="T76" fmla="*/ 671 w 2786"/>
                <a:gd name="T77" fmla="*/ 2649 h 3225"/>
                <a:gd name="T78" fmla="*/ 216 w 2786"/>
                <a:gd name="T79" fmla="*/ 1681 h 3225"/>
                <a:gd name="T80" fmla="*/ 216 w 2786"/>
                <a:gd name="T81" fmla="*/ 765 h 3225"/>
                <a:gd name="T82" fmla="*/ 583 w 2786"/>
                <a:gd name="T83" fmla="*/ 394 h 3225"/>
                <a:gd name="T84" fmla="*/ 1053 w 2786"/>
                <a:gd name="T85" fmla="*/ 394 h 3225"/>
                <a:gd name="T86" fmla="*/ 1215 w 2786"/>
                <a:gd name="T87" fmla="*/ 368 h 3225"/>
                <a:gd name="T88" fmla="*/ 1549 w 2786"/>
                <a:gd name="T89" fmla="*/ 248 h 3225"/>
                <a:gd name="T90" fmla="*/ 1764 w 2786"/>
                <a:gd name="T91" fmla="*/ 245 h 3225"/>
                <a:gd name="T92" fmla="*/ 2267 w 2786"/>
                <a:gd name="T93" fmla="*/ 422 h 3225"/>
                <a:gd name="T94" fmla="*/ 2569 w 2786"/>
                <a:gd name="T95" fmla="*/ 770 h 3225"/>
                <a:gd name="T96" fmla="*/ 2569 w 2786"/>
                <a:gd name="T97" fmla="*/ 1657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86" h="3225">
                  <a:moveTo>
                    <a:pt x="2785" y="751"/>
                  </a:moveTo>
                  <a:cubicBezTo>
                    <a:pt x="2783" y="735"/>
                    <a:pt x="2738" y="364"/>
                    <a:pt x="2341" y="218"/>
                  </a:cubicBezTo>
                  <a:lnTo>
                    <a:pt x="2340" y="218"/>
                  </a:lnTo>
                  <a:lnTo>
                    <a:pt x="1836" y="41"/>
                  </a:lnTo>
                  <a:cubicBezTo>
                    <a:pt x="1718" y="0"/>
                    <a:pt x="1589" y="1"/>
                    <a:pt x="1472" y="46"/>
                  </a:cubicBezTo>
                  <a:cubicBezTo>
                    <a:pt x="1328" y="100"/>
                    <a:pt x="1216" y="141"/>
                    <a:pt x="1149" y="162"/>
                  </a:cubicBezTo>
                  <a:cubicBezTo>
                    <a:pt x="1118" y="172"/>
                    <a:pt x="1086" y="177"/>
                    <a:pt x="1053" y="177"/>
                  </a:cubicBezTo>
                  <a:lnTo>
                    <a:pt x="575" y="177"/>
                  </a:lnTo>
                  <a:cubicBezTo>
                    <a:pt x="570" y="177"/>
                    <a:pt x="566" y="177"/>
                    <a:pt x="561" y="178"/>
                  </a:cubicBezTo>
                  <a:cubicBezTo>
                    <a:pt x="543" y="180"/>
                    <a:pt x="111" y="242"/>
                    <a:pt x="2" y="729"/>
                  </a:cubicBezTo>
                  <a:cubicBezTo>
                    <a:pt x="1" y="736"/>
                    <a:pt x="0" y="744"/>
                    <a:pt x="0" y="752"/>
                  </a:cubicBezTo>
                  <a:lnTo>
                    <a:pt x="0" y="1682"/>
                  </a:lnTo>
                  <a:cubicBezTo>
                    <a:pt x="0" y="1683"/>
                    <a:pt x="0" y="1684"/>
                    <a:pt x="0" y="1685"/>
                  </a:cubicBezTo>
                  <a:cubicBezTo>
                    <a:pt x="1" y="1717"/>
                    <a:pt x="23" y="2480"/>
                    <a:pt x="551" y="2829"/>
                  </a:cubicBezTo>
                  <a:lnTo>
                    <a:pt x="553" y="2831"/>
                  </a:lnTo>
                  <a:cubicBezTo>
                    <a:pt x="556" y="2833"/>
                    <a:pt x="558" y="2834"/>
                    <a:pt x="560" y="2836"/>
                  </a:cubicBezTo>
                  <a:cubicBezTo>
                    <a:pt x="590" y="2856"/>
                    <a:pt x="621" y="2878"/>
                    <a:pt x="650" y="2901"/>
                  </a:cubicBezTo>
                  <a:cubicBezTo>
                    <a:pt x="804" y="3022"/>
                    <a:pt x="1093" y="3222"/>
                    <a:pt x="1321" y="3222"/>
                  </a:cubicBezTo>
                  <a:lnTo>
                    <a:pt x="1323" y="3222"/>
                  </a:lnTo>
                  <a:cubicBezTo>
                    <a:pt x="1335" y="3224"/>
                    <a:pt x="1357" y="3225"/>
                    <a:pt x="1387" y="3225"/>
                  </a:cubicBezTo>
                  <a:cubicBezTo>
                    <a:pt x="1517" y="3225"/>
                    <a:pt x="1793" y="3191"/>
                    <a:pt x="2069" y="2941"/>
                  </a:cubicBezTo>
                  <a:cubicBezTo>
                    <a:pt x="2116" y="2900"/>
                    <a:pt x="2168" y="2859"/>
                    <a:pt x="2225" y="2820"/>
                  </a:cubicBezTo>
                  <a:lnTo>
                    <a:pt x="2233" y="2814"/>
                  </a:lnTo>
                  <a:cubicBezTo>
                    <a:pt x="2235" y="2812"/>
                    <a:pt x="2238" y="2810"/>
                    <a:pt x="2241" y="2808"/>
                  </a:cubicBezTo>
                  <a:cubicBezTo>
                    <a:pt x="2417" y="2690"/>
                    <a:pt x="2721" y="2385"/>
                    <a:pt x="2785" y="1671"/>
                  </a:cubicBezTo>
                  <a:cubicBezTo>
                    <a:pt x="2785" y="1668"/>
                    <a:pt x="2786" y="1665"/>
                    <a:pt x="2786" y="1662"/>
                  </a:cubicBezTo>
                  <a:lnTo>
                    <a:pt x="2786" y="762"/>
                  </a:lnTo>
                  <a:cubicBezTo>
                    <a:pt x="2786" y="759"/>
                    <a:pt x="2785" y="755"/>
                    <a:pt x="2785" y="751"/>
                  </a:cubicBezTo>
                  <a:close/>
                  <a:moveTo>
                    <a:pt x="2569" y="1657"/>
                  </a:moveTo>
                  <a:cubicBezTo>
                    <a:pt x="2510" y="2301"/>
                    <a:pt x="2236" y="2551"/>
                    <a:pt x="2120" y="2629"/>
                  </a:cubicBezTo>
                  <a:cubicBezTo>
                    <a:pt x="2116" y="2631"/>
                    <a:pt x="2112" y="2634"/>
                    <a:pt x="2108" y="2637"/>
                  </a:cubicBezTo>
                  <a:lnTo>
                    <a:pt x="2102" y="2641"/>
                  </a:lnTo>
                  <a:cubicBezTo>
                    <a:pt x="2037" y="2686"/>
                    <a:pt x="1978" y="2733"/>
                    <a:pt x="1924" y="2781"/>
                  </a:cubicBezTo>
                  <a:cubicBezTo>
                    <a:pt x="1634" y="3043"/>
                    <a:pt x="1358" y="3009"/>
                    <a:pt x="1345" y="3007"/>
                  </a:cubicBezTo>
                  <a:cubicBezTo>
                    <a:pt x="1339" y="3006"/>
                    <a:pt x="1332" y="3006"/>
                    <a:pt x="1326" y="3006"/>
                  </a:cubicBezTo>
                  <a:cubicBezTo>
                    <a:pt x="1211" y="3009"/>
                    <a:pt x="1003" y="2904"/>
                    <a:pt x="784" y="2731"/>
                  </a:cubicBezTo>
                  <a:cubicBezTo>
                    <a:pt x="750" y="2705"/>
                    <a:pt x="716" y="2680"/>
                    <a:pt x="681" y="2656"/>
                  </a:cubicBezTo>
                  <a:lnTo>
                    <a:pt x="679" y="2655"/>
                  </a:lnTo>
                  <a:cubicBezTo>
                    <a:pt x="676" y="2653"/>
                    <a:pt x="674" y="2651"/>
                    <a:pt x="671" y="2649"/>
                  </a:cubicBezTo>
                  <a:cubicBezTo>
                    <a:pt x="245" y="2367"/>
                    <a:pt x="217" y="1708"/>
                    <a:pt x="216" y="1681"/>
                  </a:cubicBezTo>
                  <a:lnTo>
                    <a:pt x="216" y="765"/>
                  </a:lnTo>
                  <a:cubicBezTo>
                    <a:pt x="290" y="460"/>
                    <a:pt x="542" y="401"/>
                    <a:pt x="583" y="394"/>
                  </a:cubicBezTo>
                  <a:lnTo>
                    <a:pt x="1053" y="394"/>
                  </a:lnTo>
                  <a:cubicBezTo>
                    <a:pt x="1109" y="394"/>
                    <a:pt x="1163" y="385"/>
                    <a:pt x="1215" y="368"/>
                  </a:cubicBezTo>
                  <a:cubicBezTo>
                    <a:pt x="1304" y="340"/>
                    <a:pt x="1446" y="287"/>
                    <a:pt x="1549" y="248"/>
                  </a:cubicBezTo>
                  <a:cubicBezTo>
                    <a:pt x="1618" y="222"/>
                    <a:pt x="1695" y="221"/>
                    <a:pt x="1764" y="245"/>
                  </a:cubicBezTo>
                  <a:lnTo>
                    <a:pt x="2267" y="422"/>
                  </a:lnTo>
                  <a:cubicBezTo>
                    <a:pt x="2519" y="514"/>
                    <a:pt x="2564" y="735"/>
                    <a:pt x="2569" y="770"/>
                  </a:cubicBezTo>
                  <a:lnTo>
                    <a:pt x="2569" y="16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922">
              <a:extLst>
                <a:ext uri="{FF2B5EF4-FFF2-40B4-BE49-F238E27FC236}">
                  <a16:creationId xmlns:a16="http://schemas.microsoft.com/office/drawing/2014/main" id="{3E1E8149-1ABA-4FC3-8819-069BA76F7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9 w 490"/>
                <a:gd name="T1" fmla="*/ 62 h 572"/>
                <a:gd name="T2" fmla="*/ 391 w 490"/>
                <a:gd name="T3" fmla="*/ 3 h 572"/>
                <a:gd name="T4" fmla="*/ 295 w 490"/>
                <a:gd name="T5" fmla="*/ 47 h 572"/>
                <a:gd name="T6" fmla="*/ 36 w 490"/>
                <a:gd name="T7" fmla="*/ 400 h 572"/>
                <a:gd name="T8" fmla="*/ 59 w 490"/>
                <a:gd name="T9" fmla="*/ 551 h 572"/>
                <a:gd name="T10" fmla="*/ 123 w 490"/>
                <a:gd name="T11" fmla="*/ 572 h 572"/>
                <a:gd name="T12" fmla="*/ 210 w 490"/>
                <a:gd name="T13" fmla="*/ 528 h 572"/>
                <a:gd name="T14" fmla="*/ 469 w 490"/>
                <a:gd name="T15" fmla="*/ 176 h 572"/>
                <a:gd name="T16" fmla="*/ 490 w 490"/>
                <a:gd name="T17" fmla="*/ 111 h 572"/>
                <a:gd name="T18" fmla="*/ 479 w 490"/>
                <a:gd name="T19" fmla="*/ 6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572">
                  <a:moveTo>
                    <a:pt x="479" y="62"/>
                  </a:moveTo>
                  <a:cubicBezTo>
                    <a:pt x="462" y="29"/>
                    <a:pt x="429" y="6"/>
                    <a:pt x="391" y="3"/>
                  </a:cubicBezTo>
                  <a:cubicBezTo>
                    <a:pt x="354" y="0"/>
                    <a:pt x="317" y="16"/>
                    <a:pt x="295" y="47"/>
                  </a:cubicBezTo>
                  <a:lnTo>
                    <a:pt x="36" y="400"/>
                  </a:lnTo>
                  <a:cubicBezTo>
                    <a:pt x="0" y="448"/>
                    <a:pt x="11" y="515"/>
                    <a:pt x="59" y="551"/>
                  </a:cubicBezTo>
                  <a:cubicBezTo>
                    <a:pt x="78" y="565"/>
                    <a:pt x="100" y="572"/>
                    <a:pt x="123" y="572"/>
                  </a:cubicBezTo>
                  <a:cubicBezTo>
                    <a:pt x="156" y="572"/>
                    <a:pt x="189" y="557"/>
                    <a:pt x="210" y="528"/>
                  </a:cubicBezTo>
                  <a:lnTo>
                    <a:pt x="469" y="176"/>
                  </a:lnTo>
                  <a:cubicBezTo>
                    <a:pt x="483" y="158"/>
                    <a:pt x="490" y="134"/>
                    <a:pt x="490" y="111"/>
                  </a:cubicBezTo>
                  <a:cubicBezTo>
                    <a:pt x="490" y="94"/>
                    <a:pt x="486" y="77"/>
                    <a:pt x="479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923">
              <a:extLst>
                <a:ext uri="{FF2B5EF4-FFF2-40B4-BE49-F238E27FC236}">
                  <a16:creationId xmlns:a16="http://schemas.microsoft.com/office/drawing/2014/main" id="{546F4919-B8D7-4A69-9BBD-AEE43C344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8"/>
              <a:ext cx="7" cy="7"/>
            </a:xfrm>
            <a:custGeom>
              <a:avLst/>
              <a:gdLst>
                <a:gd name="T0" fmla="*/ 222 w 262"/>
                <a:gd name="T1" fmla="*/ 44 h 251"/>
                <a:gd name="T2" fmla="*/ 71 w 262"/>
                <a:gd name="T3" fmla="*/ 39 h 251"/>
                <a:gd name="T4" fmla="*/ 46 w 262"/>
                <a:gd name="T5" fmla="*/ 62 h 251"/>
                <a:gd name="T6" fmla="*/ 24 w 262"/>
                <a:gd name="T7" fmla="*/ 195 h 251"/>
                <a:gd name="T8" fmla="*/ 25 w 262"/>
                <a:gd name="T9" fmla="*/ 196 h 251"/>
                <a:gd name="T10" fmla="*/ 105 w 262"/>
                <a:gd name="T11" fmla="*/ 250 h 251"/>
                <a:gd name="T12" fmla="*/ 120 w 262"/>
                <a:gd name="T13" fmla="*/ 251 h 251"/>
                <a:gd name="T14" fmla="*/ 196 w 262"/>
                <a:gd name="T15" fmla="*/ 220 h 251"/>
                <a:gd name="T16" fmla="*/ 220 w 262"/>
                <a:gd name="T17" fmla="*/ 196 h 251"/>
                <a:gd name="T18" fmla="*/ 222 w 262"/>
                <a:gd name="T19" fmla="*/ 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22" y="44"/>
                  </a:moveTo>
                  <a:cubicBezTo>
                    <a:pt x="181" y="2"/>
                    <a:pt x="114" y="0"/>
                    <a:pt x="71" y="39"/>
                  </a:cubicBezTo>
                  <a:lnTo>
                    <a:pt x="46" y="62"/>
                  </a:lnTo>
                  <a:cubicBezTo>
                    <a:pt x="9" y="96"/>
                    <a:pt x="0" y="151"/>
                    <a:pt x="24" y="195"/>
                  </a:cubicBezTo>
                  <a:lnTo>
                    <a:pt x="25" y="196"/>
                  </a:lnTo>
                  <a:cubicBezTo>
                    <a:pt x="42" y="226"/>
                    <a:pt x="71" y="246"/>
                    <a:pt x="105" y="250"/>
                  </a:cubicBezTo>
                  <a:cubicBezTo>
                    <a:pt x="110" y="251"/>
                    <a:pt x="115" y="251"/>
                    <a:pt x="120" y="251"/>
                  </a:cubicBezTo>
                  <a:cubicBezTo>
                    <a:pt x="148" y="251"/>
                    <a:pt x="176" y="240"/>
                    <a:pt x="196" y="220"/>
                  </a:cubicBezTo>
                  <a:lnTo>
                    <a:pt x="220" y="196"/>
                  </a:lnTo>
                  <a:cubicBezTo>
                    <a:pt x="262" y="154"/>
                    <a:pt x="262" y="87"/>
                    <a:pt x="222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924">
              <a:extLst>
                <a:ext uri="{FF2B5EF4-FFF2-40B4-BE49-F238E27FC236}">
                  <a16:creationId xmlns:a16="http://schemas.microsoft.com/office/drawing/2014/main" id="{AFE706BA-AEBF-40A2-AD8E-21723A3ED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78"/>
              <a:ext cx="7" cy="7"/>
            </a:xfrm>
            <a:custGeom>
              <a:avLst/>
              <a:gdLst>
                <a:gd name="T0" fmla="*/ 216 w 262"/>
                <a:gd name="T1" fmla="*/ 62 h 251"/>
                <a:gd name="T2" fmla="*/ 192 w 262"/>
                <a:gd name="T3" fmla="*/ 39 h 251"/>
                <a:gd name="T4" fmla="*/ 40 w 262"/>
                <a:gd name="T5" fmla="*/ 44 h 251"/>
                <a:gd name="T6" fmla="*/ 42 w 262"/>
                <a:gd name="T7" fmla="*/ 196 h 251"/>
                <a:gd name="T8" fmla="*/ 66 w 262"/>
                <a:gd name="T9" fmla="*/ 220 h 251"/>
                <a:gd name="T10" fmla="*/ 142 w 262"/>
                <a:gd name="T11" fmla="*/ 251 h 251"/>
                <a:gd name="T12" fmla="*/ 158 w 262"/>
                <a:gd name="T13" fmla="*/ 250 h 251"/>
                <a:gd name="T14" fmla="*/ 237 w 262"/>
                <a:gd name="T15" fmla="*/ 195 h 251"/>
                <a:gd name="T16" fmla="*/ 238 w 262"/>
                <a:gd name="T17" fmla="*/ 194 h 251"/>
                <a:gd name="T18" fmla="*/ 216 w 262"/>
                <a:gd name="T19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16" y="62"/>
                  </a:moveTo>
                  <a:lnTo>
                    <a:pt x="192" y="39"/>
                  </a:lnTo>
                  <a:cubicBezTo>
                    <a:pt x="148" y="0"/>
                    <a:pt x="81" y="2"/>
                    <a:pt x="40" y="44"/>
                  </a:cubicBezTo>
                  <a:cubicBezTo>
                    <a:pt x="0" y="87"/>
                    <a:pt x="0" y="154"/>
                    <a:pt x="42" y="196"/>
                  </a:cubicBezTo>
                  <a:lnTo>
                    <a:pt x="66" y="220"/>
                  </a:lnTo>
                  <a:cubicBezTo>
                    <a:pt x="86" y="240"/>
                    <a:pt x="114" y="251"/>
                    <a:pt x="142" y="251"/>
                  </a:cubicBezTo>
                  <a:cubicBezTo>
                    <a:pt x="148" y="251"/>
                    <a:pt x="153" y="251"/>
                    <a:pt x="158" y="250"/>
                  </a:cubicBezTo>
                  <a:cubicBezTo>
                    <a:pt x="191" y="246"/>
                    <a:pt x="221" y="225"/>
                    <a:pt x="237" y="195"/>
                  </a:cubicBezTo>
                  <a:lnTo>
                    <a:pt x="238" y="194"/>
                  </a:lnTo>
                  <a:cubicBezTo>
                    <a:pt x="262" y="150"/>
                    <a:pt x="253" y="96"/>
                    <a:pt x="216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925">
              <a:extLst>
                <a:ext uri="{FF2B5EF4-FFF2-40B4-BE49-F238E27FC236}">
                  <a16:creationId xmlns:a16="http://schemas.microsoft.com/office/drawing/2014/main" id="{C935537D-2FE5-45CD-B0E7-497A5164E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84 w 220"/>
                <a:gd name="T1" fmla="*/ 32 h 221"/>
                <a:gd name="T2" fmla="*/ 184 w 220"/>
                <a:gd name="T3" fmla="*/ 32 h 221"/>
                <a:gd name="T4" fmla="*/ 122 w 220"/>
                <a:gd name="T5" fmla="*/ 3 h 221"/>
                <a:gd name="T6" fmla="*/ 36 w 220"/>
                <a:gd name="T7" fmla="*/ 31 h 221"/>
                <a:gd name="T8" fmla="*/ 36 w 220"/>
                <a:gd name="T9" fmla="*/ 32 h 221"/>
                <a:gd name="T10" fmla="*/ 1 w 220"/>
                <a:gd name="T11" fmla="*/ 109 h 221"/>
                <a:gd name="T12" fmla="*/ 33 w 220"/>
                <a:gd name="T13" fmla="*/ 188 h 221"/>
                <a:gd name="T14" fmla="*/ 34 w 220"/>
                <a:gd name="T15" fmla="*/ 190 h 221"/>
                <a:gd name="T16" fmla="*/ 110 w 220"/>
                <a:gd name="T17" fmla="*/ 221 h 221"/>
                <a:gd name="T18" fmla="*/ 186 w 220"/>
                <a:gd name="T19" fmla="*/ 189 h 221"/>
                <a:gd name="T20" fmla="*/ 188 w 220"/>
                <a:gd name="T21" fmla="*/ 188 h 221"/>
                <a:gd name="T22" fmla="*/ 219 w 220"/>
                <a:gd name="T23" fmla="*/ 109 h 221"/>
                <a:gd name="T24" fmla="*/ 184 w 220"/>
                <a:gd name="T25" fmla="*/ 3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21">
                  <a:moveTo>
                    <a:pt x="184" y="32"/>
                  </a:moveTo>
                  <a:lnTo>
                    <a:pt x="184" y="32"/>
                  </a:lnTo>
                  <a:cubicBezTo>
                    <a:pt x="167" y="16"/>
                    <a:pt x="146" y="6"/>
                    <a:pt x="122" y="3"/>
                  </a:cubicBezTo>
                  <a:cubicBezTo>
                    <a:pt x="90" y="0"/>
                    <a:pt x="59" y="10"/>
                    <a:pt x="36" y="31"/>
                  </a:cubicBezTo>
                  <a:lnTo>
                    <a:pt x="36" y="32"/>
                  </a:lnTo>
                  <a:cubicBezTo>
                    <a:pt x="14" y="52"/>
                    <a:pt x="1" y="80"/>
                    <a:pt x="1" y="109"/>
                  </a:cubicBezTo>
                  <a:cubicBezTo>
                    <a:pt x="0" y="139"/>
                    <a:pt x="12" y="167"/>
                    <a:pt x="33" y="188"/>
                  </a:cubicBezTo>
                  <a:lnTo>
                    <a:pt x="34" y="190"/>
                  </a:lnTo>
                  <a:cubicBezTo>
                    <a:pt x="55" y="210"/>
                    <a:pt x="82" y="221"/>
                    <a:pt x="110" y="221"/>
                  </a:cubicBezTo>
                  <a:cubicBezTo>
                    <a:pt x="138" y="221"/>
                    <a:pt x="165" y="210"/>
                    <a:pt x="186" y="189"/>
                  </a:cubicBezTo>
                  <a:lnTo>
                    <a:pt x="188" y="188"/>
                  </a:lnTo>
                  <a:cubicBezTo>
                    <a:pt x="209" y="167"/>
                    <a:pt x="220" y="139"/>
                    <a:pt x="219" y="109"/>
                  </a:cubicBezTo>
                  <a:cubicBezTo>
                    <a:pt x="219" y="80"/>
                    <a:pt x="206" y="52"/>
                    <a:pt x="184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926">
              <a:extLst>
                <a:ext uri="{FF2B5EF4-FFF2-40B4-BE49-F238E27FC236}">
                  <a16:creationId xmlns:a16="http://schemas.microsoft.com/office/drawing/2014/main" id="{9116C0DF-AEAD-4D3C-A594-5506EB626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52 w 228"/>
                <a:gd name="T1" fmla="*/ 14 h 225"/>
                <a:gd name="T2" fmla="*/ 31 w 228"/>
                <a:gd name="T3" fmla="*/ 55 h 225"/>
                <a:gd name="T4" fmla="*/ 43 w 228"/>
                <a:gd name="T5" fmla="*/ 193 h 225"/>
                <a:gd name="T6" fmla="*/ 119 w 228"/>
                <a:gd name="T7" fmla="*/ 225 h 225"/>
                <a:gd name="T8" fmla="*/ 182 w 228"/>
                <a:gd name="T9" fmla="*/ 205 h 225"/>
                <a:gd name="T10" fmla="*/ 228 w 228"/>
                <a:gd name="T11" fmla="*/ 117 h 225"/>
                <a:gd name="T12" fmla="*/ 228 w 228"/>
                <a:gd name="T13" fmla="*/ 117 h 225"/>
                <a:gd name="T14" fmla="*/ 152 w 228"/>
                <a:gd name="T15" fmla="*/ 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5">
                  <a:moveTo>
                    <a:pt x="152" y="14"/>
                  </a:moveTo>
                  <a:cubicBezTo>
                    <a:pt x="107" y="0"/>
                    <a:pt x="58" y="16"/>
                    <a:pt x="31" y="55"/>
                  </a:cubicBezTo>
                  <a:cubicBezTo>
                    <a:pt x="0" y="98"/>
                    <a:pt x="5" y="156"/>
                    <a:pt x="43" y="193"/>
                  </a:cubicBezTo>
                  <a:cubicBezTo>
                    <a:pt x="63" y="214"/>
                    <a:pt x="91" y="225"/>
                    <a:pt x="119" y="225"/>
                  </a:cubicBezTo>
                  <a:cubicBezTo>
                    <a:pt x="141" y="225"/>
                    <a:pt x="163" y="219"/>
                    <a:pt x="182" y="205"/>
                  </a:cubicBezTo>
                  <a:cubicBezTo>
                    <a:pt x="210" y="185"/>
                    <a:pt x="228" y="152"/>
                    <a:pt x="228" y="117"/>
                  </a:cubicBezTo>
                  <a:lnTo>
                    <a:pt x="228" y="117"/>
                  </a:lnTo>
                  <a:cubicBezTo>
                    <a:pt x="228" y="70"/>
                    <a:pt x="197" y="28"/>
                    <a:pt x="15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927">
              <a:extLst>
                <a:ext uri="{FF2B5EF4-FFF2-40B4-BE49-F238E27FC236}">
                  <a16:creationId xmlns:a16="http://schemas.microsoft.com/office/drawing/2014/main" id="{FAFFDDC8-6070-414D-8BA5-50981B300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96 w 221"/>
                <a:gd name="T1" fmla="*/ 55 h 227"/>
                <a:gd name="T2" fmla="*/ 195 w 221"/>
                <a:gd name="T3" fmla="*/ 53 h 227"/>
                <a:gd name="T4" fmla="*/ 74 w 221"/>
                <a:gd name="T5" fmla="*/ 15 h 227"/>
                <a:gd name="T6" fmla="*/ 0 w 221"/>
                <a:gd name="T7" fmla="*/ 118 h 227"/>
                <a:gd name="T8" fmla="*/ 0 w 221"/>
                <a:gd name="T9" fmla="*/ 120 h 227"/>
                <a:gd name="T10" fmla="*/ 57 w 221"/>
                <a:gd name="T11" fmla="*/ 215 h 227"/>
                <a:gd name="T12" fmla="*/ 108 w 221"/>
                <a:gd name="T13" fmla="*/ 227 h 227"/>
                <a:gd name="T14" fmla="*/ 169 w 221"/>
                <a:gd name="T15" fmla="*/ 209 h 227"/>
                <a:gd name="T16" fmla="*/ 215 w 221"/>
                <a:gd name="T17" fmla="*/ 138 h 227"/>
                <a:gd name="T18" fmla="*/ 196 w 221"/>
                <a:gd name="T19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7">
                  <a:moveTo>
                    <a:pt x="196" y="55"/>
                  </a:moveTo>
                  <a:lnTo>
                    <a:pt x="195" y="53"/>
                  </a:lnTo>
                  <a:cubicBezTo>
                    <a:pt x="167" y="16"/>
                    <a:pt x="118" y="0"/>
                    <a:pt x="74" y="15"/>
                  </a:cubicBezTo>
                  <a:cubicBezTo>
                    <a:pt x="30" y="30"/>
                    <a:pt x="0" y="71"/>
                    <a:pt x="0" y="118"/>
                  </a:cubicBezTo>
                  <a:lnTo>
                    <a:pt x="0" y="120"/>
                  </a:lnTo>
                  <a:cubicBezTo>
                    <a:pt x="0" y="159"/>
                    <a:pt x="22" y="196"/>
                    <a:pt x="57" y="215"/>
                  </a:cubicBezTo>
                  <a:cubicBezTo>
                    <a:pt x="73" y="223"/>
                    <a:pt x="91" y="227"/>
                    <a:pt x="108" y="227"/>
                  </a:cubicBezTo>
                  <a:cubicBezTo>
                    <a:pt x="129" y="227"/>
                    <a:pt x="150" y="221"/>
                    <a:pt x="169" y="209"/>
                  </a:cubicBezTo>
                  <a:cubicBezTo>
                    <a:pt x="193" y="193"/>
                    <a:pt x="210" y="167"/>
                    <a:pt x="215" y="138"/>
                  </a:cubicBezTo>
                  <a:cubicBezTo>
                    <a:pt x="221" y="109"/>
                    <a:pt x="214" y="78"/>
                    <a:pt x="196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928">
              <a:extLst>
                <a:ext uri="{FF2B5EF4-FFF2-40B4-BE49-F238E27FC236}">
                  <a16:creationId xmlns:a16="http://schemas.microsoft.com/office/drawing/2014/main" id="{A931D835-13BA-45C2-A74A-1BAD0AE15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17"/>
              <a:ext cx="38" cy="41"/>
            </a:xfrm>
            <a:custGeom>
              <a:avLst/>
              <a:gdLst>
                <a:gd name="T0" fmla="*/ 1396 w 1407"/>
                <a:gd name="T1" fmla="*/ 223 h 1502"/>
                <a:gd name="T2" fmla="*/ 1332 w 1407"/>
                <a:gd name="T3" fmla="*/ 159 h 1502"/>
                <a:gd name="T4" fmla="*/ 917 w 1407"/>
                <a:gd name="T5" fmla="*/ 10 h 1502"/>
                <a:gd name="T6" fmla="*/ 906 w 1407"/>
                <a:gd name="T7" fmla="*/ 7 h 1502"/>
                <a:gd name="T8" fmla="*/ 820 w 1407"/>
                <a:gd name="T9" fmla="*/ 22 h 1502"/>
                <a:gd name="T10" fmla="*/ 51 w 1407"/>
                <a:gd name="T11" fmla="*/ 536 h 1502"/>
                <a:gd name="T12" fmla="*/ 51 w 1407"/>
                <a:gd name="T13" fmla="*/ 536 h 1502"/>
                <a:gd name="T14" fmla="*/ 111 w 1407"/>
                <a:gd name="T15" fmla="*/ 626 h 1502"/>
                <a:gd name="T16" fmla="*/ 49 w 1407"/>
                <a:gd name="T17" fmla="*/ 537 h 1502"/>
                <a:gd name="T18" fmla="*/ 4 w 1407"/>
                <a:gd name="T19" fmla="*/ 601 h 1502"/>
                <a:gd name="T20" fmla="*/ 2 w 1407"/>
                <a:gd name="T21" fmla="*/ 645 h 1502"/>
                <a:gd name="T22" fmla="*/ 22 w 1407"/>
                <a:gd name="T23" fmla="*/ 692 h 1502"/>
                <a:gd name="T24" fmla="*/ 585 w 1407"/>
                <a:gd name="T25" fmla="*/ 1458 h 1502"/>
                <a:gd name="T26" fmla="*/ 672 w 1407"/>
                <a:gd name="T27" fmla="*/ 1502 h 1502"/>
                <a:gd name="T28" fmla="*/ 679 w 1407"/>
                <a:gd name="T29" fmla="*/ 1502 h 1502"/>
                <a:gd name="T30" fmla="*/ 767 w 1407"/>
                <a:gd name="T31" fmla="*/ 1446 h 1502"/>
                <a:gd name="T32" fmla="*/ 1390 w 1407"/>
                <a:gd name="T33" fmla="*/ 313 h 1502"/>
                <a:gd name="T34" fmla="*/ 1396 w 1407"/>
                <a:gd name="T35" fmla="*/ 223 h 1502"/>
                <a:gd name="T36" fmla="*/ 659 w 1407"/>
                <a:gd name="T37" fmla="*/ 1193 h 1502"/>
                <a:gd name="T38" fmla="*/ 263 w 1407"/>
                <a:gd name="T39" fmla="*/ 655 h 1502"/>
                <a:gd name="T40" fmla="*/ 895 w 1407"/>
                <a:gd name="T41" fmla="*/ 233 h 1502"/>
                <a:gd name="T42" fmla="*/ 1139 w 1407"/>
                <a:gd name="T43" fmla="*/ 320 h 1502"/>
                <a:gd name="T44" fmla="*/ 659 w 1407"/>
                <a:gd name="T45" fmla="*/ 1193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7" h="1502">
                  <a:moveTo>
                    <a:pt x="1396" y="223"/>
                  </a:moveTo>
                  <a:cubicBezTo>
                    <a:pt x="1385" y="193"/>
                    <a:pt x="1361" y="170"/>
                    <a:pt x="1332" y="159"/>
                  </a:cubicBezTo>
                  <a:lnTo>
                    <a:pt x="917" y="10"/>
                  </a:lnTo>
                  <a:cubicBezTo>
                    <a:pt x="913" y="9"/>
                    <a:pt x="910" y="8"/>
                    <a:pt x="906" y="7"/>
                  </a:cubicBezTo>
                  <a:cubicBezTo>
                    <a:pt x="877" y="0"/>
                    <a:pt x="845" y="5"/>
                    <a:pt x="820" y="22"/>
                  </a:cubicBezTo>
                  <a:lnTo>
                    <a:pt x="51" y="536"/>
                  </a:lnTo>
                  <a:cubicBezTo>
                    <a:pt x="51" y="536"/>
                    <a:pt x="51" y="536"/>
                    <a:pt x="51" y="536"/>
                  </a:cubicBezTo>
                  <a:lnTo>
                    <a:pt x="111" y="626"/>
                  </a:lnTo>
                  <a:lnTo>
                    <a:pt x="49" y="537"/>
                  </a:lnTo>
                  <a:cubicBezTo>
                    <a:pt x="27" y="552"/>
                    <a:pt x="11" y="575"/>
                    <a:pt x="4" y="601"/>
                  </a:cubicBezTo>
                  <a:cubicBezTo>
                    <a:pt x="0" y="616"/>
                    <a:pt x="0" y="631"/>
                    <a:pt x="2" y="645"/>
                  </a:cubicBezTo>
                  <a:cubicBezTo>
                    <a:pt x="5" y="662"/>
                    <a:pt x="12" y="678"/>
                    <a:pt x="22" y="692"/>
                  </a:cubicBezTo>
                  <a:lnTo>
                    <a:pt x="585" y="1458"/>
                  </a:lnTo>
                  <a:cubicBezTo>
                    <a:pt x="605" y="1486"/>
                    <a:pt x="638" y="1502"/>
                    <a:pt x="672" y="1502"/>
                  </a:cubicBezTo>
                  <a:cubicBezTo>
                    <a:pt x="674" y="1502"/>
                    <a:pt x="677" y="1502"/>
                    <a:pt x="679" y="1502"/>
                  </a:cubicBezTo>
                  <a:cubicBezTo>
                    <a:pt x="716" y="1500"/>
                    <a:pt x="749" y="1479"/>
                    <a:pt x="767" y="1446"/>
                  </a:cubicBezTo>
                  <a:lnTo>
                    <a:pt x="1390" y="313"/>
                  </a:lnTo>
                  <a:cubicBezTo>
                    <a:pt x="1405" y="285"/>
                    <a:pt x="1407" y="252"/>
                    <a:pt x="1396" y="223"/>
                  </a:cubicBezTo>
                  <a:close/>
                  <a:moveTo>
                    <a:pt x="659" y="1193"/>
                  </a:moveTo>
                  <a:lnTo>
                    <a:pt x="263" y="655"/>
                  </a:lnTo>
                  <a:lnTo>
                    <a:pt x="895" y="233"/>
                  </a:lnTo>
                  <a:lnTo>
                    <a:pt x="1139" y="320"/>
                  </a:lnTo>
                  <a:lnTo>
                    <a:pt x="659" y="1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929">
              <a:extLst>
                <a:ext uri="{FF2B5EF4-FFF2-40B4-BE49-F238E27FC236}">
                  <a16:creationId xmlns:a16="http://schemas.microsoft.com/office/drawing/2014/main" id="{CC0C6D44-6F10-4AC6-B0A9-69A516F61D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" y="3317"/>
              <a:ext cx="38" cy="41"/>
            </a:xfrm>
            <a:custGeom>
              <a:avLst/>
              <a:gdLst>
                <a:gd name="T0" fmla="*/ 1405 w 1410"/>
                <a:gd name="T1" fmla="*/ 609 h 1502"/>
                <a:gd name="T2" fmla="*/ 1358 w 1410"/>
                <a:gd name="T3" fmla="*/ 538 h 1502"/>
                <a:gd name="T4" fmla="*/ 587 w 1410"/>
                <a:gd name="T5" fmla="*/ 22 h 1502"/>
                <a:gd name="T6" fmla="*/ 503 w 1410"/>
                <a:gd name="T7" fmla="*/ 7 h 1502"/>
                <a:gd name="T8" fmla="*/ 490 w 1410"/>
                <a:gd name="T9" fmla="*/ 10 h 1502"/>
                <a:gd name="T10" fmla="*/ 75 w 1410"/>
                <a:gd name="T11" fmla="*/ 159 h 1502"/>
                <a:gd name="T12" fmla="*/ 11 w 1410"/>
                <a:gd name="T13" fmla="*/ 223 h 1502"/>
                <a:gd name="T14" fmla="*/ 17 w 1410"/>
                <a:gd name="T15" fmla="*/ 313 h 1502"/>
                <a:gd name="T16" fmla="*/ 640 w 1410"/>
                <a:gd name="T17" fmla="*/ 1446 h 1502"/>
                <a:gd name="T18" fmla="*/ 728 w 1410"/>
                <a:gd name="T19" fmla="*/ 1502 h 1502"/>
                <a:gd name="T20" fmla="*/ 735 w 1410"/>
                <a:gd name="T21" fmla="*/ 1502 h 1502"/>
                <a:gd name="T22" fmla="*/ 822 w 1410"/>
                <a:gd name="T23" fmla="*/ 1458 h 1502"/>
                <a:gd name="T24" fmla="*/ 1123 w 1410"/>
                <a:gd name="T25" fmla="*/ 1049 h 1502"/>
                <a:gd name="T26" fmla="*/ 1124 w 1410"/>
                <a:gd name="T27" fmla="*/ 1048 h 1502"/>
                <a:gd name="T28" fmla="*/ 1385 w 1410"/>
                <a:gd name="T29" fmla="*/ 692 h 1502"/>
                <a:gd name="T30" fmla="*/ 1405 w 1410"/>
                <a:gd name="T31" fmla="*/ 609 h 1502"/>
                <a:gd name="T32" fmla="*/ 949 w 1410"/>
                <a:gd name="T33" fmla="*/ 920 h 1502"/>
                <a:gd name="T34" fmla="*/ 948 w 1410"/>
                <a:gd name="T35" fmla="*/ 922 h 1502"/>
                <a:gd name="T36" fmla="*/ 748 w 1410"/>
                <a:gd name="T37" fmla="*/ 1193 h 1502"/>
                <a:gd name="T38" fmla="*/ 268 w 1410"/>
                <a:gd name="T39" fmla="*/ 320 h 1502"/>
                <a:gd name="T40" fmla="*/ 512 w 1410"/>
                <a:gd name="T41" fmla="*/ 233 h 1502"/>
                <a:gd name="T42" fmla="*/ 1144 w 1410"/>
                <a:gd name="T43" fmla="*/ 655 h 1502"/>
                <a:gd name="T44" fmla="*/ 949 w 1410"/>
                <a:gd name="T45" fmla="*/ 920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0" h="1502">
                  <a:moveTo>
                    <a:pt x="1405" y="609"/>
                  </a:moveTo>
                  <a:cubicBezTo>
                    <a:pt x="1400" y="580"/>
                    <a:pt x="1383" y="554"/>
                    <a:pt x="1358" y="538"/>
                  </a:cubicBezTo>
                  <a:lnTo>
                    <a:pt x="587" y="22"/>
                  </a:lnTo>
                  <a:cubicBezTo>
                    <a:pt x="562" y="6"/>
                    <a:pt x="532" y="0"/>
                    <a:pt x="503" y="7"/>
                  </a:cubicBezTo>
                  <a:cubicBezTo>
                    <a:pt x="499" y="8"/>
                    <a:pt x="495" y="9"/>
                    <a:pt x="490" y="10"/>
                  </a:cubicBezTo>
                  <a:lnTo>
                    <a:pt x="75" y="159"/>
                  </a:lnTo>
                  <a:cubicBezTo>
                    <a:pt x="46" y="170"/>
                    <a:pt x="22" y="193"/>
                    <a:pt x="11" y="223"/>
                  </a:cubicBezTo>
                  <a:cubicBezTo>
                    <a:pt x="0" y="252"/>
                    <a:pt x="2" y="285"/>
                    <a:pt x="17" y="313"/>
                  </a:cubicBezTo>
                  <a:lnTo>
                    <a:pt x="640" y="1446"/>
                  </a:lnTo>
                  <a:cubicBezTo>
                    <a:pt x="658" y="1479"/>
                    <a:pt x="691" y="1500"/>
                    <a:pt x="728" y="1502"/>
                  </a:cubicBezTo>
                  <a:cubicBezTo>
                    <a:pt x="730" y="1502"/>
                    <a:pt x="733" y="1502"/>
                    <a:pt x="735" y="1502"/>
                  </a:cubicBezTo>
                  <a:cubicBezTo>
                    <a:pt x="769" y="1502"/>
                    <a:pt x="802" y="1486"/>
                    <a:pt x="822" y="1458"/>
                  </a:cubicBezTo>
                  <a:lnTo>
                    <a:pt x="1123" y="1049"/>
                  </a:lnTo>
                  <a:cubicBezTo>
                    <a:pt x="1123" y="1048"/>
                    <a:pt x="1124" y="1048"/>
                    <a:pt x="1124" y="1048"/>
                  </a:cubicBezTo>
                  <a:lnTo>
                    <a:pt x="1385" y="692"/>
                  </a:lnTo>
                  <a:cubicBezTo>
                    <a:pt x="1403" y="668"/>
                    <a:pt x="1410" y="638"/>
                    <a:pt x="1405" y="609"/>
                  </a:cubicBezTo>
                  <a:close/>
                  <a:moveTo>
                    <a:pt x="949" y="920"/>
                  </a:moveTo>
                  <a:cubicBezTo>
                    <a:pt x="948" y="921"/>
                    <a:pt x="948" y="921"/>
                    <a:pt x="948" y="922"/>
                  </a:cubicBezTo>
                  <a:lnTo>
                    <a:pt x="748" y="1193"/>
                  </a:lnTo>
                  <a:lnTo>
                    <a:pt x="268" y="320"/>
                  </a:lnTo>
                  <a:lnTo>
                    <a:pt x="512" y="233"/>
                  </a:lnTo>
                  <a:lnTo>
                    <a:pt x="1144" y="655"/>
                  </a:lnTo>
                  <a:lnTo>
                    <a:pt x="949" y="9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930">
              <a:extLst>
                <a:ext uri="{FF2B5EF4-FFF2-40B4-BE49-F238E27FC236}">
                  <a16:creationId xmlns:a16="http://schemas.microsoft.com/office/drawing/2014/main" id="{BE99272E-F26B-4C3F-8B8C-87DC6B92BE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21"/>
              <a:ext cx="90" cy="64"/>
            </a:xfrm>
            <a:custGeom>
              <a:avLst/>
              <a:gdLst>
                <a:gd name="T0" fmla="*/ 3311 w 3330"/>
                <a:gd name="T1" fmla="*/ 1926 h 2386"/>
                <a:gd name="T2" fmla="*/ 3171 w 3330"/>
                <a:gd name="T3" fmla="*/ 1083 h 2386"/>
                <a:gd name="T4" fmla="*/ 2689 w 3330"/>
                <a:gd name="T5" fmla="*/ 504 h 2386"/>
                <a:gd name="T6" fmla="*/ 1339 w 3330"/>
                <a:gd name="T7" fmla="*/ 15 h 2386"/>
                <a:gd name="T8" fmla="*/ 1221 w 3330"/>
                <a:gd name="T9" fmla="*/ 45 h 2386"/>
                <a:gd name="T10" fmla="*/ 1205 w 3330"/>
                <a:gd name="T11" fmla="*/ 165 h 2386"/>
                <a:gd name="T12" fmla="*/ 1487 w 3330"/>
                <a:gd name="T13" fmla="*/ 731 h 2386"/>
                <a:gd name="T14" fmla="*/ 1210 w 3330"/>
                <a:gd name="T15" fmla="*/ 735 h 2386"/>
                <a:gd name="T16" fmla="*/ 1119 w 3330"/>
                <a:gd name="T17" fmla="*/ 788 h 2386"/>
                <a:gd name="T18" fmla="*/ 1116 w 3330"/>
                <a:gd name="T19" fmla="*/ 893 h 2386"/>
                <a:gd name="T20" fmla="*/ 1230 w 3330"/>
                <a:gd name="T21" fmla="*/ 1110 h 2386"/>
                <a:gd name="T22" fmla="*/ 68 w 3330"/>
                <a:gd name="T23" fmla="*/ 2172 h 2386"/>
                <a:gd name="T24" fmla="*/ 65 w 3330"/>
                <a:gd name="T25" fmla="*/ 2176 h 2386"/>
                <a:gd name="T26" fmla="*/ 41 w 3330"/>
                <a:gd name="T27" fmla="*/ 2200 h 2386"/>
                <a:gd name="T28" fmla="*/ 23 w 3330"/>
                <a:gd name="T29" fmla="*/ 2328 h 2386"/>
                <a:gd name="T30" fmla="*/ 23 w 3330"/>
                <a:gd name="T31" fmla="*/ 2330 h 2386"/>
                <a:gd name="T32" fmla="*/ 118 w 3330"/>
                <a:gd name="T33" fmla="*/ 2386 h 2386"/>
                <a:gd name="T34" fmla="*/ 2921 w 3330"/>
                <a:gd name="T35" fmla="*/ 2386 h 2386"/>
                <a:gd name="T36" fmla="*/ 3222 w 3330"/>
                <a:gd name="T37" fmla="*/ 2246 h 2386"/>
                <a:gd name="T38" fmla="*/ 3311 w 3330"/>
                <a:gd name="T39" fmla="*/ 1926 h 2386"/>
                <a:gd name="T40" fmla="*/ 3057 w 3330"/>
                <a:gd name="T41" fmla="*/ 2106 h 2386"/>
                <a:gd name="T42" fmla="*/ 2921 w 3330"/>
                <a:gd name="T43" fmla="*/ 2170 h 2386"/>
                <a:gd name="T44" fmla="*/ 392 w 3330"/>
                <a:gd name="T45" fmla="*/ 2170 h 2386"/>
                <a:gd name="T46" fmla="*/ 1437 w 3330"/>
                <a:gd name="T47" fmla="*/ 1214 h 2386"/>
                <a:gd name="T48" fmla="*/ 1460 w 3330"/>
                <a:gd name="T49" fmla="*/ 1083 h 2386"/>
                <a:gd name="T50" fmla="*/ 1390 w 3330"/>
                <a:gd name="T51" fmla="*/ 949 h 2386"/>
                <a:gd name="T52" fmla="*/ 1662 w 3330"/>
                <a:gd name="T53" fmla="*/ 945 h 2386"/>
                <a:gd name="T54" fmla="*/ 1753 w 3330"/>
                <a:gd name="T55" fmla="*/ 893 h 2386"/>
                <a:gd name="T56" fmla="*/ 1758 w 3330"/>
                <a:gd name="T57" fmla="*/ 788 h 2386"/>
                <a:gd name="T58" fmla="*/ 1520 w 3330"/>
                <a:gd name="T59" fmla="*/ 311 h 2386"/>
                <a:gd name="T60" fmla="*/ 2616 w 3330"/>
                <a:gd name="T61" fmla="*/ 707 h 2386"/>
                <a:gd name="T62" fmla="*/ 2958 w 3330"/>
                <a:gd name="T63" fmla="*/ 1118 h 2386"/>
                <a:gd name="T64" fmla="*/ 3097 w 3330"/>
                <a:gd name="T65" fmla="*/ 1961 h 2386"/>
                <a:gd name="T66" fmla="*/ 3097 w 3330"/>
                <a:gd name="T67" fmla="*/ 1961 h 2386"/>
                <a:gd name="T68" fmla="*/ 3057 w 3330"/>
                <a:gd name="T69" fmla="*/ 2106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0" h="2386">
                  <a:moveTo>
                    <a:pt x="3311" y="1926"/>
                  </a:moveTo>
                  <a:lnTo>
                    <a:pt x="3171" y="1083"/>
                  </a:lnTo>
                  <a:cubicBezTo>
                    <a:pt x="3127" y="817"/>
                    <a:pt x="2942" y="595"/>
                    <a:pt x="2689" y="504"/>
                  </a:cubicBezTo>
                  <a:lnTo>
                    <a:pt x="1339" y="15"/>
                  </a:lnTo>
                  <a:cubicBezTo>
                    <a:pt x="1297" y="0"/>
                    <a:pt x="1251" y="12"/>
                    <a:pt x="1221" y="45"/>
                  </a:cubicBezTo>
                  <a:cubicBezTo>
                    <a:pt x="1192" y="78"/>
                    <a:pt x="1185" y="126"/>
                    <a:pt x="1205" y="165"/>
                  </a:cubicBezTo>
                  <a:lnTo>
                    <a:pt x="1487" y="731"/>
                  </a:lnTo>
                  <a:lnTo>
                    <a:pt x="1210" y="735"/>
                  </a:lnTo>
                  <a:cubicBezTo>
                    <a:pt x="1173" y="736"/>
                    <a:pt x="1138" y="756"/>
                    <a:pt x="1119" y="788"/>
                  </a:cubicBezTo>
                  <a:cubicBezTo>
                    <a:pt x="1100" y="820"/>
                    <a:pt x="1099" y="860"/>
                    <a:pt x="1116" y="893"/>
                  </a:cubicBezTo>
                  <a:lnTo>
                    <a:pt x="1230" y="1110"/>
                  </a:lnTo>
                  <a:lnTo>
                    <a:pt x="68" y="2172"/>
                  </a:lnTo>
                  <a:cubicBezTo>
                    <a:pt x="67" y="2174"/>
                    <a:pt x="66" y="2175"/>
                    <a:pt x="65" y="2176"/>
                  </a:cubicBezTo>
                  <a:lnTo>
                    <a:pt x="41" y="2200"/>
                  </a:lnTo>
                  <a:cubicBezTo>
                    <a:pt x="7" y="2234"/>
                    <a:pt x="0" y="2286"/>
                    <a:pt x="23" y="2328"/>
                  </a:cubicBezTo>
                  <a:lnTo>
                    <a:pt x="23" y="2330"/>
                  </a:lnTo>
                  <a:cubicBezTo>
                    <a:pt x="42" y="2364"/>
                    <a:pt x="79" y="2386"/>
                    <a:pt x="118" y="2386"/>
                  </a:cubicBezTo>
                  <a:lnTo>
                    <a:pt x="2921" y="2386"/>
                  </a:lnTo>
                  <a:cubicBezTo>
                    <a:pt x="3037" y="2386"/>
                    <a:pt x="3147" y="2335"/>
                    <a:pt x="3222" y="2246"/>
                  </a:cubicBezTo>
                  <a:cubicBezTo>
                    <a:pt x="3297" y="2158"/>
                    <a:pt x="3330" y="2041"/>
                    <a:pt x="3311" y="1926"/>
                  </a:cubicBezTo>
                  <a:close/>
                  <a:moveTo>
                    <a:pt x="3057" y="2106"/>
                  </a:moveTo>
                  <a:cubicBezTo>
                    <a:pt x="3023" y="2147"/>
                    <a:pt x="2973" y="2170"/>
                    <a:pt x="2921" y="2170"/>
                  </a:cubicBezTo>
                  <a:lnTo>
                    <a:pt x="392" y="2170"/>
                  </a:lnTo>
                  <a:lnTo>
                    <a:pt x="1437" y="1214"/>
                  </a:lnTo>
                  <a:cubicBezTo>
                    <a:pt x="1474" y="1180"/>
                    <a:pt x="1483" y="1127"/>
                    <a:pt x="1460" y="1083"/>
                  </a:cubicBezTo>
                  <a:lnTo>
                    <a:pt x="1390" y="949"/>
                  </a:lnTo>
                  <a:lnTo>
                    <a:pt x="1662" y="945"/>
                  </a:lnTo>
                  <a:cubicBezTo>
                    <a:pt x="1700" y="944"/>
                    <a:pt x="1734" y="924"/>
                    <a:pt x="1753" y="893"/>
                  </a:cubicBezTo>
                  <a:cubicBezTo>
                    <a:pt x="1773" y="861"/>
                    <a:pt x="1774" y="821"/>
                    <a:pt x="1758" y="788"/>
                  </a:cubicBezTo>
                  <a:lnTo>
                    <a:pt x="1520" y="311"/>
                  </a:lnTo>
                  <a:lnTo>
                    <a:pt x="2616" y="707"/>
                  </a:lnTo>
                  <a:cubicBezTo>
                    <a:pt x="2795" y="772"/>
                    <a:pt x="2926" y="930"/>
                    <a:pt x="2958" y="1118"/>
                  </a:cubicBezTo>
                  <a:lnTo>
                    <a:pt x="3097" y="1961"/>
                  </a:lnTo>
                  <a:lnTo>
                    <a:pt x="3097" y="1961"/>
                  </a:lnTo>
                  <a:cubicBezTo>
                    <a:pt x="3106" y="2013"/>
                    <a:pt x="3091" y="2066"/>
                    <a:pt x="3057" y="2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931">
              <a:extLst>
                <a:ext uri="{FF2B5EF4-FFF2-40B4-BE49-F238E27FC236}">
                  <a16:creationId xmlns:a16="http://schemas.microsoft.com/office/drawing/2014/main" id="{171E92C2-0985-4DEF-AFB0-E94747FBD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2 w 236"/>
                <a:gd name="T1" fmla="*/ 40 h 228"/>
                <a:gd name="T2" fmla="*/ 191 w 236"/>
                <a:gd name="T3" fmla="*/ 38 h 228"/>
                <a:gd name="T4" fmla="*/ 41 w 236"/>
                <a:gd name="T5" fmla="*/ 42 h 228"/>
                <a:gd name="T6" fmla="*/ 40 w 236"/>
                <a:gd name="T7" fmla="*/ 43 h 228"/>
                <a:gd name="T8" fmla="*/ 17 w 236"/>
                <a:gd name="T9" fmla="*/ 161 h 228"/>
                <a:gd name="T10" fmla="*/ 117 w 236"/>
                <a:gd name="T11" fmla="*/ 228 h 228"/>
                <a:gd name="T12" fmla="*/ 119 w 236"/>
                <a:gd name="T13" fmla="*/ 228 h 228"/>
                <a:gd name="T14" fmla="*/ 220 w 236"/>
                <a:gd name="T15" fmla="*/ 159 h 228"/>
                <a:gd name="T16" fmla="*/ 192 w 236"/>
                <a:gd name="T17" fmla="*/ 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28">
                  <a:moveTo>
                    <a:pt x="192" y="40"/>
                  </a:moveTo>
                  <a:lnTo>
                    <a:pt x="191" y="38"/>
                  </a:lnTo>
                  <a:cubicBezTo>
                    <a:pt x="148" y="0"/>
                    <a:pt x="82" y="1"/>
                    <a:pt x="41" y="42"/>
                  </a:cubicBezTo>
                  <a:lnTo>
                    <a:pt x="40" y="43"/>
                  </a:lnTo>
                  <a:cubicBezTo>
                    <a:pt x="9" y="74"/>
                    <a:pt x="0" y="121"/>
                    <a:pt x="17" y="161"/>
                  </a:cubicBezTo>
                  <a:cubicBezTo>
                    <a:pt x="34" y="202"/>
                    <a:pt x="73" y="228"/>
                    <a:pt x="117" y="228"/>
                  </a:cubicBezTo>
                  <a:lnTo>
                    <a:pt x="119" y="228"/>
                  </a:lnTo>
                  <a:cubicBezTo>
                    <a:pt x="164" y="228"/>
                    <a:pt x="204" y="200"/>
                    <a:pt x="220" y="159"/>
                  </a:cubicBezTo>
                  <a:cubicBezTo>
                    <a:pt x="236" y="117"/>
                    <a:pt x="225" y="70"/>
                    <a:pt x="192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932">
              <a:extLst>
                <a:ext uri="{FF2B5EF4-FFF2-40B4-BE49-F238E27FC236}">
                  <a16:creationId xmlns:a16="http://schemas.microsoft.com/office/drawing/2014/main" id="{FE6533D1-74C6-4C88-ADAF-6199372E2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1 w 238"/>
                <a:gd name="T1" fmla="*/ 31 h 222"/>
                <a:gd name="T2" fmla="*/ 100 w 238"/>
                <a:gd name="T3" fmla="*/ 5 h 222"/>
                <a:gd name="T4" fmla="*/ 23 w 238"/>
                <a:gd name="T5" fmla="*/ 60 h 222"/>
                <a:gd name="T6" fmla="*/ 23 w 238"/>
                <a:gd name="T7" fmla="*/ 61 h 222"/>
                <a:gd name="T8" fmla="*/ 40 w 238"/>
                <a:gd name="T9" fmla="*/ 188 h 222"/>
                <a:gd name="T10" fmla="*/ 40 w 238"/>
                <a:gd name="T11" fmla="*/ 189 h 222"/>
                <a:gd name="T12" fmla="*/ 118 w 238"/>
                <a:gd name="T13" fmla="*/ 222 h 222"/>
                <a:gd name="T14" fmla="*/ 191 w 238"/>
                <a:gd name="T15" fmla="*/ 194 h 222"/>
                <a:gd name="T16" fmla="*/ 192 w 238"/>
                <a:gd name="T17" fmla="*/ 193 h 222"/>
                <a:gd name="T18" fmla="*/ 216 w 238"/>
                <a:gd name="T19" fmla="*/ 161 h 222"/>
                <a:gd name="T20" fmla="*/ 191 w 238"/>
                <a:gd name="T21" fmla="*/ 3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222">
                  <a:moveTo>
                    <a:pt x="191" y="31"/>
                  </a:moveTo>
                  <a:cubicBezTo>
                    <a:pt x="166" y="9"/>
                    <a:pt x="133" y="0"/>
                    <a:pt x="100" y="5"/>
                  </a:cubicBezTo>
                  <a:cubicBezTo>
                    <a:pt x="68" y="11"/>
                    <a:pt x="39" y="31"/>
                    <a:pt x="23" y="60"/>
                  </a:cubicBezTo>
                  <a:lnTo>
                    <a:pt x="23" y="61"/>
                  </a:lnTo>
                  <a:cubicBezTo>
                    <a:pt x="0" y="103"/>
                    <a:pt x="7" y="154"/>
                    <a:pt x="40" y="188"/>
                  </a:cubicBezTo>
                  <a:lnTo>
                    <a:pt x="40" y="189"/>
                  </a:lnTo>
                  <a:cubicBezTo>
                    <a:pt x="61" y="211"/>
                    <a:pt x="90" y="222"/>
                    <a:pt x="118" y="222"/>
                  </a:cubicBezTo>
                  <a:cubicBezTo>
                    <a:pt x="144" y="222"/>
                    <a:pt x="170" y="212"/>
                    <a:pt x="191" y="194"/>
                  </a:cubicBezTo>
                  <a:lnTo>
                    <a:pt x="192" y="193"/>
                  </a:lnTo>
                  <a:cubicBezTo>
                    <a:pt x="202" y="184"/>
                    <a:pt x="210" y="173"/>
                    <a:pt x="216" y="161"/>
                  </a:cubicBezTo>
                  <a:cubicBezTo>
                    <a:pt x="238" y="117"/>
                    <a:pt x="227" y="64"/>
                    <a:pt x="19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933">
              <a:extLst>
                <a:ext uri="{FF2B5EF4-FFF2-40B4-BE49-F238E27FC236}">
                  <a16:creationId xmlns:a16="http://schemas.microsoft.com/office/drawing/2014/main" id="{01DD2CA9-832E-4091-9462-AA7B256966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" y="3321"/>
              <a:ext cx="89" cy="64"/>
            </a:xfrm>
            <a:custGeom>
              <a:avLst/>
              <a:gdLst>
                <a:gd name="T0" fmla="*/ 3290 w 3331"/>
                <a:gd name="T1" fmla="*/ 2201 h 2386"/>
                <a:gd name="T2" fmla="*/ 3290 w 3331"/>
                <a:gd name="T3" fmla="*/ 2201 h 2386"/>
                <a:gd name="T4" fmla="*/ 3289 w 3331"/>
                <a:gd name="T5" fmla="*/ 2200 h 2386"/>
                <a:gd name="T6" fmla="*/ 3265 w 3331"/>
                <a:gd name="T7" fmla="*/ 2176 h 2386"/>
                <a:gd name="T8" fmla="*/ 3261 w 3331"/>
                <a:gd name="T9" fmla="*/ 2172 h 2386"/>
                <a:gd name="T10" fmla="*/ 2100 w 3331"/>
                <a:gd name="T11" fmla="*/ 1110 h 2386"/>
                <a:gd name="T12" fmla="*/ 2214 w 3331"/>
                <a:gd name="T13" fmla="*/ 893 h 2386"/>
                <a:gd name="T14" fmla="*/ 2211 w 3331"/>
                <a:gd name="T15" fmla="*/ 788 h 2386"/>
                <a:gd name="T16" fmla="*/ 2120 w 3331"/>
                <a:gd name="T17" fmla="*/ 735 h 2386"/>
                <a:gd name="T18" fmla="*/ 1843 w 3331"/>
                <a:gd name="T19" fmla="*/ 731 h 2386"/>
                <a:gd name="T20" fmla="*/ 2125 w 3331"/>
                <a:gd name="T21" fmla="*/ 165 h 2386"/>
                <a:gd name="T22" fmla="*/ 2109 w 3331"/>
                <a:gd name="T23" fmla="*/ 45 h 2386"/>
                <a:gd name="T24" fmla="*/ 1991 w 3331"/>
                <a:gd name="T25" fmla="*/ 15 h 2386"/>
                <a:gd name="T26" fmla="*/ 641 w 3331"/>
                <a:gd name="T27" fmla="*/ 504 h 2386"/>
                <a:gd name="T28" fmla="*/ 159 w 3331"/>
                <a:gd name="T29" fmla="*/ 1083 h 2386"/>
                <a:gd name="T30" fmla="*/ 19 w 3331"/>
                <a:gd name="T31" fmla="*/ 1926 h 2386"/>
                <a:gd name="T32" fmla="*/ 108 w 3331"/>
                <a:gd name="T33" fmla="*/ 2246 h 2386"/>
                <a:gd name="T34" fmla="*/ 409 w 3331"/>
                <a:gd name="T35" fmla="*/ 2386 h 2386"/>
                <a:gd name="T36" fmla="*/ 3214 w 3331"/>
                <a:gd name="T37" fmla="*/ 2386 h 2386"/>
                <a:gd name="T38" fmla="*/ 3314 w 3331"/>
                <a:gd name="T39" fmla="*/ 2319 h 2386"/>
                <a:gd name="T40" fmla="*/ 3290 w 3331"/>
                <a:gd name="T41" fmla="*/ 2201 h 2386"/>
                <a:gd name="T42" fmla="*/ 409 w 3331"/>
                <a:gd name="T43" fmla="*/ 2170 h 2386"/>
                <a:gd name="T44" fmla="*/ 273 w 3331"/>
                <a:gd name="T45" fmla="*/ 2106 h 2386"/>
                <a:gd name="T46" fmla="*/ 233 w 3331"/>
                <a:gd name="T47" fmla="*/ 1961 h 2386"/>
                <a:gd name="T48" fmla="*/ 372 w 3331"/>
                <a:gd name="T49" fmla="*/ 1118 h 2386"/>
                <a:gd name="T50" fmla="*/ 714 w 3331"/>
                <a:gd name="T51" fmla="*/ 707 h 2386"/>
                <a:gd name="T52" fmla="*/ 1810 w 3331"/>
                <a:gd name="T53" fmla="*/ 311 h 2386"/>
                <a:gd name="T54" fmla="*/ 1572 w 3331"/>
                <a:gd name="T55" fmla="*/ 788 h 2386"/>
                <a:gd name="T56" fmla="*/ 1577 w 3331"/>
                <a:gd name="T57" fmla="*/ 893 h 2386"/>
                <a:gd name="T58" fmla="*/ 1668 w 3331"/>
                <a:gd name="T59" fmla="*/ 944 h 2386"/>
                <a:gd name="T60" fmla="*/ 1940 w 3331"/>
                <a:gd name="T61" fmla="*/ 949 h 2386"/>
                <a:gd name="T62" fmla="*/ 1870 w 3331"/>
                <a:gd name="T63" fmla="*/ 1083 h 2386"/>
                <a:gd name="T64" fmla="*/ 1893 w 3331"/>
                <a:gd name="T65" fmla="*/ 1214 h 2386"/>
                <a:gd name="T66" fmla="*/ 2938 w 3331"/>
                <a:gd name="T67" fmla="*/ 2170 h 2386"/>
                <a:gd name="T68" fmla="*/ 409 w 3331"/>
                <a:gd name="T69" fmla="*/ 217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1" h="2386">
                  <a:moveTo>
                    <a:pt x="3290" y="2201"/>
                  </a:moveTo>
                  <a:lnTo>
                    <a:pt x="3290" y="2201"/>
                  </a:lnTo>
                  <a:lnTo>
                    <a:pt x="3289" y="2200"/>
                  </a:lnTo>
                  <a:lnTo>
                    <a:pt x="3265" y="2176"/>
                  </a:lnTo>
                  <a:cubicBezTo>
                    <a:pt x="3264" y="2175"/>
                    <a:pt x="3263" y="2174"/>
                    <a:pt x="3261" y="2172"/>
                  </a:cubicBezTo>
                  <a:lnTo>
                    <a:pt x="2100" y="1110"/>
                  </a:lnTo>
                  <a:lnTo>
                    <a:pt x="2214" y="893"/>
                  </a:lnTo>
                  <a:cubicBezTo>
                    <a:pt x="2231" y="860"/>
                    <a:pt x="2230" y="820"/>
                    <a:pt x="2211" y="788"/>
                  </a:cubicBezTo>
                  <a:cubicBezTo>
                    <a:pt x="2192" y="756"/>
                    <a:pt x="2157" y="736"/>
                    <a:pt x="2120" y="735"/>
                  </a:cubicBezTo>
                  <a:lnTo>
                    <a:pt x="1843" y="731"/>
                  </a:lnTo>
                  <a:lnTo>
                    <a:pt x="2125" y="165"/>
                  </a:lnTo>
                  <a:cubicBezTo>
                    <a:pt x="2145" y="126"/>
                    <a:pt x="2138" y="78"/>
                    <a:pt x="2109" y="45"/>
                  </a:cubicBezTo>
                  <a:cubicBezTo>
                    <a:pt x="2079" y="12"/>
                    <a:pt x="2033" y="0"/>
                    <a:pt x="1991" y="15"/>
                  </a:cubicBezTo>
                  <a:lnTo>
                    <a:pt x="641" y="504"/>
                  </a:lnTo>
                  <a:cubicBezTo>
                    <a:pt x="388" y="595"/>
                    <a:pt x="203" y="817"/>
                    <a:pt x="159" y="1083"/>
                  </a:cubicBezTo>
                  <a:lnTo>
                    <a:pt x="19" y="1926"/>
                  </a:lnTo>
                  <a:cubicBezTo>
                    <a:pt x="0" y="2041"/>
                    <a:pt x="33" y="2158"/>
                    <a:pt x="108" y="2246"/>
                  </a:cubicBezTo>
                  <a:cubicBezTo>
                    <a:pt x="183" y="2335"/>
                    <a:pt x="293" y="2386"/>
                    <a:pt x="409" y="2386"/>
                  </a:cubicBezTo>
                  <a:lnTo>
                    <a:pt x="3214" y="2386"/>
                  </a:lnTo>
                  <a:cubicBezTo>
                    <a:pt x="3258" y="2386"/>
                    <a:pt x="3297" y="2360"/>
                    <a:pt x="3314" y="2319"/>
                  </a:cubicBezTo>
                  <a:cubicBezTo>
                    <a:pt x="3331" y="2279"/>
                    <a:pt x="3321" y="2232"/>
                    <a:pt x="3290" y="2201"/>
                  </a:cubicBezTo>
                  <a:close/>
                  <a:moveTo>
                    <a:pt x="409" y="2170"/>
                  </a:moveTo>
                  <a:cubicBezTo>
                    <a:pt x="357" y="2170"/>
                    <a:pt x="307" y="2147"/>
                    <a:pt x="273" y="2106"/>
                  </a:cubicBezTo>
                  <a:cubicBezTo>
                    <a:pt x="239" y="2066"/>
                    <a:pt x="224" y="2013"/>
                    <a:pt x="233" y="1961"/>
                  </a:cubicBezTo>
                  <a:lnTo>
                    <a:pt x="372" y="1118"/>
                  </a:lnTo>
                  <a:cubicBezTo>
                    <a:pt x="404" y="930"/>
                    <a:pt x="535" y="772"/>
                    <a:pt x="714" y="707"/>
                  </a:cubicBezTo>
                  <a:lnTo>
                    <a:pt x="1810" y="311"/>
                  </a:lnTo>
                  <a:lnTo>
                    <a:pt x="1572" y="788"/>
                  </a:lnTo>
                  <a:cubicBezTo>
                    <a:pt x="1556" y="821"/>
                    <a:pt x="1558" y="861"/>
                    <a:pt x="1577" y="893"/>
                  </a:cubicBezTo>
                  <a:cubicBezTo>
                    <a:pt x="1596" y="924"/>
                    <a:pt x="1630" y="944"/>
                    <a:pt x="1668" y="944"/>
                  </a:cubicBezTo>
                  <a:lnTo>
                    <a:pt x="1940" y="949"/>
                  </a:lnTo>
                  <a:lnTo>
                    <a:pt x="1870" y="1083"/>
                  </a:lnTo>
                  <a:cubicBezTo>
                    <a:pt x="1847" y="1127"/>
                    <a:pt x="1856" y="1180"/>
                    <a:pt x="1893" y="1214"/>
                  </a:cubicBezTo>
                  <a:lnTo>
                    <a:pt x="2938" y="2170"/>
                  </a:lnTo>
                  <a:lnTo>
                    <a:pt x="409" y="21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934">
              <a:extLst>
                <a:ext uri="{FF2B5EF4-FFF2-40B4-BE49-F238E27FC236}">
                  <a16:creationId xmlns:a16="http://schemas.microsoft.com/office/drawing/2014/main" id="{7705A2A3-0B5E-4960-91E8-8116034D7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" y="3331"/>
              <a:ext cx="20" cy="54"/>
            </a:xfrm>
            <a:custGeom>
              <a:avLst/>
              <a:gdLst>
                <a:gd name="T0" fmla="*/ 745 w 753"/>
                <a:gd name="T1" fmla="*/ 501 h 2015"/>
                <a:gd name="T2" fmla="*/ 728 w 753"/>
                <a:gd name="T3" fmla="*/ 411 h 2015"/>
                <a:gd name="T4" fmla="*/ 464 w 753"/>
                <a:gd name="T5" fmla="*/ 53 h 2015"/>
                <a:gd name="T6" fmla="*/ 343 w 753"/>
                <a:gd name="T7" fmla="*/ 14 h 2015"/>
                <a:gd name="T8" fmla="*/ 286 w 753"/>
                <a:gd name="T9" fmla="*/ 58 h 2015"/>
                <a:gd name="T10" fmla="*/ 28 w 753"/>
                <a:gd name="T11" fmla="*/ 409 h 2015"/>
                <a:gd name="T12" fmla="*/ 18 w 753"/>
                <a:gd name="T13" fmla="*/ 425 h 2015"/>
                <a:gd name="T14" fmla="*/ 26 w 753"/>
                <a:gd name="T15" fmla="*/ 535 h 2015"/>
                <a:gd name="T16" fmla="*/ 136 w 753"/>
                <a:gd name="T17" fmla="*/ 693 h 2015"/>
                <a:gd name="T18" fmla="*/ 19 w 753"/>
                <a:gd name="T19" fmla="*/ 1433 h 2015"/>
                <a:gd name="T20" fmla="*/ 31 w 753"/>
                <a:gd name="T21" fmla="*/ 1502 h 2015"/>
                <a:gd name="T22" fmla="*/ 282 w 753"/>
                <a:gd name="T23" fmla="*/ 1959 h 2015"/>
                <a:gd name="T24" fmla="*/ 377 w 753"/>
                <a:gd name="T25" fmla="*/ 2015 h 2015"/>
                <a:gd name="T26" fmla="*/ 472 w 753"/>
                <a:gd name="T27" fmla="*/ 1959 h 2015"/>
                <a:gd name="T28" fmla="*/ 725 w 753"/>
                <a:gd name="T29" fmla="*/ 1498 h 2015"/>
                <a:gd name="T30" fmla="*/ 738 w 753"/>
                <a:gd name="T31" fmla="*/ 1446 h 2015"/>
                <a:gd name="T32" fmla="*/ 738 w 753"/>
                <a:gd name="T33" fmla="*/ 1446 h 2015"/>
                <a:gd name="T34" fmla="*/ 737 w 753"/>
                <a:gd name="T35" fmla="*/ 1429 h 2015"/>
                <a:gd name="T36" fmla="*/ 620 w 753"/>
                <a:gd name="T37" fmla="*/ 693 h 2015"/>
                <a:gd name="T38" fmla="*/ 729 w 753"/>
                <a:gd name="T39" fmla="*/ 537 h 2015"/>
                <a:gd name="T40" fmla="*/ 745 w 753"/>
                <a:gd name="T41" fmla="*/ 501 h 2015"/>
                <a:gd name="T42" fmla="*/ 377 w 753"/>
                <a:gd name="T43" fmla="*/ 1682 h 2015"/>
                <a:gd name="T44" fmla="*/ 238 w 753"/>
                <a:gd name="T45" fmla="*/ 1430 h 2015"/>
                <a:gd name="T46" fmla="*/ 357 w 753"/>
                <a:gd name="T47" fmla="*/ 684 h 2015"/>
                <a:gd name="T48" fmla="*/ 339 w 753"/>
                <a:gd name="T49" fmla="*/ 606 h 2015"/>
                <a:gd name="T50" fmla="*/ 248 w 753"/>
                <a:gd name="T51" fmla="*/ 475 h 2015"/>
                <a:gd name="T52" fmla="*/ 377 w 753"/>
                <a:gd name="T53" fmla="*/ 300 h 2015"/>
                <a:gd name="T54" fmla="*/ 507 w 753"/>
                <a:gd name="T55" fmla="*/ 477 h 2015"/>
                <a:gd name="T56" fmla="*/ 418 w 753"/>
                <a:gd name="T57" fmla="*/ 606 h 2015"/>
                <a:gd name="T58" fmla="*/ 400 w 753"/>
                <a:gd name="T59" fmla="*/ 684 h 2015"/>
                <a:gd name="T60" fmla="*/ 517 w 753"/>
                <a:gd name="T61" fmla="*/ 1427 h 2015"/>
                <a:gd name="T62" fmla="*/ 377 w 753"/>
                <a:gd name="T63" fmla="*/ 1682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3" h="2015">
                  <a:moveTo>
                    <a:pt x="745" y="501"/>
                  </a:moveTo>
                  <a:cubicBezTo>
                    <a:pt x="753" y="470"/>
                    <a:pt x="747" y="437"/>
                    <a:pt x="728" y="411"/>
                  </a:cubicBezTo>
                  <a:lnTo>
                    <a:pt x="464" y="53"/>
                  </a:lnTo>
                  <a:cubicBezTo>
                    <a:pt x="437" y="15"/>
                    <a:pt x="388" y="0"/>
                    <a:pt x="343" y="14"/>
                  </a:cubicBezTo>
                  <a:cubicBezTo>
                    <a:pt x="319" y="22"/>
                    <a:pt x="300" y="38"/>
                    <a:pt x="286" y="58"/>
                  </a:cubicBezTo>
                  <a:lnTo>
                    <a:pt x="28" y="409"/>
                  </a:lnTo>
                  <a:cubicBezTo>
                    <a:pt x="24" y="414"/>
                    <a:pt x="21" y="420"/>
                    <a:pt x="18" y="425"/>
                  </a:cubicBezTo>
                  <a:cubicBezTo>
                    <a:pt x="0" y="461"/>
                    <a:pt x="3" y="503"/>
                    <a:pt x="26" y="535"/>
                  </a:cubicBezTo>
                  <a:lnTo>
                    <a:pt x="136" y="693"/>
                  </a:lnTo>
                  <a:lnTo>
                    <a:pt x="19" y="1433"/>
                  </a:lnTo>
                  <a:cubicBezTo>
                    <a:pt x="15" y="1456"/>
                    <a:pt x="19" y="1481"/>
                    <a:pt x="31" y="1502"/>
                  </a:cubicBezTo>
                  <a:lnTo>
                    <a:pt x="282" y="1959"/>
                  </a:lnTo>
                  <a:cubicBezTo>
                    <a:pt x="301" y="1993"/>
                    <a:pt x="338" y="2015"/>
                    <a:pt x="377" y="2015"/>
                  </a:cubicBezTo>
                  <a:cubicBezTo>
                    <a:pt x="416" y="2015"/>
                    <a:pt x="453" y="1993"/>
                    <a:pt x="472" y="1959"/>
                  </a:cubicBezTo>
                  <a:lnTo>
                    <a:pt x="725" y="1498"/>
                  </a:lnTo>
                  <a:cubicBezTo>
                    <a:pt x="734" y="1482"/>
                    <a:pt x="738" y="1465"/>
                    <a:pt x="738" y="1446"/>
                  </a:cubicBezTo>
                  <a:lnTo>
                    <a:pt x="738" y="1446"/>
                  </a:lnTo>
                  <a:cubicBezTo>
                    <a:pt x="738" y="1441"/>
                    <a:pt x="738" y="1435"/>
                    <a:pt x="737" y="1429"/>
                  </a:cubicBezTo>
                  <a:lnTo>
                    <a:pt x="620" y="693"/>
                  </a:lnTo>
                  <a:lnTo>
                    <a:pt x="729" y="537"/>
                  </a:lnTo>
                  <a:cubicBezTo>
                    <a:pt x="737" y="526"/>
                    <a:pt x="742" y="514"/>
                    <a:pt x="745" y="501"/>
                  </a:cubicBezTo>
                  <a:close/>
                  <a:moveTo>
                    <a:pt x="377" y="1682"/>
                  </a:moveTo>
                  <a:lnTo>
                    <a:pt x="238" y="1430"/>
                  </a:lnTo>
                  <a:lnTo>
                    <a:pt x="357" y="684"/>
                  </a:lnTo>
                  <a:cubicBezTo>
                    <a:pt x="361" y="657"/>
                    <a:pt x="355" y="629"/>
                    <a:pt x="339" y="606"/>
                  </a:cubicBezTo>
                  <a:lnTo>
                    <a:pt x="248" y="475"/>
                  </a:lnTo>
                  <a:lnTo>
                    <a:pt x="377" y="300"/>
                  </a:lnTo>
                  <a:lnTo>
                    <a:pt x="507" y="477"/>
                  </a:lnTo>
                  <a:lnTo>
                    <a:pt x="418" y="606"/>
                  </a:lnTo>
                  <a:cubicBezTo>
                    <a:pt x="402" y="629"/>
                    <a:pt x="395" y="657"/>
                    <a:pt x="400" y="684"/>
                  </a:cubicBezTo>
                  <a:lnTo>
                    <a:pt x="517" y="1427"/>
                  </a:lnTo>
                  <a:lnTo>
                    <a:pt x="377" y="168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6" name="Group 978">
            <a:extLst>
              <a:ext uri="{FF2B5EF4-FFF2-40B4-BE49-F238E27FC236}">
                <a16:creationId xmlns:a16="http://schemas.microsoft.com/office/drawing/2014/main" id="{1C4C79E2-6F52-4B2E-9AA8-5942733F68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32777" y="4357105"/>
            <a:ext cx="502297" cy="557036"/>
            <a:chOff x="1683" y="2579"/>
            <a:chExt cx="156" cy="173"/>
          </a:xfrm>
          <a:solidFill>
            <a:srgbClr val="3A07DF"/>
          </a:solidFill>
        </p:grpSpPr>
        <p:sp>
          <p:nvSpPr>
            <p:cNvPr id="147" name="Freeform 979">
              <a:extLst>
                <a:ext uri="{FF2B5EF4-FFF2-40B4-BE49-F238E27FC236}">
                  <a16:creationId xmlns:a16="http://schemas.microsoft.com/office/drawing/2014/main" id="{2DDDDF44-A7E2-4229-898E-EF014DD51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3" y="2579"/>
              <a:ext cx="99" cy="160"/>
            </a:xfrm>
            <a:custGeom>
              <a:avLst/>
              <a:gdLst>
                <a:gd name="T0" fmla="*/ 2842 w 3666"/>
                <a:gd name="T1" fmla="*/ 2815 h 5920"/>
                <a:gd name="T2" fmla="*/ 3036 w 3666"/>
                <a:gd name="T3" fmla="*/ 2054 h 5920"/>
                <a:gd name="T4" fmla="*/ 3330 w 3666"/>
                <a:gd name="T5" fmla="*/ 1764 h 5920"/>
                <a:gd name="T6" fmla="*/ 3037 w 3666"/>
                <a:gd name="T7" fmla="*/ 367 h 5920"/>
                <a:gd name="T8" fmla="*/ 840 w 3666"/>
                <a:gd name="T9" fmla="*/ 855 h 5920"/>
                <a:gd name="T10" fmla="*/ 748 w 3666"/>
                <a:gd name="T11" fmla="*/ 1764 h 5920"/>
                <a:gd name="T12" fmla="*/ 1042 w 3666"/>
                <a:gd name="T13" fmla="*/ 2054 h 5920"/>
                <a:gd name="T14" fmla="*/ 1236 w 3666"/>
                <a:gd name="T15" fmla="*/ 2815 h 5920"/>
                <a:gd name="T16" fmla="*/ 11 w 3666"/>
                <a:gd name="T17" fmla="*/ 3925 h 5920"/>
                <a:gd name="T18" fmla="*/ 185 w 3666"/>
                <a:gd name="T19" fmla="*/ 5920 h 5920"/>
                <a:gd name="T20" fmla="*/ 217 w 3666"/>
                <a:gd name="T21" fmla="*/ 3771 h 5920"/>
                <a:gd name="T22" fmla="*/ 655 w 3666"/>
                <a:gd name="T23" fmla="*/ 5826 h 5920"/>
                <a:gd name="T24" fmla="*/ 843 w 3666"/>
                <a:gd name="T25" fmla="*/ 4400 h 5920"/>
                <a:gd name="T26" fmla="*/ 492 w 3666"/>
                <a:gd name="T27" fmla="*/ 3471 h 5920"/>
                <a:gd name="T28" fmla="*/ 1580 w 3666"/>
                <a:gd name="T29" fmla="*/ 3974 h 5920"/>
                <a:gd name="T30" fmla="*/ 1669 w 3666"/>
                <a:gd name="T31" fmla="*/ 5822 h 5920"/>
                <a:gd name="T32" fmla="*/ 1856 w 3666"/>
                <a:gd name="T33" fmla="*/ 5830 h 5920"/>
                <a:gd name="T34" fmla="*/ 2222 w 3666"/>
                <a:gd name="T35" fmla="*/ 5830 h 5920"/>
                <a:gd name="T36" fmla="*/ 2409 w 3666"/>
                <a:gd name="T37" fmla="*/ 5822 h 5920"/>
                <a:gd name="T38" fmla="*/ 2498 w 3666"/>
                <a:gd name="T39" fmla="*/ 3974 h 5920"/>
                <a:gd name="T40" fmla="*/ 3526 w 3666"/>
                <a:gd name="T41" fmla="*/ 3448 h 5920"/>
                <a:gd name="T42" fmla="*/ 3594 w 3666"/>
                <a:gd name="T43" fmla="*/ 3273 h 5920"/>
                <a:gd name="T44" fmla="*/ 1007 w 3666"/>
                <a:gd name="T45" fmla="*/ 1864 h 5920"/>
                <a:gd name="T46" fmla="*/ 1008 w 3666"/>
                <a:gd name="T47" fmla="*/ 1595 h 5920"/>
                <a:gd name="T48" fmla="*/ 1280 w 3666"/>
                <a:gd name="T49" fmla="*/ 1657 h 5920"/>
                <a:gd name="T50" fmla="*/ 1313 w 3666"/>
                <a:gd name="T51" fmla="*/ 1354 h 5920"/>
                <a:gd name="T52" fmla="*/ 1027 w 3666"/>
                <a:gd name="T53" fmla="*/ 855 h 5920"/>
                <a:gd name="T54" fmla="*/ 1382 w 3666"/>
                <a:gd name="T55" fmla="*/ 462 h 5920"/>
                <a:gd name="T56" fmla="*/ 3066 w 3666"/>
                <a:gd name="T57" fmla="*/ 1406 h 5920"/>
                <a:gd name="T58" fmla="*/ 2771 w 3666"/>
                <a:gd name="T59" fmla="*/ 1132 h 5920"/>
                <a:gd name="T60" fmla="*/ 1321 w 3666"/>
                <a:gd name="T61" fmla="*/ 1006 h 5920"/>
                <a:gd name="T62" fmla="*/ 2993 w 3666"/>
                <a:gd name="T63" fmla="*/ 1600 h 5920"/>
                <a:gd name="T64" fmla="*/ 3143 w 3666"/>
                <a:gd name="T65" fmla="*/ 1764 h 5920"/>
                <a:gd name="T66" fmla="*/ 2852 w 3666"/>
                <a:gd name="T67" fmla="*/ 2018 h 5920"/>
                <a:gd name="T68" fmla="*/ 1671 w 3666"/>
                <a:gd name="T69" fmla="*/ 3762 h 5920"/>
                <a:gd name="T70" fmla="*/ 1146 w 3666"/>
                <a:gd name="T71" fmla="*/ 3170 h 5920"/>
                <a:gd name="T72" fmla="*/ 1671 w 3666"/>
                <a:gd name="T73" fmla="*/ 3762 h 5920"/>
                <a:gd name="T74" fmla="*/ 2039 w 3666"/>
                <a:gd name="T75" fmla="*/ 3659 h 5920"/>
                <a:gd name="T76" fmla="*/ 1941 w 3666"/>
                <a:gd name="T77" fmla="*/ 3893 h 5920"/>
                <a:gd name="T78" fmla="*/ 1488 w 3666"/>
                <a:gd name="T79" fmla="*/ 2720 h 5920"/>
                <a:gd name="T80" fmla="*/ 2590 w 3666"/>
                <a:gd name="T81" fmla="*/ 2919 h 5920"/>
                <a:gd name="T82" fmla="*/ 2480 w 3666"/>
                <a:gd name="T83" fmla="*/ 3788 h 5920"/>
                <a:gd name="T84" fmla="*/ 2772 w 3666"/>
                <a:gd name="T85" fmla="*/ 3010 h 5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66" h="5920">
                  <a:moveTo>
                    <a:pt x="3594" y="3273"/>
                  </a:moveTo>
                  <a:lnTo>
                    <a:pt x="3116" y="3089"/>
                  </a:lnTo>
                  <a:lnTo>
                    <a:pt x="2842" y="2815"/>
                  </a:lnTo>
                  <a:cubicBezTo>
                    <a:pt x="2824" y="2797"/>
                    <a:pt x="2801" y="2788"/>
                    <a:pt x="2777" y="2788"/>
                  </a:cubicBezTo>
                  <a:lnTo>
                    <a:pt x="2777" y="2564"/>
                  </a:lnTo>
                  <a:cubicBezTo>
                    <a:pt x="2907" y="2426"/>
                    <a:pt x="2999" y="2251"/>
                    <a:pt x="3036" y="2054"/>
                  </a:cubicBezTo>
                  <a:cubicBezTo>
                    <a:pt x="3036" y="2053"/>
                    <a:pt x="3036" y="2053"/>
                    <a:pt x="3036" y="2053"/>
                  </a:cubicBezTo>
                  <a:cubicBezTo>
                    <a:pt x="3060" y="2055"/>
                    <a:pt x="3084" y="2053"/>
                    <a:pt x="3108" y="2048"/>
                  </a:cubicBezTo>
                  <a:cubicBezTo>
                    <a:pt x="3237" y="2022"/>
                    <a:pt x="3330" y="1902"/>
                    <a:pt x="3330" y="1764"/>
                  </a:cubicBezTo>
                  <a:lnTo>
                    <a:pt x="3330" y="1692"/>
                  </a:lnTo>
                  <a:cubicBezTo>
                    <a:pt x="3330" y="1611"/>
                    <a:pt x="3297" y="1536"/>
                    <a:pt x="3243" y="1484"/>
                  </a:cubicBezTo>
                  <a:cubicBezTo>
                    <a:pt x="3331" y="1010"/>
                    <a:pt x="3260" y="625"/>
                    <a:pt x="3037" y="367"/>
                  </a:cubicBezTo>
                  <a:cubicBezTo>
                    <a:pt x="2822" y="119"/>
                    <a:pt x="2475" y="0"/>
                    <a:pt x="2034" y="24"/>
                  </a:cubicBezTo>
                  <a:cubicBezTo>
                    <a:pt x="1623" y="46"/>
                    <a:pt x="1359" y="236"/>
                    <a:pt x="1278" y="303"/>
                  </a:cubicBezTo>
                  <a:cubicBezTo>
                    <a:pt x="1165" y="318"/>
                    <a:pt x="840" y="400"/>
                    <a:pt x="840" y="855"/>
                  </a:cubicBezTo>
                  <a:cubicBezTo>
                    <a:pt x="840" y="1106"/>
                    <a:pt x="881" y="1315"/>
                    <a:pt x="909" y="1431"/>
                  </a:cubicBezTo>
                  <a:cubicBezTo>
                    <a:pt x="813" y="1476"/>
                    <a:pt x="748" y="1577"/>
                    <a:pt x="748" y="1693"/>
                  </a:cubicBezTo>
                  <a:lnTo>
                    <a:pt x="748" y="1764"/>
                  </a:lnTo>
                  <a:cubicBezTo>
                    <a:pt x="748" y="1902"/>
                    <a:pt x="841" y="2022"/>
                    <a:pt x="970" y="2048"/>
                  </a:cubicBezTo>
                  <a:cubicBezTo>
                    <a:pt x="994" y="2053"/>
                    <a:pt x="1018" y="2055"/>
                    <a:pt x="1042" y="2053"/>
                  </a:cubicBezTo>
                  <a:cubicBezTo>
                    <a:pt x="1042" y="2053"/>
                    <a:pt x="1042" y="2053"/>
                    <a:pt x="1042" y="2054"/>
                  </a:cubicBezTo>
                  <a:cubicBezTo>
                    <a:pt x="1078" y="2251"/>
                    <a:pt x="1171" y="2426"/>
                    <a:pt x="1300" y="2564"/>
                  </a:cubicBezTo>
                  <a:lnTo>
                    <a:pt x="1300" y="2788"/>
                  </a:lnTo>
                  <a:cubicBezTo>
                    <a:pt x="1277" y="2788"/>
                    <a:pt x="1253" y="2797"/>
                    <a:pt x="1236" y="2815"/>
                  </a:cubicBezTo>
                  <a:lnTo>
                    <a:pt x="962" y="3089"/>
                  </a:lnTo>
                  <a:lnTo>
                    <a:pt x="424" y="3296"/>
                  </a:lnTo>
                  <a:cubicBezTo>
                    <a:pt x="166" y="3396"/>
                    <a:pt x="0" y="3649"/>
                    <a:pt x="11" y="3925"/>
                  </a:cubicBezTo>
                  <a:lnTo>
                    <a:pt x="87" y="5830"/>
                  </a:lnTo>
                  <a:cubicBezTo>
                    <a:pt x="89" y="5880"/>
                    <a:pt x="131" y="5920"/>
                    <a:pt x="181" y="5920"/>
                  </a:cubicBezTo>
                  <a:cubicBezTo>
                    <a:pt x="182" y="5920"/>
                    <a:pt x="184" y="5920"/>
                    <a:pt x="185" y="5920"/>
                  </a:cubicBezTo>
                  <a:cubicBezTo>
                    <a:pt x="237" y="5918"/>
                    <a:pt x="277" y="5874"/>
                    <a:pt x="275" y="5822"/>
                  </a:cubicBezTo>
                  <a:lnTo>
                    <a:pt x="198" y="3918"/>
                  </a:lnTo>
                  <a:cubicBezTo>
                    <a:pt x="196" y="3867"/>
                    <a:pt x="203" y="3818"/>
                    <a:pt x="217" y="3771"/>
                  </a:cubicBezTo>
                  <a:lnTo>
                    <a:pt x="521" y="4075"/>
                  </a:lnTo>
                  <a:cubicBezTo>
                    <a:pt x="608" y="4162"/>
                    <a:pt x="655" y="4277"/>
                    <a:pt x="655" y="4400"/>
                  </a:cubicBezTo>
                  <a:lnTo>
                    <a:pt x="655" y="5826"/>
                  </a:lnTo>
                  <a:cubicBezTo>
                    <a:pt x="655" y="5878"/>
                    <a:pt x="697" y="5920"/>
                    <a:pt x="749" y="5920"/>
                  </a:cubicBezTo>
                  <a:cubicBezTo>
                    <a:pt x="801" y="5920"/>
                    <a:pt x="843" y="5878"/>
                    <a:pt x="843" y="5826"/>
                  </a:cubicBezTo>
                  <a:lnTo>
                    <a:pt x="843" y="4400"/>
                  </a:lnTo>
                  <a:cubicBezTo>
                    <a:pt x="843" y="4227"/>
                    <a:pt x="776" y="4065"/>
                    <a:pt x="654" y="3943"/>
                  </a:cubicBezTo>
                  <a:lnTo>
                    <a:pt x="310" y="3599"/>
                  </a:lnTo>
                  <a:cubicBezTo>
                    <a:pt x="358" y="3543"/>
                    <a:pt x="420" y="3499"/>
                    <a:pt x="492" y="3471"/>
                  </a:cubicBezTo>
                  <a:lnTo>
                    <a:pt x="993" y="3278"/>
                  </a:lnTo>
                  <a:lnTo>
                    <a:pt x="1376" y="3852"/>
                  </a:lnTo>
                  <a:cubicBezTo>
                    <a:pt x="1422" y="3921"/>
                    <a:pt x="1496" y="3966"/>
                    <a:pt x="1580" y="3974"/>
                  </a:cubicBezTo>
                  <a:cubicBezTo>
                    <a:pt x="1589" y="3975"/>
                    <a:pt x="1598" y="3976"/>
                    <a:pt x="1607" y="3976"/>
                  </a:cubicBezTo>
                  <a:cubicBezTo>
                    <a:pt x="1658" y="3976"/>
                    <a:pt x="1708" y="3961"/>
                    <a:pt x="1751" y="3935"/>
                  </a:cubicBezTo>
                  <a:lnTo>
                    <a:pt x="1669" y="5822"/>
                  </a:lnTo>
                  <a:cubicBezTo>
                    <a:pt x="1667" y="5874"/>
                    <a:pt x="1707" y="5918"/>
                    <a:pt x="1758" y="5920"/>
                  </a:cubicBezTo>
                  <a:cubicBezTo>
                    <a:pt x="1760" y="5920"/>
                    <a:pt x="1761" y="5920"/>
                    <a:pt x="1763" y="5920"/>
                  </a:cubicBezTo>
                  <a:cubicBezTo>
                    <a:pt x="1813" y="5920"/>
                    <a:pt x="1854" y="5881"/>
                    <a:pt x="1856" y="5830"/>
                  </a:cubicBezTo>
                  <a:lnTo>
                    <a:pt x="1932" y="4080"/>
                  </a:lnTo>
                  <a:lnTo>
                    <a:pt x="2145" y="4080"/>
                  </a:lnTo>
                  <a:lnTo>
                    <a:pt x="2222" y="5830"/>
                  </a:lnTo>
                  <a:cubicBezTo>
                    <a:pt x="2224" y="5881"/>
                    <a:pt x="2265" y="5920"/>
                    <a:pt x="2315" y="5920"/>
                  </a:cubicBezTo>
                  <a:cubicBezTo>
                    <a:pt x="2317" y="5920"/>
                    <a:pt x="2318" y="5920"/>
                    <a:pt x="2319" y="5920"/>
                  </a:cubicBezTo>
                  <a:cubicBezTo>
                    <a:pt x="2371" y="5918"/>
                    <a:pt x="2411" y="5874"/>
                    <a:pt x="2409" y="5822"/>
                  </a:cubicBezTo>
                  <a:lnTo>
                    <a:pt x="2327" y="3935"/>
                  </a:lnTo>
                  <a:cubicBezTo>
                    <a:pt x="2370" y="3961"/>
                    <a:pt x="2419" y="3975"/>
                    <a:pt x="2471" y="3975"/>
                  </a:cubicBezTo>
                  <a:cubicBezTo>
                    <a:pt x="2480" y="3975"/>
                    <a:pt x="2489" y="3975"/>
                    <a:pt x="2498" y="3974"/>
                  </a:cubicBezTo>
                  <a:cubicBezTo>
                    <a:pt x="2581" y="3966"/>
                    <a:pt x="2656" y="3921"/>
                    <a:pt x="2702" y="3852"/>
                  </a:cubicBezTo>
                  <a:lnTo>
                    <a:pt x="3085" y="3278"/>
                  </a:lnTo>
                  <a:lnTo>
                    <a:pt x="3526" y="3448"/>
                  </a:lnTo>
                  <a:cubicBezTo>
                    <a:pt x="3537" y="3452"/>
                    <a:pt x="3549" y="3454"/>
                    <a:pt x="3560" y="3454"/>
                  </a:cubicBezTo>
                  <a:cubicBezTo>
                    <a:pt x="3598" y="3454"/>
                    <a:pt x="3633" y="3432"/>
                    <a:pt x="3647" y="3394"/>
                  </a:cubicBezTo>
                  <a:cubicBezTo>
                    <a:pt x="3666" y="3346"/>
                    <a:pt x="3642" y="3292"/>
                    <a:pt x="3594" y="3273"/>
                  </a:cubicBezTo>
                  <a:close/>
                  <a:moveTo>
                    <a:pt x="1226" y="2018"/>
                  </a:moveTo>
                  <a:cubicBezTo>
                    <a:pt x="1209" y="1926"/>
                    <a:pt x="1124" y="1859"/>
                    <a:pt x="1032" y="1866"/>
                  </a:cubicBezTo>
                  <a:cubicBezTo>
                    <a:pt x="1024" y="1867"/>
                    <a:pt x="1016" y="1866"/>
                    <a:pt x="1007" y="1864"/>
                  </a:cubicBezTo>
                  <a:cubicBezTo>
                    <a:pt x="966" y="1856"/>
                    <a:pt x="935" y="1813"/>
                    <a:pt x="935" y="1764"/>
                  </a:cubicBezTo>
                  <a:lnTo>
                    <a:pt x="935" y="1693"/>
                  </a:lnTo>
                  <a:cubicBezTo>
                    <a:pt x="935" y="1645"/>
                    <a:pt x="967" y="1602"/>
                    <a:pt x="1008" y="1595"/>
                  </a:cubicBezTo>
                  <a:cubicBezTo>
                    <a:pt x="1043" y="1589"/>
                    <a:pt x="1076" y="1601"/>
                    <a:pt x="1097" y="1629"/>
                  </a:cubicBezTo>
                  <a:cubicBezTo>
                    <a:pt x="1115" y="1652"/>
                    <a:pt x="1138" y="1668"/>
                    <a:pt x="1165" y="1676"/>
                  </a:cubicBezTo>
                  <a:cubicBezTo>
                    <a:pt x="1204" y="1688"/>
                    <a:pt x="1247" y="1681"/>
                    <a:pt x="1280" y="1657"/>
                  </a:cubicBezTo>
                  <a:cubicBezTo>
                    <a:pt x="1356" y="1604"/>
                    <a:pt x="1420" y="1535"/>
                    <a:pt x="1471" y="1455"/>
                  </a:cubicBezTo>
                  <a:cubicBezTo>
                    <a:pt x="1499" y="1411"/>
                    <a:pt x="1486" y="1353"/>
                    <a:pt x="1442" y="1325"/>
                  </a:cubicBezTo>
                  <a:cubicBezTo>
                    <a:pt x="1399" y="1298"/>
                    <a:pt x="1341" y="1311"/>
                    <a:pt x="1313" y="1354"/>
                  </a:cubicBezTo>
                  <a:cubicBezTo>
                    <a:pt x="1284" y="1400"/>
                    <a:pt x="1249" y="1441"/>
                    <a:pt x="1209" y="1475"/>
                  </a:cubicBezTo>
                  <a:cubicBezTo>
                    <a:pt x="1177" y="1447"/>
                    <a:pt x="1139" y="1427"/>
                    <a:pt x="1099" y="1416"/>
                  </a:cubicBezTo>
                  <a:cubicBezTo>
                    <a:pt x="1074" y="1321"/>
                    <a:pt x="1027" y="1111"/>
                    <a:pt x="1027" y="855"/>
                  </a:cubicBezTo>
                  <a:cubicBezTo>
                    <a:pt x="1027" y="702"/>
                    <a:pt x="1074" y="594"/>
                    <a:pt x="1168" y="535"/>
                  </a:cubicBezTo>
                  <a:cubicBezTo>
                    <a:pt x="1241" y="489"/>
                    <a:pt x="1317" y="488"/>
                    <a:pt x="1317" y="488"/>
                  </a:cubicBezTo>
                  <a:cubicBezTo>
                    <a:pt x="1341" y="488"/>
                    <a:pt x="1365" y="478"/>
                    <a:pt x="1382" y="462"/>
                  </a:cubicBezTo>
                  <a:cubicBezTo>
                    <a:pt x="1384" y="460"/>
                    <a:pt x="1627" y="234"/>
                    <a:pt x="2044" y="211"/>
                  </a:cubicBezTo>
                  <a:cubicBezTo>
                    <a:pt x="2425" y="191"/>
                    <a:pt x="2719" y="287"/>
                    <a:pt x="2895" y="490"/>
                  </a:cubicBezTo>
                  <a:cubicBezTo>
                    <a:pt x="3073" y="695"/>
                    <a:pt x="3132" y="1011"/>
                    <a:pt x="3066" y="1406"/>
                  </a:cubicBezTo>
                  <a:cubicBezTo>
                    <a:pt x="3038" y="1405"/>
                    <a:pt x="3007" y="1407"/>
                    <a:pt x="2976" y="1413"/>
                  </a:cubicBezTo>
                  <a:lnTo>
                    <a:pt x="2882" y="1187"/>
                  </a:lnTo>
                  <a:cubicBezTo>
                    <a:pt x="2864" y="1144"/>
                    <a:pt x="2816" y="1120"/>
                    <a:pt x="2771" y="1132"/>
                  </a:cubicBezTo>
                  <a:cubicBezTo>
                    <a:pt x="2762" y="1135"/>
                    <a:pt x="1851" y="1367"/>
                    <a:pt x="1467" y="889"/>
                  </a:cubicBezTo>
                  <a:cubicBezTo>
                    <a:pt x="1434" y="849"/>
                    <a:pt x="1375" y="842"/>
                    <a:pt x="1335" y="875"/>
                  </a:cubicBezTo>
                  <a:cubicBezTo>
                    <a:pt x="1295" y="907"/>
                    <a:pt x="1288" y="966"/>
                    <a:pt x="1321" y="1006"/>
                  </a:cubicBezTo>
                  <a:cubicBezTo>
                    <a:pt x="1710" y="1492"/>
                    <a:pt x="2486" y="1383"/>
                    <a:pt x="2739" y="1332"/>
                  </a:cubicBezTo>
                  <a:lnTo>
                    <a:pt x="2812" y="1507"/>
                  </a:lnTo>
                  <a:cubicBezTo>
                    <a:pt x="2842" y="1579"/>
                    <a:pt x="2918" y="1618"/>
                    <a:pt x="2993" y="1600"/>
                  </a:cubicBezTo>
                  <a:cubicBezTo>
                    <a:pt x="3023" y="1593"/>
                    <a:pt x="3055" y="1592"/>
                    <a:pt x="3069" y="1595"/>
                  </a:cubicBezTo>
                  <a:cubicBezTo>
                    <a:pt x="3111" y="1603"/>
                    <a:pt x="3143" y="1645"/>
                    <a:pt x="3143" y="1692"/>
                  </a:cubicBezTo>
                  <a:lnTo>
                    <a:pt x="3143" y="1764"/>
                  </a:lnTo>
                  <a:cubicBezTo>
                    <a:pt x="3143" y="1813"/>
                    <a:pt x="3112" y="1856"/>
                    <a:pt x="3070" y="1864"/>
                  </a:cubicBezTo>
                  <a:cubicBezTo>
                    <a:pt x="3062" y="1866"/>
                    <a:pt x="3054" y="1867"/>
                    <a:pt x="3046" y="1866"/>
                  </a:cubicBezTo>
                  <a:cubicBezTo>
                    <a:pt x="2954" y="1859"/>
                    <a:pt x="2869" y="1926"/>
                    <a:pt x="2852" y="2018"/>
                  </a:cubicBezTo>
                  <a:cubicBezTo>
                    <a:pt x="2780" y="2411"/>
                    <a:pt x="2438" y="2695"/>
                    <a:pt x="2039" y="2695"/>
                  </a:cubicBezTo>
                  <a:cubicBezTo>
                    <a:pt x="1640" y="2695"/>
                    <a:pt x="1298" y="2411"/>
                    <a:pt x="1226" y="2018"/>
                  </a:cubicBezTo>
                  <a:close/>
                  <a:moveTo>
                    <a:pt x="1671" y="3762"/>
                  </a:moveTo>
                  <a:cubicBezTo>
                    <a:pt x="1652" y="3781"/>
                    <a:pt x="1625" y="3790"/>
                    <a:pt x="1598" y="3788"/>
                  </a:cubicBezTo>
                  <a:cubicBezTo>
                    <a:pt x="1571" y="3785"/>
                    <a:pt x="1547" y="3770"/>
                    <a:pt x="1532" y="3748"/>
                  </a:cubicBezTo>
                  <a:lnTo>
                    <a:pt x="1146" y="3170"/>
                  </a:lnTo>
                  <a:lnTo>
                    <a:pt x="1306" y="3010"/>
                  </a:lnTo>
                  <a:lnTo>
                    <a:pt x="1902" y="3531"/>
                  </a:lnTo>
                  <a:lnTo>
                    <a:pt x="1671" y="3762"/>
                  </a:lnTo>
                  <a:close/>
                  <a:moveTo>
                    <a:pt x="1941" y="3893"/>
                  </a:moveTo>
                  <a:lnTo>
                    <a:pt x="1947" y="3751"/>
                  </a:lnTo>
                  <a:lnTo>
                    <a:pt x="2039" y="3659"/>
                  </a:lnTo>
                  <a:lnTo>
                    <a:pt x="2131" y="3751"/>
                  </a:lnTo>
                  <a:lnTo>
                    <a:pt x="2137" y="3893"/>
                  </a:lnTo>
                  <a:lnTo>
                    <a:pt x="1941" y="3893"/>
                  </a:lnTo>
                  <a:close/>
                  <a:moveTo>
                    <a:pt x="2039" y="3402"/>
                  </a:moveTo>
                  <a:lnTo>
                    <a:pt x="1488" y="2919"/>
                  </a:lnTo>
                  <a:lnTo>
                    <a:pt x="1488" y="2720"/>
                  </a:lnTo>
                  <a:cubicBezTo>
                    <a:pt x="1647" y="2823"/>
                    <a:pt x="1837" y="2883"/>
                    <a:pt x="2039" y="2883"/>
                  </a:cubicBezTo>
                  <a:cubicBezTo>
                    <a:pt x="2241" y="2883"/>
                    <a:pt x="2430" y="2823"/>
                    <a:pt x="2590" y="2720"/>
                  </a:cubicBezTo>
                  <a:lnTo>
                    <a:pt x="2590" y="2919"/>
                  </a:lnTo>
                  <a:lnTo>
                    <a:pt x="2039" y="3402"/>
                  </a:lnTo>
                  <a:close/>
                  <a:moveTo>
                    <a:pt x="2546" y="3748"/>
                  </a:moveTo>
                  <a:cubicBezTo>
                    <a:pt x="2531" y="3770"/>
                    <a:pt x="2507" y="3785"/>
                    <a:pt x="2480" y="3788"/>
                  </a:cubicBezTo>
                  <a:cubicBezTo>
                    <a:pt x="2464" y="3789"/>
                    <a:pt x="2433" y="3788"/>
                    <a:pt x="2407" y="3762"/>
                  </a:cubicBezTo>
                  <a:lnTo>
                    <a:pt x="2176" y="3531"/>
                  </a:lnTo>
                  <a:lnTo>
                    <a:pt x="2772" y="3010"/>
                  </a:lnTo>
                  <a:lnTo>
                    <a:pt x="2932" y="3170"/>
                  </a:lnTo>
                  <a:lnTo>
                    <a:pt x="2546" y="37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980">
              <a:extLst>
                <a:ext uri="{FF2B5EF4-FFF2-40B4-BE49-F238E27FC236}">
                  <a16:creationId xmlns:a16="http://schemas.microsoft.com/office/drawing/2014/main" id="{9140DE10-44DB-411E-BC95-78558F173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3" y="2674"/>
              <a:ext cx="86" cy="78"/>
            </a:xfrm>
            <a:custGeom>
              <a:avLst/>
              <a:gdLst>
                <a:gd name="T0" fmla="*/ 2799 w 3193"/>
                <a:gd name="T1" fmla="*/ 501 h 2893"/>
                <a:gd name="T2" fmla="*/ 2191 w 3193"/>
                <a:gd name="T3" fmla="*/ 294 h 2893"/>
                <a:gd name="T4" fmla="*/ 1296 w 3193"/>
                <a:gd name="T5" fmla="*/ 0 h 2893"/>
                <a:gd name="T6" fmla="*/ 1002 w 3193"/>
                <a:gd name="T7" fmla="*/ 501 h 2893"/>
                <a:gd name="T8" fmla="*/ 0 w 3193"/>
                <a:gd name="T9" fmla="*/ 895 h 2893"/>
                <a:gd name="T10" fmla="*/ 100 w 3193"/>
                <a:gd name="T11" fmla="*/ 1466 h 2893"/>
                <a:gd name="T12" fmla="*/ 484 w 3193"/>
                <a:gd name="T13" fmla="*/ 2893 h 2893"/>
                <a:gd name="T14" fmla="*/ 3093 w 3193"/>
                <a:gd name="T15" fmla="*/ 2509 h 2893"/>
                <a:gd name="T16" fmla="*/ 3193 w 3193"/>
                <a:gd name="T17" fmla="*/ 1174 h 2893"/>
                <a:gd name="T18" fmla="*/ 1189 w 3193"/>
                <a:gd name="T19" fmla="*/ 294 h 2893"/>
                <a:gd name="T20" fmla="*/ 1296 w 3193"/>
                <a:gd name="T21" fmla="*/ 188 h 2893"/>
                <a:gd name="T22" fmla="*/ 2004 w 3193"/>
                <a:gd name="T23" fmla="*/ 294 h 2893"/>
                <a:gd name="T24" fmla="*/ 1189 w 3193"/>
                <a:gd name="T25" fmla="*/ 501 h 2893"/>
                <a:gd name="T26" fmla="*/ 3006 w 3193"/>
                <a:gd name="T27" fmla="*/ 1174 h 2893"/>
                <a:gd name="T28" fmla="*/ 2592 w 3193"/>
                <a:gd name="T29" fmla="*/ 1597 h 2893"/>
                <a:gd name="T30" fmla="*/ 2098 w 3193"/>
                <a:gd name="T31" fmla="*/ 1503 h 2893"/>
                <a:gd name="T32" fmla="*/ 2004 w 3193"/>
                <a:gd name="T33" fmla="*/ 1897 h 2893"/>
                <a:gd name="T34" fmla="*/ 2592 w 3193"/>
                <a:gd name="T35" fmla="*/ 1897 h 2893"/>
                <a:gd name="T36" fmla="*/ 2906 w 3193"/>
                <a:gd name="T37" fmla="*/ 1649 h 2893"/>
                <a:gd name="T38" fmla="*/ 2709 w 3193"/>
                <a:gd name="T39" fmla="*/ 2705 h 2893"/>
                <a:gd name="T40" fmla="*/ 288 w 3193"/>
                <a:gd name="T41" fmla="*/ 2509 h 2893"/>
                <a:gd name="T42" fmla="*/ 601 w 3193"/>
                <a:gd name="T43" fmla="*/ 1817 h 2893"/>
                <a:gd name="T44" fmla="*/ 895 w 3193"/>
                <a:gd name="T45" fmla="*/ 2192 h 2893"/>
                <a:gd name="T46" fmla="*/ 1597 w 3193"/>
                <a:gd name="T47" fmla="*/ 1991 h 2893"/>
                <a:gd name="T48" fmla="*/ 1791 w 3193"/>
                <a:gd name="T49" fmla="*/ 1893 h 2893"/>
                <a:gd name="T50" fmla="*/ 1597 w 3193"/>
                <a:gd name="T51" fmla="*/ 1804 h 2893"/>
                <a:gd name="T52" fmla="*/ 1189 w 3193"/>
                <a:gd name="T53" fmla="*/ 1597 h 2893"/>
                <a:gd name="T54" fmla="*/ 695 w 3193"/>
                <a:gd name="T55" fmla="*/ 1503 h 2893"/>
                <a:gd name="T56" fmla="*/ 601 w 3193"/>
                <a:gd name="T57" fmla="*/ 1613 h 2893"/>
                <a:gd name="T58" fmla="*/ 187 w 3193"/>
                <a:gd name="T59" fmla="*/ 895 h 2893"/>
                <a:gd name="T60" fmla="*/ 2799 w 3193"/>
                <a:gd name="T61" fmla="*/ 689 h 2893"/>
                <a:gd name="T62" fmla="*/ 3006 w 3193"/>
                <a:gd name="T63" fmla="*/ 1174 h 2893"/>
                <a:gd name="T64" fmla="*/ 2405 w 3193"/>
                <a:gd name="T65" fmla="*/ 1897 h 2893"/>
                <a:gd name="T66" fmla="*/ 2191 w 3193"/>
                <a:gd name="T67" fmla="*/ 1897 h 2893"/>
                <a:gd name="T68" fmla="*/ 2405 w 3193"/>
                <a:gd name="T69" fmla="*/ 1691 h 2893"/>
                <a:gd name="T70" fmla="*/ 789 w 3193"/>
                <a:gd name="T71" fmla="*/ 1691 h 2893"/>
                <a:gd name="T72" fmla="*/ 1002 w 3193"/>
                <a:gd name="T73" fmla="*/ 1897 h 2893"/>
                <a:gd name="T74" fmla="*/ 789 w 3193"/>
                <a:gd name="T75" fmla="*/ 1897 h 2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93" h="2893">
                  <a:moveTo>
                    <a:pt x="3193" y="895"/>
                  </a:moveTo>
                  <a:cubicBezTo>
                    <a:pt x="3193" y="678"/>
                    <a:pt x="3016" y="501"/>
                    <a:pt x="2799" y="501"/>
                  </a:cubicBezTo>
                  <a:lnTo>
                    <a:pt x="2191" y="501"/>
                  </a:lnTo>
                  <a:lnTo>
                    <a:pt x="2191" y="294"/>
                  </a:lnTo>
                  <a:cubicBezTo>
                    <a:pt x="2191" y="132"/>
                    <a:pt x="2059" y="0"/>
                    <a:pt x="1897" y="0"/>
                  </a:cubicBezTo>
                  <a:lnTo>
                    <a:pt x="1296" y="0"/>
                  </a:lnTo>
                  <a:cubicBezTo>
                    <a:pt x="1134" y="0"/>
                    <a:pt x="1002" y="132"/>
                    <a:pt x="1002" y="294"/>
                  </a:cubicBezTo>
                  <a:lnTo>
                    <a:pt x="1002" y="501"/>
                  </a:lnTo>
                  <a:lnTo>
                    <a:pt x="394" y="501"/>
                  </a:lnTo>
                  <a:cubicBezTo>
                    <a:pt x="177" y="501"/>
                    <a:pt x="0" y="678"/>
                    <a:pt x="0" y="895"/>
                  </a:cubicBezTo>
                  <a:lnTo>
                    <a:pt x="0" y="1174"/>
                  </a:lnTo>
                  <a:cubicBezTo>
                    <a:pt x="0" y="1276"/>
                    <a:pt x="34" y="1375"/>
                    <a:pt x="100" y="1466"/>
                  </a:cubicBezTo>
                  <a:lnTo>
                    <a:pt x="100" y="2509"/>
                  </a:lnTo>
                  <a:cubicBezTo>
                    <a:pt x="100" y="2721"/>
                    <a:pt x="272" y="2893"/>
                    <a:pt x="484" y="2893"/>
                  </a:cubicBezTo>
                  <a:lnTo>
                    <a:pt x="2709" y="2893"/>
                  </a:lnTo>
                  <a:cubicBezTo>
                    <a:pt x="2921" y="2893"/>
                    <a:pt x="3093" y="2721"/>
                    <a:pt x="3093" y="2509"/>
                  </a:cubicBezTo>
                  <a:lnTo>
                    <a:pt x="3093" y="1466"/>
                  </a:lnTo>
                  <a:cubicBezTo>
                    <a:pt x="3159" y="1375"/>
                    <a:pt x="3193" y="1276"/>
                    <a:pt x="3193" y="1174"/>
                  </a:cubicBezTo>
                  <a:lnTo>
                    <a:pt x="3193" y="895"/>
                  </a:lnTo>
                  <a:close/>
                  <a:moveTo>
                    <a:pt x="1189" y="294"/>
                  </a:moveTo>
                  <a:lnTo>
                    <a:pt x="1189" y="294"/>
                  </a:lnTo>
                  <a:cubicBezTo>
                    <a:pt x="1189" y="235"/>
                    <a:pt x="1237" y="188"/>
                    <a:pt x="1296" y="188"/>
                  </a:cubicBezTo>
                  <a:lnTo>
                    <a:pt x="1897" y="188"/>
                  </a:lnTo>
                  <a:cubicBezTo>
                    <a:pt x="1956" y="188"/>
                    <a:pt x="2004" y="235"/>
                    <a:pt x="2004" y="294"/>
                  </a:cubicBezTo>
                  <a:lnTo>
                    <a:pt x="2004" y="501"/>
                  </a:lnTo>
                  <a:lnTo>
                    <a:pt x="1189" y="501"/>
                  </a:lnTo>
                  <a:lnTo>
                    <a:pt x="1189" y="294"/>
                  </a:lnTo>
                  <a:close/>
                  <a:moveTo>
                    <a:pt x="3006" y="1174"/>
                  </a:moveTo>
                  <a:cubicBezTo>
                    <a:pt x="3006" y="1335"/>
                    <a:pt x="2854" y="1494"/>
                    <a:pt x="2592" y="1613"/>
                  </a:cubicBezTo>
                  <a:lnTo>
                    <a:pt x="2592" y="1597"/>
                  </a:lnTo>
                  <a:cubicBezTo>
                    <a:pt x="2592" y="1545"/>
                    <a:pt x="2550" y="1503"/>
                    <a:pt x="2498" y="1503"/>
                  </a:cubicBezTo>
                  <a:lnTo>
                    <a:pt x="2098" y="1503"/>
                  </a:lnTo>
                  <a:cubicBezTo>
                    <a:pt x="2046" y="1503"/>
                    <a:pt x="2004" y="1545"/>
                    <a:pt x="2004" y="1597"/>
                  </a:cubicBezTo>
                  <a:lnTo>
                    <a:pt x="2004" y="1897"/>
                  </a:lnTo>
                  <a:cubicBezTo>
                    <a:pt x="2004" y="2060"/>
                    <a:pt x="2136" y="2192"/>
                    <a:pt x="2298" y="2192"/>
                  </a:cubicBezTo>
                  <a:cubicBezTo>
                    <a:pt x="2460" y="2192"/>
                    <a:pt x="2592" y="2060"/>
                    <a:pt x="2592" y="1897"/>
                  </a:cubicBezTo>
                  <a:lnTo>
                    <a:pt x="2592" y="1817"/>
                  </a:lnTo>
                  <a:cubicBezTo>
                    <a:pt x="2714" y="1769"/>
                    <a:pt x="2819" y="1712"/>
                    <a:pt x="2906" y="1649"/>
                  </a:cubicBezTo>
                  <a:lnTo>
                    <a:pt x="2906" y="2509"/>
                  </a:lnTo>
                  <a:cubicBezTo>
                    <a:pt x="2906" y="2617"/>
                    <a:pt x="2817" y="2705"/>
                    <a:pt x="2709" y="2705"/>
                  </a:cubicBezTo>
                  <a:lnTo>
                    <a:pt x="484" y="2705"/>
                  </a:lnTo>
                  <a:cubicBezTo>
                    <a:pt x="376" y="2705"/>
                    <a:pt x="288" y="2617"/>
                    <a:pt x="288" y="2509"/>
                  </a:cubicBezTo>
                  <a:lnTo>
                    <a:pt x="288" y="1649"/>
                  </a:lnTo>
                  <a:cubicBezTo>
                    <a:pt x="374" y="1712"/>
                    <a:pt x="479" y="1769"/>
                    <a:pt x="601" y="1817"/>
                  </a:cubicBezTo>
                  <a:lnTo>
                    <a:pt x="601" y="1897"/>
                  </a:lnTo>
                  <a:cubicBezTo>
                    <a:pt x="601" y="2060"/>
                    <a:pt x="733" y="2192"/>
                    <a:pt x="895" y="2192"/>
                  </a:cubicBezTo>
                  <a:cubicBezTo>
                    <a:pt x="1035" y="2192"/>
                    <a:pt x="1151" y="2094"/>
                    <a:pt x="1182" y="1964"/>
                  </a:cubicBezTo>
                  <a:cubicBezTo>
                    <a:pt x="1316" y="1982"/>
                    <a:pt x="1455" y="1991"/>
                    <a:pt x="1597" y="1991"/>
                  </a:cubicBezTo>
                  <a:cubicBezTo>
                    <a:pt x="1631" y="1991"/>
                    <a:pt x="1666" y="1991"/>
                    <a:pt x="1700" y="1990"/>
                  </a:cubicBezTo>
                  <a:cubicBezTo>
                    <a:pt x="1752" y="1988"/>
                    <a:pt x="1792" y="1945"/>
                    <a:pt x="1791" y="1893"/>
                  </a:cubicBezTo>
                  <a:cubicBezTo>
                    <a:pt x="1789" y="1841"/>
                    <a:pt x="1746" y="1800"/>
                    <a:pt x="1694" y="1802"/>
                  </a:cubicBezTo>
                  <a:cubicBezTo>
                    <a:pt x="1662" y="1803"/>
                    <a:pt x="1629" y="1804"/>
                    <a:pt x="1597" y="1804"/>
                  </a:cubicBezTo>
                  <a:cubicBezTo>
                    <a:pt x="1458" y="1804"/>
                    <a:pt x="1321" y="1794"/>
                    <a:pt x="1189" y="1776"/>
                  </a:cubicBezTo>
                  <a:lnTo>
                    <a:pt x="1189" y="1597"/>
                  </a:lnTo>
                  <a:cubicBezTo>
                    <a:pt x="1189" y="1545"/>
                    <a:pt x="1147" y="1503"/>
                    <a:pt x="1096" y="1503"/>
                  </a:cubicBezTo>
                  <a:lnTo>
                    <a:pt x="695" y="1503"/>
                  </a:lnTo>
                  <a:cubicBezTo>
                    <a:pt x="643" y="1503"/>
                    <a:pt x="601" y="1545"/>
                    <a:pt x="601" y="1597"/>
                  </a:cubicBezTo>
                  <a:lnTo>
                    <a:pt x="601" y="1613"/>
                  </a:lnTo>
                  <a:cubicBezTo>
                    <a:pt x="340" y="1494"/>
                    <a:pt x="187" y="1335"/>
                    <a:pt x="187" y="1174"/>
                  </a:cubicBezTo>
                  <a:lnTo>
                    <a:pt x="187" y="895"/>
                  </a:lnTo>
                  <a:cubicBezTo>
                    <a:pt x="187" y="781"/>
                    <a:pt x="280" y="689"/>
                    <a:pt x="394" y="689"/>
                  </a:cubicBezTo>
                  <a:lnTo>
                    <a:pt x="2799" y="689"/>
                  </a:lnTo>
                  <a:cubicBezTo>
                    <a:pt x="2913" y="689"/>
                    <a:pt x="3006" y="781"/>
                    <a:pt x="3006" y="895"/>
                  </a:cubicBezTo>
                  <a:lnTo>
                    <a:pt x="3006" y="1174"/>
                  </a:lnTo>
                  <a:close/>
                  <a:moveTo>
                    <a:pt x="2405" y="1691"/>
                  </a:moveTo>
                  <a:lnTo>
                    <a:pt x="2405" y="1897"/>
                  </a:lnTo>
                  <a:cubicBezTo>
                    <a:pt x="2405" y="1956"/>
                    <a:pt x="2357" y="2004"/>
                    <a:pt x="2298" y="2004"/>
                  </a:cubicBezTo>
                  <a:cubicBezTo>
                    <a:pt x="2239" y="2004"/>
                    <a:pt x="2191" y="1956"/>
                    <a:pt x="2191" y="1897"/>
                  </a:cubicBezTo>
                  <a:lnTo>
                    <a:pt x="2191" y="1691"/>
                  </a:lnTo>
                  <a:lnTo>
                    <a:pt x="2405" y="1691"/>
                  </a:lnTo>
                  <a:close/>
                  <a:moveTo>
                    <a:pt x="789" y="1897"/>
                  </a:moveTo>
                  <a:lnTo>
                    <a:pt x="789" y="1691"/>
                  </a:lnTo>
                  <a:lnTo>
                    <a:pt x="1002" y="1691"/>
                  </a:lnTo>
                  <a:lnTo>
                    <a:pt x="1002" y="1897"/>
                  </a:lnTo>
                  <a:cubicBezTo>
                    <a:pt x="1002" y="1956"/>
                    <a:pt x="954" y="2004"/>
                    <a:pt x="895" y="2004"/>
                  </a:cubicBezTo>
                  <a:cubicBezTo>
                    <a:pt x="836" y="2004"/>
                    <a:pt x="789" y="1956"/>
                    <a:pt x="789" y="18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3ED94E6-E367-4341-A516-9140ADD1337D}"/>
              </a:ext>
            </a:extLst>
          </p:cNvPr>
          <p:cNvGrpSpPr/>
          <p:nvPr/>
        </p:nvGrpSpPr>
        <p:grpSpPr>
          <a:xfrm>
            <a:off x="4756523" y="4386311"/>
            <a:ext cx="550405" cy="550404"/>
            <a:chOff x="2114550" y="3684588"/>
            <a:chExt cx="800101" cy="800100"/>
          </a:xfrm>
          <a:solidFill>
            <a:schemeClr val="bg2">
              <a:lumMod val="25000"/>
            </a:schemeClr>
          </a:solidFill>
        </p:grpSpPr>
        <p:sp>
          <p:nvSpPr>
            <p:cNvPr id="158" name="Freeform 76">
              <a:extLst>
                <a:ext uri="{FF2B5EF4-FFF2-40B4-BE49-F238E27FC236}">
                  <a16:creationId xmlns:a16="http://schemas.microsoft.com/office/drawing/2014/main" id="{3FCC3B71-DE66-4006-94A1-D798D267DA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0438" y="3903663"/>
              <a:ext cx="568325" cy="581025"/>
            </a:xfrm>
            <a:custGeom>
              <a:avLst/>
              <a:gdLst>
                <a:gd name="T0" fmla="*/ 2831 w 4400"/>
                <a:gd name="T1" fmla="*/ 2600 h 4500"/>
                <a:gd name="T2" fmla="*/ 3300 w 4400"/>
                <a:gd name="T3" fmla="*/ 800 h 4500"/>
                <a:gd name="T4" fmla="*/ 2388 w 4400"/>
                <a:gd name="T5" fmla="*/ 0 h 4500"/>
                <a:gd name="T6" fmla="*/ 1100 w 4400"/>
                <a:gd name="T7" fmla="*/ 824 h 4500"/>
                <a:gd name="T8" fmla="*/ 1570 w 4400"/>
                <a:gd name="T9" fmla="*/ 2600 h 4500"/>
                <a:gd name="T10" fmla="*/ 0 w 4400"/>
                <a:gd name="T11" fmla="*/ 3700 h 4500"/>
                <a:gd name="T12" fmla="*/ 4400 w 4400"/>
                <a:gd name="T13" fmla="*/ 4500 h 4500"/>
                <a:gd name="T14" fmla="*/ 3300 w 4400"/>
                <a:gd name="T15" fmla="*/ 2600 h 4500"/>
                <a:gd name="T16" fmla="*/ 1924 w 4400"/>
                <a:gd name="T17" fmla="*/ 200 h 4500"/>
                <a:gd name="T18" fmla="*/ 2803 w 4400"/>
                <a:gd name="T19" fmla="*/ 524 h 4500"/>
                <a:gd name="T20" fmla="*/ 2900 w 4400"/>
                <a:gd name="T21" fmla="*/ 600 h 4500"/>
                <a:gd name="T22" fmla="*/ 3100 w 4400"/>
                <a:gd name="T23" fmla="*/ 1282 h 4500"/>
                <a:gd name="T24" fmla="*/ 2900 w 4400"/>
                <a:gd name="T25" fmla="*/ 800 h 4500"/>
                <a:gd name="T26" fmla="*/ 2617 w 4400"/>
                <a:gd name="T27" fmla="*/ 845 h 4500"/>
                <a:gd name="T28" fmla="*/ 1300 w 4400"/>
                <a:gd name="T29" fmla="*/ 1100 h 4500"/>
                <a:gd name="T30" fmla="*/ 1300 w 4400"/>
                <a:gd name="T31" fmla="*/ 1700 h 4500"/>
                <a:gd name="T32" fmla="*/ 2140 w 4400"/>
                <a:gd name="T33" fmla="*/ 1300 h 4500"/>
                <a:gd name="T34" fmla="*/ 3100 w 4400"/>
                <a:gd name="T35" fmla="*/ 1489 h 4500"/>
                <a:gd name="T36" fmla="*/ 2200 w 4400"/>
                <a:gd name="T37" fmla="*/ 2600 h 4500"/>
                <a:gd name="T38" fmla="*/ 1100 w 4400"/>
                <a:gd name="T39" fmla="*/ 4300 h 4500"/>
                <a:gd name="T40" fmla="*/ 900 w 4400"/>
                <a:gd name="T41" fmla="*/ 3700 h 4500"/>
                <a:gd name="T42" fmla="*/ 200 w 4400"/>
                <a:gd name="T43" fmla="*/ 4300 h 4500"/>
                <a:gd name="T44" fmla="*/ 1100 w 4400"/>
                <a:gd name="T45" fmla="*/ 2800 h 4500"/>
                <a:gd name="T46" fmla="*/ 960 w 4400"/>
                <a:gd name="T47" fmla="*/ 3120 h 4500"/>
                <a:gd name="T48" fmla="*/ 1171 w 4400"/>
                <a:gd name="T49" fmla="*/ 3834 h 4500"/>
                <a:gd name="T50" fmla="*/ 1100 w 4400"/>
                <a:gd name="T51" fmla="*/ 4300 h 4500"/>
                <a:gd name="T52" fmla="*/ 1627 w 4400"/>
                <a:gd name="T53" fmla="*/ 3370 h 4500"/>
                <a:gd name="T54" fmla="*/ 1450 w 4400"/>
                <a:gd name="T55" fmla="*/ 2800 h 4500"/>
                <a:gd name="T56" fmla="*/ 2048 w 4400"/>
                <a:gd name="T57" fmla="*/ 4178 h 4500"/>
                <a:gd name="T58" fmla="*/ 1744 w 4400"/>
                <a:gd name="T59" fmla="*/ 2800 h 4500"/>
                <a:gd name="T60" fmla="*/ 2200 w 4400"/>
                <a:gd name="T61" fmla="*/ 4015 h 4500"/>
                <a:gd name="T62" fmla="*/ 2869 w 4400"/>
                <a:gd name="T63" fmla="*/ 2800 h 4500"/>
                <a:gd name="T64" fmla="*/ 3160 w 4400"/>
                <a:gd name="T65" fmla="*/ 3080 h 4500"/>
                <a:gd name="T66" fmla="*/ 2971 w 4400"/>
                <a:gd name="T67" fmla="*/ 3766 h 4500"/>
                <a:gd name="T68" fmla="*/ 2869 w 4400"/>
                <a:gd name="T69" fmla="*/ 2800 h 4500"/>
                <a:gd name="T70" fmla="*/ 3500 w 4400"/>
                <a:gd name="T71" fmla="*/ 4300 h 4500"/>
                <a:gd name="T72" fmla="*/ 3300 w 4400"/>
                <a:gd name="T73" fmla="*/ 3700 h 4500"/>
                <a:gd name="T74" fmla="*/ 2530 w 4400"/>
                <a:gd name="T75" fmla="*/ 4300 h 4500"/>
                <a:gd name="T76" fmla="*/ 3027 w 4400"/>
                <a:gd name="T77" fmla="*/ 3430 h 4500"/>
                <a:gd name="T78" fmla="*/ 3200 w 4400"/>
                <a:gd name="T79" fmla="*/ 2800 h 4500"/>
                <a:gd name="T80" fmla="*/ 4200 w 4400"/>
                <a:gd name="T81" fmla="*/ 3700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0" h="4500">
                  <a:moveTo>
                    <a:pt x="3300" y="2600"/>
                  </a:moveTo>
                  <a:lnTo>
                    <a:pt x="2831" y="2600"/>
                  </a:lnTo>
                  <a:cubicBezTo>
                    <a:pt x="3114" y="2401"/>
                    <a:pt x="3300" y="2072"/>
                    <a:pt x="3300" y="1700"/>
                  </a:cubicBezTo>
                  <a:lnTo>
                    <a:pt x="3300" y="800"/>
                  </a:lnTo>
                  <a:cubicBezTo>
                    <a:pt x="3300" y="605"/>
                    <a:pt x="3160" y="443"/>
                    <a:pt x="2976" y="407"/>
                  </a:cubicBezTo>
                  <a:cubicBezTo>
                    <a:pt x="2885" y="164"/>
                    <a:pt x="2652" y="0"/>
                    <a:pt x="2388" y="0"/>
                  </a:cubicBezTo>
                  <a:lnTo>
                    <a:pt x="1924" y="0"/>
                  </a:lnTo>
                  <a:cubicBezTo>
                    <a:pt x="1469" y="0"/>
                    <a:pt x="1100" y="369"/>
                    <a:pt x="1100" y="824"/>
                  </a:cubicBezTo>
                  <a:lnTo>
                    <a:pt x="1100" y="1700"/>
                  </a:lnTo>
                  <a:cubicBezTo>
                    <a:pt x="1100" y="2072"/>
                    <a:pt x="1286" y="2401"/>
                    <a:pt x="1570" y="2600"/>
                  </a:cubicBezTo>
                  <a:lnTo>
                    <a:pt x="1100" y="2600"/>
                  </a:lnTo>
                  <a:cubicBezTo>
                    <a:pt x="493" y="2600"/>
                    <a:pt x="0" y="3094"/>
                    <a:pt x="0" y="3700"/>
                  </a:cubicBezTo>
                  <a:lnTo>
                    <a:pt x="0" y="4500"/>
                  </a:lnTo>
                  <a:lnTo>
                    <a:pt x="4400" y="4500"/>
                  </a:lnTo>
                  <a:lnTo>
                    <a:pt x="4400" y="3700"/>
                  </a:lnTo>
                  <a:cubicBezTo>
                    <a:pt x="4400" y="3094"/>
                    <a:pt x="3907" y="2600"/>
                    <a:pt x="3300" y="2600"/>
                  </a:cubicBezTo>
                  <a:close/>
                  <a:moveTo>
                    <a:pt x="1300" y="824"/>
                  </a:moveTo>
                  <a:cubicBezTo>
                    <a:pt x="1300" y="480"/>
                    <a:pt x="1580" y="200"/>
                    <a:pt x="1924" y="200"/>
                  </a:cubicBezTo>
                  <a:lnTo>
                    <a:pt x="2388" y="200"/>
                  </a:lnTo>
                  <a:cubicBezTo>
                    <a:pt x="2585" y="200"/>
                    <a:pt x="2755" y="333"/>
                    <a:pt x="2803" y="524"/>
                  </a:cubicBezTo>
                  <a:lnTo>
                    <a:pt x="2822" y="600"/>
                  </a:lnTo>
                  <a:lnTo>
                    <a:pt x="2900" y="600"/>
                  </a:lnTo>
                  <a:cubicBezTo>
                    <a:pt x="3010" y="600"/>
                    <a:pt x="3100" y="690"/>
                    <a:pt x="3100" y="800"/>
                  </a:cubicBezTo>
                  <a:lnTo>
                    <a:pt x="3100" y="1282"/>
                  </a:lnTo>
                  <a:cubicBezTo>
                    <a:pt x="2984" y="1240"/>
                    <a:pt x="2900" y="1130"/>
                    <a:pt x="2900" y="1000"/>
                  </a:cubicBezTo>
                  <a:lnTo>
                    <a:pt x="2900" y="800"/>
                  </a:lnTo>
                  <a:lnTo>
                    <a:pt x="2647" y="800"/>
                  </a:lnTo>
                  <a:lnTo>
                    <a:pt x="2617" y="845"/>
                  </a:lnTo>
                  <a:cubicBezTo>
                    <a:pt x="2510" y="1005"/>
                    <a:pt x="2332" y="1100"/>
                    <a:pt x="2140" y="1100"/>
                  </a:cubicBezTo>
                  <a:lnTo>
                    <a:pt x="1300" y="1100"/>
                  </a:lnTo>
                  <a:lnTo>
                    <a:pt x="1300" y="824"/>
                  </a:lnTo>
                  <a:close/>
                  <a:moveTo>
                    <a:pt x="1300" y="1700"/>
                  </a:moveTo>
                  <a:lnTo>
                    <a:pt x="1300" y="1300"/>
                  </a:lnTo>
                  <a:lnTo>
                    <a:pt x="2140" y="1300"/>
                  </a:lnTo>
                  <a:cubicBezTo>
                    <a:pt x="2355" y="1300"/>
                    <a:pt x="2558" y="1211"/>
                    <a:pt x="2703" y="1056"/>
                  </a:cubicBezTo>
                  <a:cubicBezTo>
                    <a:pt x="2728" y="1272"/>
                    <a:pt x="2890" y="1447"/>
                    <a:pt x="3100" y="1489"/>
                  </a:cubicBezTo>
                  <a:lnTo>
                    <a:pt x="3100" y="1700"/>
                  </a:lnTo>
                  <a:cubicBezTo>
                    <a:pt x="3100" y="2196"/>
                    <a:pt x="2696" y="2600"/>
                    <a:pt x="2200" y="2600"/>
                  </a:cubicBezTo>
                  <a:cubicBezTo>
                    <a:pt x="1704" y="2600"/>
                    <a:pt x="1300" y="2196"/>
                    <a:pt x="1300" y="1700"/>
                  </a:cubicBezTo>
                  <a:close/>
                  <a:moveTo>
                    <a:pt x="1100" y="4300"/>
                  </a:moveTo>
                  <a:lnTo>
                    <a:pt x="1100" y="3700"/>
                  </a:lnTo>
                  <a:lnTo>
                    <a:pt x="900" y="3700"/>
                  </a:lnTo>
                  <a:lnTo>
                    <a:pt x="900" y="4300"/>
                  </a:lnTo>
                  <a:lnTo>
                    <a:pt x="200" y="4300"/>
                  </a:lnTo>
                  <a:lnTo>
                    <a:pt x="200" y="3700"/>
                  </a:lnTo>
                  <a:cubicBezTo>
                    <a:pt x="200" y="3204"/>
                    <a:pt x="604" y="2800"/>
                    <a:pt x="1100" y="2800"/>
                  </a:cubicBezTo>
                  <a:lnTo>
                    <a:pt x="1200" y="2800"/>
                  </a:lnTo>
                  <a:lnTo>
                    <a:pt x="960" y="3120"/>
                  </a:lnTo>
                  <a:lnTo>
                    <a:pt x="1373" y="3430"/>
                  </a:lnTo>
                  <a:lnTo>
                    <a:pt x="1171" y="3834"/>
                  </a:lnTo>
                  <a:lnTo>
                    <a:pt x="1870" y="4300"/>
                  </a:lnTo>
                  <a:lnTo>
                    <a:pt x="1100" y="4300"/>
                  </a:lnTo>
                  <a:close/>
                  <a:moveTo>
                    <a:pt x="1429" y="3766"/>
                  </a:moveTo>
                  <a:lnTo>
                    <a:pt x="1627" y="3370"/>
                  </a:lnTo>
                  <a:lnTo>
                    <a:pt x="1240" y="3080"/>
                  </a:lnTo>
                  <a:lnTo>
                    <a:pt x="1450" y="2800"/>
                  </a:lnTo>
                  <a:lnTo>
                    <a:pt x="1531" y="2800"/>
                  </a:lnTo>
                  <a:lnTo>
                    <a:pt x="2048" y="4178"/>
                  </a:lnTo>
                  <a:lnTo>
                    <a:pt x="1429" y="3766"/>
                  </a:lnTo>
                  <a:close/>
                  <a:moveTo>
                    <a:pt x="1744" y="2800"/>
                  </a:moveTo>
                  <a:lnTo>
                    <a:pt x="2656" y="2800"/>
                  </a:lnTo>
                  <a:lnTo>
                    <a:pt x="2200" y="4015"/>
                  </a:lnTo>
                  <a:lnTo>
                    <a:pt x="1744" y="2800"/>
                  </a:lnTo>
                  <a:close/>
                  <a:moveTo>
                    <a:pt x="2869" y="2800"/>
                  </a:moveTo>
                  <a:lnTo>
                    <a:pt x="2950" y="2800"/>
                  </a:lnTo>
                  <a:lnTo>
                    <a:pt x="3160" y="3080"/>
                  </a:lnTo>
                  <a:lnTo>
                    <a:pt x="2773" y="3370"/>
                  </a:lnTo>
                  <a:lnTo>
                    <a:pt x="2971" y="3766"/>
                  </a:lnTo>
                  <a:lnTo>
                    <a:pt x="2353" y="4178"/>
                  </a:lnTo>
                  <a:lnTo>
                    <a:pt x="2869" y="2800"/>
                  </a:lnTo>
                  <a:close/>
                  <a:moveTo>
                    <a:pt x="4200" y="4300"/>
                  </a:moveTo>
                  <a:lnTo>
                    <a:pt x="3500" y="4300"/>
                  </a:lnTo>
                  <a:lnTo>
                    <a:pt x="3500" y="3700"/>
                  </a:lnTo>
                  <a:lnTo>
                    <a:pt x="3300" y="3700"/>
                  </a:lnTo>
                  <a:lnTo>
                    <a:pt x="3300" y="4300"/>
                  </a:lnTo>
                  <a:lnTo>
                    <a:pt x="2530" y="4300"/>
                  </a:lnTo>
                  <a:lnTo>
                    <a:pt x="3229" y="3834"/>
                  </a:lnTo>
                  <a:lnTo>
                    <a:pt x="3027" y="3430"/>
                  </a:lnTo>
                  <a:lnTo>
                    <a:pt x="3440" y="3120"/>
                  </a:lnTo>
                  <a:lnTo>
                    <a:pt x="3200" y="2800"/>
                  </a:lnTo>
                  <a:lnTo>
                    <a:pt x="3300" y="2800"/>
                  </a:lnTo>
                  <a:cubicBezTo>
                    <a:pt x="3796" y="2800"/>
                    <a:pt x="4200" y="3204"/>
                    <a:pt x="4200" y="3700"/>
                  </a:cubicBezTo>
                  <a:lnTo>
                    <a:pt x="4200" y="43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77">
              <a:extLst>
                <a:ext uri="{FF2B5EF4-FFF2-40B4-BE49-F238E27FC236}">
                  <a16:creationId xmlns:a16="http://schemas.microsoft.com/office/drawing/2014/main" id="{33937757-FEF1-46BB-AC4F-E763194791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3363" y="4019550"/>
              <a:ext cx="141288" cy="130175"/>
            </a:xfrm>
            <a:custGeom>
              <a:avLst/>
              <a:gdLst>
                <a:gd name="T0" fmla="*/ 600 w 1100"/>
                <a:gd name="T1" fmla="*/ 0 h 1000"/>
                <a:gd name="T2" fmla="*/ 110 w 1100"/>
                <a:gd name="T3" fmla="*/ 400 h 1000"/>
                <a:gd name="T4" fmla="*/ 0 w 1100"/>
                <a:gd name="T5" fmla="*/ 400 h 1000"/>
                <a:gd name="T6" fmla="*/ 0 w 1100"/>
                <a:gd name="T7" fmla="*/ 600 h 1000"/>
                <a:gd name="T8" fmla="*/ 110 w 1100"/>
                <a:gd name="T9" fmla="*/ 600 h 1000"/>
                <a:gd name="T10" fmla="*/ 600 w 1100"/>
                <a:gd name="T11" fmla="*/ 1000 h 1000"/>
                <a:gd name="T12" fmla="*/ 1100 w 1100"/>
                <a:gd name="T13" fmla="*/ 500 h 1000"/>
                <a:gd name="T14" fmla="*/ 600 w 1100"/>
                <a:gd name="T15" fmla="*/ 0 h 1000"/>
                <a:gd name="T16" fmla="*/ 600 w 1100"/>
                <a:gd name="T17" fmla="*/ 800 h 1000"/>
                <a:gd name="T18" fmla="*/ 300 w 1100"/>
                <a:gd name="T19" fmla="*/ 500 h 1000"/>
                <a:gd name="T20" fmla="*/ 600 w 1100"/>
                <a:gd name="T21" fmla="*/ 200 h 1000"/>
                <a:gd name="T22" fmla="*/ 900 w 1100"/>
                <a:gd name="T23" fmla="*/ 500 h 1000"/>
                <a:gd name="T24" fmla="*/ 600 w 1100"/>
                <a:gd name="T25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0" h="1000">
                  <a:moveTo>
                    <a:pt x="600" y="0"/>
                  </a:moveTo>
                  <a:cubicBezTo>
                    <a:pt x="359" y="0"/>
                    <a:pt x="157" y="172"/>
                    <a:pt x="110" y="400"/>
                  </a:cubicBezTo>
                  <a:lnTo>
                    <a:pt x="0" y="400"/>
                  </a:lnTo>
                  <a:lnTo>
                    <a:pt x="0" y="600"/>
                  </a:lnTo>
                  <a:lnTo>
                    <a:pt x="110" y="600"/>
                  </a:lnTo>
                  <a:cubicBezTo>
                    <a:pt x="157" y="828"/>
                    <a:pt x="359" y="1000"/>
                    <a:pt x="600" y="1000"/>
                  </a:cubicBezTo>
                  <a:cubicBezTo>
                    <a:pt x="876" y="1000"/>
                    <a:pt x="1100" y="776"/>
                    <a:pt x="1100" y="500"/>
                  </a:cubicBezTo>
                  <a:cubicBezTo>
                    <a:pt x="1100" y="224"/>
                    <a:pt x="876" y="0"/>
                    <a:pt x="600" y="0"/>
                  </a:cubicBezTo>
                  <a:close/>
                  <a:moveTo>
                    <a:pt x="600" y="800"/>
                  </a:moveTo>
                  <a:cubicBezTo>
                    <a:pt x="435" y="800"/>
                    <a:pt x="300" y="665"/>
                    <a:pt x="300" y="500"/>
                  </a:cubicBezTo>
                  <a:cubicBezTo>
                    <a:pt x="300" y="335"/>
                    <a:pt x="435" y="200"/>
                    <a:pt x="600" y="200"/>
                  </a:cubicBezTo>
                  <a:cubicBezTo>
                    <a:pt x="765" y="200"/>
                    <a:pt x="900" y="335"/>
                    <a:pt x="900" y="500"/>
                  </a:cubicBezTo>
                  <a:cubicBezTo>
                    <a:pt x="900" y="665"/>
                    <a:pt x="765" y="800"/>
                    <a:pt x="600" y="8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Rectangle 78">
              <a:extLst>
                <a:ext uri="{FF2B5EF4-FFF2-40B4-BE49-F238E27FC236}">
                  <a16:creationId xmlns:a16="http://schemas.microsoft.com/office/drawing/2014/main" id="{3BEFD470-E21E-4342-968B-09D20AB6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975" y="4071938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79">
              <a:extLst>
                <a:ext uri="{FF2B5EF4-FFF2-40B4-BE49-F238E27FC236}">
                  <a16:creationId xmlns:a16="http://schemas.microsoft.com/office/drawing/2014/main" id="{E4785EE4-B93F-4B3E-80A4-52C024277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25" y="3911600"/>
              <a:ext cx="36513" cy="36512"/>
            </a:xfrm>
            <a:custGeom>
              <a:avLst/>
              <a:gdLst>
                <a:gd name="T0" fmla="*/ 141 w 282"/>
                <a:gd name="T1" fmla="*/ 0 h 282"/>
                <a:gd name="T2" fmla="*/ 282 w 282"/>
                <a:gd name="T3" fmla="*/ 141 h 282"/>
                <a:gd name="T4" fmla="*/ 141 w 282"/>
                <a:gd name="T5" fmla="*/ 282 h 282"/>
                <a:gd name="T6" fmla="*/ 0 w 282"/>
                <a:gd name="T7" fmla="*/ 141 h 282"/>
                <a:gd name="T8" fmla="*/ 141 w 282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82">
                  <a:moveTo>
                    <a:pt x="141" y="0"/>
                  </a:moveTo>
                  <a:lnTo>
                    <a:pt x="282" y="141"/>
                  </a:lnTo>
                  <a:lnTo>
                    <a:pt x="141" y="282"/>
                  </a:lnTo>
                  <a:lnTo>
                    <a:pt x="0" y="141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80">
              <a:extLst>
                <a:ext uri="{FF2B5EF4-FFF2-40B4-BE49-F238E27FC236}">
                  <a16:creationId xmlns:a16="http://schemas.microsoft.com/office/drawing/2014/main" id="{306F0D27-5AD6-49DF-B0BE-50DB1F0AE4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1288" y="3783013"/>
              <a:ext cx="141288" cy="128587"/>
            </a:xfrm>
            <a:custGeom>
              <a:avLst/>
              <a:gdLst>
                <a:gd name="T0" fmla="*/ 51 w 1094"/>
                <a:gd name="T1" fmla="*/ 853 h 1000"/>
                <a:gd name="T2" fmla="*/ 192 w 1094"/>
                <a:gd name="T3" fmla="*/ 995 h 1000"/>
                <a:gd name="T4" fmla="*/ 270 w 1094"/>
                <a:gd name="T5" fmla="*/ 917 h 1000"/>
                <a:gd name="T6" fmla="*/ 546 w 1094"/>
                <a:gd name="T7" fmla="*/ 1000 h 1000"/>
                <a:gd name="T8" fmla="*/ 899 w 1094"/>
                <a:gd name="T9" fmla="*/ 853 h 1000"/>
                <a:gd name="T10" fmla="*/ 899 w 1094"/>
                <a:gd name="T11" fmla="*/ 146 h 1000"/>
                <a:gd name="T12" fmla="*/ 546 w 1094"/>
                <a:gd name="T13" fmla="*/ 0 h 1000"/>
                <a:gd name="T14" fmla="*/ 192 w 1094"/>
                <a:gd name="T15" fmla="*/ 146 h 1000"/>
                <a:gd name="T16" fmla="*/ 129 w 1094"/>
                <a:gd name="T17" fmla="*/ 775 h 1000"/>
                <a:gd name="T18" fmla="*/ 51 w 1094"/>
                <a:gd name="T19" fmla="*/ 853 h 1000"/>
                <a:gd name="T20" fmla="*/ 333 w 1094"/>
                <a:gd name="T21" fmla="*/ 287 h 1000"/>
                <a:gd name="T22" fmla="*/ 546 w 1094"/>
                <a:gd name="T23" fmla="*/ 200 h 1000"/>
                <a:gd name="T24" fmla="*/ 758 w 1094"/>
                <a:gd name="T25" fmla="*/ 287 h 1000"/>
                <a:gd name="T26" fmla="*/ 758 w 1094"/>
                <a:gd name="T27" fmla="*/ 712 h 1000"/>
                <a:gd name="T28" fmla="*/ 333 w 1094"/>
                <a:gd name="T29" fmla="*/ 712 h 1000"/>
                <a:gd name="T30" fmla="*/ 333 w 1094"/>
                <a:gd name="T31" fmla="*/ 287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4" h="1000">
                  <a:moveTo>
                    <a:pt x="51" y="853"/>
                  </a:moveTo>
                  <a:lnTo>
                    <a:pt x="192" y="995"/>
                  </a:lnTo>
                  <a:lnTo>
                    <a:pt x="270" y="917"/>
                  </a:lnTo>
                  <a:cubicBezTo>
                    <a:pt x="351" y="970"/>
                    <a:pt x="446" y="1000"/>
                    <a:pt x="546" y="1000"/>
                  </a:cubicBezTo>
                  <a:cubicBezTo>
                    <a:pt x="679" y="1000"/>
                    <a:pt x="805" y="948"/>
                    <a:pt x="899" y="853"/>
                  </a:cubicBezTo>
                  <a:cubicBezTo>
                    <a:pt x="1094" y="658"/>
                    <a:pt x="1094" y="341"/>
                    <a:pt x="899" y="146"/>
                  </a:cubicBezTo>
                  <a:cubicBezTo>
                    <a:pt x="805" y="52"/>
                    <a:pt x="679" y="0"/>
                    <a:pt x="546" y="0"/>
                  </a:cubicBezTo>
                  <a:cubicBezTo>
                    <a:pt x="412" y="0"/>
                    <a:pt x="287" y="52"/>
                    <a:pt x="192" y="146"/>
                  </a:cubicBezTo>
                  <a:cubicBezTo>
                    <a:pt x="21" y="317"/>
                    <a:pt x="0" y="581"/>
                    <a:pt x="129" y="775"/>
                  </a:cubicBezTo>
                  <a:lnTo>
                    <a:pt x="51" y="853"/>
                  </a:lnTo>
                  <a:close/>
                  <a:moveTo>
                    <a:pt x="333" y="287"/>
                  </a:moveTo>
                  <a:cubicBezTo>
                    <a:pt x="390" y="231"/>
                    <a:pt x="465" y="200"/>
                    <a:pt x="546" y="200"/>
                  </a:cubicBezTo>
                  <a:cubicBezTo>
                    <a:pt x="626" y="200"/>
                    <a:pt x="701" y="231"/>
                    <a:pt x="758" y="287"/>
                  </a:cubicBezTo>
                  <a:cubicBezTo>
                    <a:pt x="875" y="404"/>
                    <a:pt x="875" y="595"/>
                    <a:pt x="758" y="712"/>
                  </a:cubicBezTo>
                  <a:cubicBezTo>
                    <a:pt x="644" y="825"/>
                    <a:pt x="447" y="825"/>
                    <a:pt x="333" y="712"/>
                  </a:cubicBezTo>
                  <a:cubicBezTo>
                    <a:pt x="216" y="595"/>
                    <a:pt x="216" y="404"/>
                    <a:pt x="333" y="28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81">
              <a:extLst>
                <a:ext uri="{FF2B5EF4-FFF2-40B4-BE49-F238E27FC236}">
                  <a16:creationId xmlns:a16="http://schemas.microsoft.com/office/drawing/2014/main" id="{959A7BBF-57FB-45F9-AEC4-6AB0F87987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9513" y="3684588"/>
              <a:ext cx="130175" cy="141287"/>
            </a:xfrm>
            <a:custGeom>
              <a:avLst/>
              <a:gdLst>
                <a:gd name="T0" fmla="*/ 400 w 1000"/>
                <a:gd name="T1" fmla="*/ 990 h 1100"/>
                <a:gd name="T2" fmla="*/ 400 w 1000"/>
                <a:gd name="T3" fmla="*/ 1100 h 1100"/>
                <a:gd name="T4" fmla="*/ 600 w 1000"/>
                <a:gd name="T5" fmla="*/ 1100 h 1100"/>
                <a:gd name="T6" fmla="*/ 600 w 1000"/>
                <a:gd name="T7" fmla="*/ 990 h 1100"/>
                <a:gd name="T8" fmla="*/ 1000 w 1000"/>
                <a:gd name="T9" fmla="*/ 500 h 1100"/>
                <a:gd name="T10" fmla="*/ 500 w 1000"/>
                <a:gd name="T11" fmla="*/ 0 h 1100"/>
                <a:gd name="T12" fmla="*/ 0 w 1000"/>
                <a:gd name="T13" fmla="*/ 500 h 1100"/>
                <a:gd name="T14" fmla="*/ 400 w 1000"/>
                <a:gd name="T15" fmla="*/ 990 h 1100"/>
                <a:gd name="T16" fmla="*/ 500 w 1000"/>
                <a:gd name="T17" fmla="*/ 200 h 1100"/>
                <a:gd name="T18" fmla="*/ 800 w 1000"/>
                <a:gd name="T19" fmla="*/ 500 h 1100"/>
                <a:gd name="T20" fmla="*/ 500 w 1000"/>
                <a:gd name="T21" fmla="*/ 800 h 1100"/>
                <a:gd name="T22" fmla="*/ 200 w 1000"/>
                <a:gd name="T23" fmla="*/ 500 h 1100"/>
                <a:gd name="T24" fmla="*/ 500 w 1000"/>
                <a:gd name="T25" fmla="*/ 2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0" h="1100">
                  <a:moveTo>
                    <a:pt x="400" y="990"/>
                  </a:moveTo>
                  <a:lnTo>
                    <a:pt x="400" y="1100"/>
                  </a:lnTo>
                  <a:lnTo>
                    <a:pt x="600" y="1100"/>
                  </a:lnTo>
                  <a:lnTo>
                    <a:pt x="600" y="990"/>
                  </a:lnTo>
                  <a:cubicBezTo>
                    <a:pt x="828" y="943"/>
                    <a:pt x="1000" y="742"/>
                    <a:pt x="1000" y="500"/>
                  </a:cubicBezTo>
                  <a:cubicBezTo>
                    <a:pt x="1000" y="224"/>
                    <a:pt x="776" y="0"/>
                    <a:pt x="500" y="0"/>
                  </a:cubicBezTo>
                  <a:cubicBezTo>
                    <a:pt x="224" y="0"/>
                    <a:pt x="0" y="224"/>
                    <a:pt x="0" y="500"/>
                  </a:cubicBezTo>
                  <a:cubicBezTo>
                    <a:pt x="0" y="741"/>
                    <a:pt x="172" y="943"/>
                    <a:pt x="400" y="990"/>
                  </a:cubicBezTo>
                  <a:close/>
                  <a:moveTo>
                    <a:pt x="500" y="200"/>
                  </a:moveTo>
                  <a:cubicBezTo>
                    <a:pt x="665" y="200"/>
                    <a:pt x="800" y="335"/>
                    <a:pt x="800" y="500"/>
                  </a:cubicBezTo>
                  <a:cubicBezTo>
                    <a:pt x="800" y="665"/>
                    <a:pt x="665" y="800"/>
                    <a:pt x="500" y="800"/>
                  </a:cubicBezTo>
                  <a:cubicBezTo>
                    <a:pt x="335" y="800"/>
                    <a:pt x="200" y="665"/>
                    <a:pt x="200" y="500"/>
                  </a:cubicBezTo>
                  <a:cubicBezTo>
                    <a:pt x="200" y="335"/>
                    <a:pt x="335" y="200"/>
                    <a:pt x="500" y="2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Rectangle 82">
              <a:extLst>
                <a:ext uri="{FF2B5EF4-FFF2-40B4-BE49-F238E27FC236}">
                  <a16:creationId xmlns:a16="http://schemas.microsoft.com/office/drawing/2014/main" id="{EB759CB8-3FC0-445F-AF09-02FD1C67B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900" y="3852863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83">
              <a:extLst>
                <a:ext uri="{FF2B5EF4-FFF2-40B4-BE49-F238E27FC236}">
                  <a16:creationId xmlns:a16="http://schemas.microsoft.com/office/drawing/2014/main" id="{32C67133-1BA4-497A-98DE-B45E5A8A97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6625" y="3783013"/>
              <a:ext cx="141288" cy="128587"/>
            </a:xfrm>
            <a:custGeom>
              <a:avLst/>
              <a:gdLst>
                <a:gd name="T0" fmla="*/ 549 w 1094"/>
                <a:gd name="T1" fmla="*/ 1000 h 1000"/>
                <a:gd name="T2" fmla="*/ 824 w 1094"/>
                <a:gd name="T3" fmla="*/ 918 h 1000"/>
                <a:gd name="T4" fmla="*/ 902 w 1094"/>
                <a:gd name="T5" fmla="*/ 995 h 1000"/>
                <a:gd name="T6" fmla="*/ 1044 w 1094"/>
                <a:gd name="T7" fmla="*/ 854 h 1000"/>
                <a:gd name="T8" fmla="*/ 966 w 1094"/>
                <a:gd name="T9" fmla="*/ 776 h 1000"/>
                <a:gd name="T10" fmla="*/ 902 w 1094"/>
                <a:gd name="T11" fmla="*/ 147 h 1000"/>
                <a:gd name="T12" fmla="*/ 549 w 1094"/>
                <a:gd name="T13" fmla="*/ 0 h 1000"/>
                <a:gd name="T14" fmla="*/ 195 w 1094"/>
                <a:gd name="T15" fmla="*/ 147 h 1000"/>
                <a:gd name="T16" fmla="*/ 195 w 1094"/>
                <a:gd name="T17" fmla="*/ 854 h 1000"/>
                <a:gd name="T18" fmla="*/ 549 w 1094"/>
                <a:gd name="T19" fmla="*/ 1000 h 1000"/>
                <a:gd name="T20" fmla="*/ 336 w 1094"/>
                <a:gd name="T21" fmla="*/ 288 h 1000"/>
                <a:gd name="T22" fmla="*/ 549 w 1094"/>
                <a:gd name="T23" fmla="*/ 201 h 1000"/>
                <a:gd name="T24" fmla="*/ 761 w 1094"/>
                <a:gd name="T25" fmla="*/ 288 h 1000"/>
                <a:gd name="T26" fmla="*/ 761 w 1094"/>
                <a:gd name="T27" fmla="*/ 713 h 1000"/>
                <a:gd name="T28" fmla="*/ 336 w 1094"/>
                <a:gd name="T29" fmla="*/ 713 h 1000"/>
                <a:gd name="T30" fmla="*/ 336 w 1094"/>
                <a:gd name="T31" fmla="*/ 288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4" h="1000">
                  <a:moveTo>
                    <a:pt x="549" y="1000"/>
                  </a:moveTo>
                  <a:cubicBezTo>
                    <a:pt x="648" y="1000"/>
                    <a:pt x="743" y="972"/>
                    <a:pt x="824" y="918"/>
                  </a:cubicBezTo>
                  <a:lnTo>
                    <a:pt x="902" y="995"/>
                  </a:lnTo>
                  <a:lnTo>
                    <a:pt x="1044" y="854"/>
                  </a:lnTo>
                  <a:lnTo>
                    <a:pt x="966" y="776"/>
                  </a:lnTo>
                  <a:cubicBezTo>
                    <a:pt x="1094" y="582"/>
                    <a:pt x="1073" y="318"/>
                    <a:pt x="902" y="147"/>
                  </a:cubicBezTo>
                  <a:cubicBezTo>
                    <a:pt x="808" y="52"/>
                    <a:pt x="682" y="0"/>
                    <a:pt x="549" y="0"/>
                  </a:cubicBezTo>
                  <a:cubicBezTo>
                    <a:pt x="415" y="0"/>
                    <a:pt x="289" y="52"/>
                    <a:pt x="195" y="147"/>
                  </a:cubicBezTo>
                  <a:cubicBezTo>
                    <a:pt x="0" y="342"/>
                    <a:pt x="0" y="659"/>
                    <a:pt x="195" y="854"/>
                  </a:cubicBezTo>
                  <a:cubicBezTo>
                    <a:pt x="289" y="949"/>
                    <a:pt x="415" y="1000"/>
                    <a:pt x="549" y="1000"/>
                  </a:cubicBezTo>
                  <a:close/>
                  <a:moveTo>
                    <a:pt x="336" y="288"/>
                  </a:moveTo>
                  <a:cubicBezTo>
                    <a:pt x="393" y="232"/>
                    <a:pt x="468" y="201"/>
                    <a:pt x="549" y="201"/>
                  </a:cubicBezTo>
                  <a:cubicBezTo>
                    <a:pt x="629" y="201"/>
                    <a:pt x="704" y="232"/>
                    <a:pt x="761" y="288"/>
                  </a:cubicBezTo>
                  <a:cubicBezTo>
                    <a:pt x="878" y="405"/>
                    <a:pt x="878" y="596"/>
                    <a:pt x="761" y="713"/>
                  </a:cubicBezTo>
                  <a:cubicBezTo>
                    <a:pt x="647" y="826"/>
                    <a:pt x="450" y="826"/>
                    <a:pt x="336" y="713"/>
                  </a:cubicBezTo>
                  <a:cubicBezTo>
                    <a:pt x="219" y="596"/>
                    <a:pt x="219" y="405"/>
                    <a:pt x="336" y="288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84">
              <a:extLst>
                <a:ext uri="{FF2B5EF4-FFF2-40B4-BE49-F238E27FC236}">
                  <a16:creationId xmlns:a16="http://schemas.microsoft.com/office/drawing/2014/main" id="{D859317D-3401-488C-9596-831A4BB42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563" y="3911600"/>
              <a:ext cx="36513" cy="36512"/>
            </a:xfrm>
            <a:custGeom>
              <a:avLst/>
              <a:gdLst>
                <a:gd name="T0" fmla="*/ 283 w 283"/>
                <a:gd name="T1" fmla="*/ 142 h 283"/>
                <a:gd name="T2" fmla="*/ 142 w 283"/>
                <a:gd name="T3" fmla="*/ 283 h 283"/>
                <a:gd name="T4" fmla="*/ 0 w 283"/>
                <a:gd name="T5" fmla="*/ 142 h 283"/>
                <a:gd name="T6" fmla="*/ 142 w 283"/>
                <a:gd name="T7" fmla="*/ 0 h 283"/>
                <a:gd name="T8" fmla="*/ 283 w 283"/>
                <a:gd name="T9" fmla="*/ 14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3">
                  <a:moveTo>
                    <a:pt x="283" y="142"/>
                  </a:moveTo>
                  <a:lnTo>
                    <a:pt x="142" y="283"/>
                  </a:lnTo>
                  <a:lnTo>
                    <a:pt x="0" y="142"/>
                  </a:lnTo>
                  <a:lnTo>
                    <a:pt x="142" y="0"/>
                  </a:lnTo>
                  <a:lnTo>
                    <a:pt x="283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Rectangle 85">
              <a:extLst>
                <a:ext uri="{FF2B5EF4-FFF2-40B4-BE49-F238E27FC236}">
                  <a16:creationId xmlns:a16="http://schemas.microsoft.com/office/drawing/2014/main" id="{259895D2-37BF-4426-9920-14841A626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825" y="4071938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86">
              <a:extLst>
                <a:ext uri="{FF2B5EF4-FFF2-40B4-BE49-F238E27FC236}">
                  <a16:creationId xmlns:a16="http://schemas.microsoft.com/office/drawing/2014/main" id="{49BBC6DD-19D4-4A77-963F-5E19C3688B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4550" y="4019550"/>
              <a:ext cx="141288" cy="130175"/>
            </a:xfrm>
            <a:custGeom>
              <a:avLst/>
              <a:gdLst>
                <a:gd name="T0" fmla="*/ 1100 w 1100"/>
                <a:gd name="T1" fmla="*/ 600 h 1000"/>
                <a:gd name="T2" fmla="*/ 1100 w 1100"/>
                <a:gd name="T3" fmla="*/ 400 h 1000"/>
                <a:gd name="T4" fmla="*/ 990 w 1100"/>
                <a:gd name="T5" fmla="*/ 400 h 1000"/>
                <a:gd name="T6" fmla="*/ 500 w 1100"/>
                <a:gd name="T7" fmla="*/ 0 h 1000"/>
                <a:gd name="T8" fmla="*/ 0 w 1100"/>
                <a:gd name="T9" fmla="*/ 500 h 1000"/>
                <a:gd name="T10" fmla="*/ 500 w 1100"/>
                <a:gd name="T11" fmla="*/ 1000 h 1000"/>
                <a:gd name="T12" fmla="*/ 990 w 1100"/>
                <a:gd name="T13" fmla="*/ 600 h 1000"/>
                <a:gd name="T14" fmla="*/ 1100 w 1100"/>
                <a:gd name="T15" fmla="*/ 600 h 1000"/>
                <a:gd name="T16" fmla="*/ 500 w 1100"/>
                <a:gd name="T17" fmla="*/ 800 h 1000"/>
                <a:gd name="T18" fmla="*/ 200 w 1100"/>
                <a:gd name="T19" fmla="*/ 500 h 1000"/>
                <a:gd name="T20" fmla="*/ 500 w 1100"/>
                <a:gd name="T21" fmla="*/ 200 h 1000"/>
                <a:gd name="T22" fmla="*/ 800 w 1100"/>
                <a:gd name="T23" fmla="*/ 500 h 1000"/>
                <a:gd name="T24" fmla="*/ 500 w 1100"/>
                <a:gd name="T25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0" h="1000">
                  <a:moveTo>
                    <a:pt x="1100" y="600"/>
                  </a:moveTo>
                  <a:lnTo>
                    <a:pt x="1100" y="400"/>
                  </a:lnTo>
                  <a:lnTo>
                    <a:pt x="990" y="400"/>
                  </a:lnTo>
                  <a:cubicBezTo>
                    <a:pt x="943" y="172"/>
                    <a:pt x="741" y="0"/>
                    <a:pt x="500" y="0"/>
                  </a:cubicBez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ubicBezTo>
                    <a:pt x="741" y="1000"/>
                    <a:pt x="943" y="828"/>
                    <a:pt x="990" y="600"/>
                  </a:cubicBezTo>
                  <a:lnTo>
                    <a:pt x="1100" y="600"/>
                  </a:lnTo>
                  <a:close/>
                  <a:moveTo>
                    <a:pt x="500" y="800"/>
                  </a:moveTo>
                  <a:cubicBezTo>
                    <a:pt x="335" y="800"/>
                    <a:pt x="200" y="665"/>
                    <a:pt x="200" y="500"/>
                  </a:cubicBezTo>
                  <a:cubicBezTo>
                    <a:pt x="200" y="335"/>
                    <a:pt x="335" y="200"/>
                    <a:pt x="500" y="200"/>
                  </a:cubicBezTo>
                  <a:cubicBezTo>
                    <a:pt x="665" y="200"/>
                    <a:pt x="800" y="335"/>
                    <a:pt x="800" y="500"/>
                  </a:cubicBezTo>
                  <a:cubicBezTo>
                    <a:pt x="800" y="665"/>
                    <a:pt x="665" y="800"/>
                    <a:pt x="500" y="8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9" name="Group 362">
            <a:extLst>
              <a:ext uri="{FF2B5EF4-FFF2-40B4-BE49-F238E27FC236}">
                <a16:creationId xmlns:a16="http://schemas.microsoft.com/office/drawing/2014/main" id="{04AFFD69-7D17-420A-B62E-B204DC44DAF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25518" y="4501907"/>
            <a:ext cx="365998" cy="365998"/>
            <a:chOff x="6024" y="3320"/>
            <a:chExt cx="314" cy="314"/>
          </a:xfrm>
          <a:solidFill>
            <a:schemeClr val="bg1">
              <a:lumMod val="50000"/>
            </a:schemeClr>
          </a:solidFill>
        </p:grpSpPr>
        <p:sp>
          <p:nvSpPr>
            <p:cNvPr id="170" name="Freeform 363">
              <a:extLst>
                <a:ext uri="{FF2B5EF4-FFF2-40B4-BE49-F238E27FC236}">
                  <a16:creationId xmlns:a16="http://schemas.microsoft.com/office/drawing/2014/main" id="{C3C7F19D-533E-4096-9D63-53B7AE015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" y="3320"/>
              <a:ext cx="314" cy="314"/>
            </a:xfrm>
            <a:custGeom>
              <a:avLst/>
              <a:gdLst>
                <a:gd name="T0" fmla="*/ 3794 w 5788"/>
                <a:gd name="T1" fmla="*/ 0 h 5788"/>
                <a:gd name="T2" fmla="*/ 1800 w 5788"/>
                <a:gd name="T3" fmla="*/ 1994 h 5788"/>
                <a:gd name="T4" fmla="*/ 2206 w 5788"/>
                <a:gd name="T5" fmla="*/ 3199 h 5788"/>
                <a:gd name="T6" fmla="*/ 1802 w 5788"/>
                <a:gd name="T7" fmla="*/ 3602 h 5788"/>
                <a:gd name="T8" fmla="*/ 1795 w 5788"/>
                <a:gd name="T9" fmla="*/ 3610 h 5788"/>
                <a:gd name="T10" fmla="*/ 1694 w 5788"/>
                <a:gd name="T11" fmla="*/ 3600 h 5788"/>
                <a:gd name="T12" fmla="*/ 1345 w 5788"/>
                <a:gd name="T13" fmla="*/ 3745 h 5788"/>
                <a:gd name="T14" fmla="*/ 145 w 5788"/>
                <a:gd name="T15" fmla="*/ 4945 h 5788"/>
                <a:gd name="T16" fmla="*/ 0 w 5788"/>
                <a:gd name="T17" fmla="*/ 5294 h 5788"/>
                <a:gd name="T18" fmla="*/ 145 w 5788"/>
                <a:gd name="T19" fmla="*/ 5643 h 5788"/>
                <a:gd name="T20" fmla="*/ 494 w 5788"/>
                <a:gd name="T21" fmla="*/ 5788 h 5788"/>
                <a:gd name="T22" fmla="*/ 843 w 5788"/>
                <a:gd name="T23" fmla="*/ 5643 h 5788"/>
                <a:gd name="T24" fmla="*/ 2043 w 5788"/>
                <a:gd name="T25" fmla="*/ 4443 h 5788"/>
                <a:gd name="T26" fmla="*/ 2188 w 5788"/>
                <a:gd name="T27" fmla="*/ 4094 h 5788"/>
                <a:gd name="T28" fmla="*/ 2177 w 5788"/>
                <a:gd name="T29" fmla="*/ 3992 h 5788"/>
                <a:gd name="T30" fmla="*/ 2185 w 5788"/>
                <a:gd name="T31" fmla="*/ 3985 h 5788"/>
                <a:gd name="T32" fmla="*/ 2589 w 5788"/>
                <a:gd name="T33" fmla="*/ 3581 h 5788"/>
                <a:gd name="T34" fmla="*/ 3794 w 5788"/>
                <a:gd name="T35" fmla="*/ 3988 h 5788"/>
                <a:gd name="T36" fmla="*/ 5788 w 5788"/>
                <a:gd name="T37" fmla="*/ 1994 h 5788"/>
                <a:gd name="T38" fmla="*/ 3794 w 5788"/>
                <a:gd name="T39" fmla="*/ 0 h 5788"/>
                <a:gd name="T40" fmla="*/ 710 w 5788"/>
                <a:gd name="T41" fmla="*/ 5510 h 5788"/>
                <a:gd name="T42" fmla="*/ 494 w 5788"/>
                <a:gd name="T43" fmla="*/ 5600 h 5788"/>
                <a:gd name="T44" fmla="*/ 277 w 5788"/>
                <a:gd name="T45" fmla="*/ 5510 h 5788"/>
                <a:gd name="T46" fmla="*/ 188 w 5788"/>
                <a:gd name="T47" fmla="*/ 5294 h 5788"/>
                <a:gd name="T48" fmla="*/ 277 w 5788"/>
                <a:gd name="T49" fmla="*/ 5077 h 5788"/>
                <a:gd name="T50" fmla="*/ 1361 w 5788"/>
                <a:gd name="T51" fmla="*/ 3994 h 5788"/>
                <a:gd name="T52" fmla="*/ 1794 w 5788"/>
                <a:gd name="T53" fmla="*/ 4427 h 5788"/>
                <a:gd name="T54" fmla="*/ 710 w 5788"/>
                <a:gd name="T55" fmla="*/ 5510 h 5788"/>
                <a:gd name="T56" fmla="*/ 1926 w 5788"/>
                <a:gd name="T57" fmla="*/ 4293 h 5788"/>
                <a:gd name="T58" fmla="*/ 1494 w 5788"/>
                <a:gd name="T59" fmla="*/ 3862 h 5788"/>
                <a:gd name="T60" fmla="*/ 1694 w 5788"/>
                <a:gd name="T61" fmla="*/ 3788 h 5788"/>
                <a:gd name="T62" fmla="*/ 1910 w 5788"/>
                <a:gd name="T63" fmla="*/ 3877 h 5788"/>
                <a:gd name="T64" fmla="*/ 2000 w 5788"/>
                <a:gd name="T65" fmla="*/ 4094 h 5788"/>
                <a:gd name="T66" fmla="*/ 1926 w 5788"/>
                <a:gd name="T67" fmla="*/ 4293 h 5788"/>
                <a:gd name="T68" fmla="*/ 2097 w 5788"/>
                <a:gd name="T69" fmla="*/ 3808 h 5788"/>
                <a:gd name="T70" fmla="*/ 2043 w 5788"/>
                <a:gd name="T71" fmla="*/ 3745 h 5788"/>
                <a:gd name="T72" fmla="*/ 1979 w 5788"/>
                <a:gd name="T73" fmla="*/ 3691 h 5788"/>
                <a:gd name="T74" fmla="*/ 2327 w 5788"/>
                <a:gd name="T75" fmla="*/ 3343 h 5788"/>
                <a:gd name="T76" fmla="*/ 2445 w 5788"/>
                <a:gd name="T77" fmla="*/ 3460 h 5788"/>
                <a:gd name="T78" fmla="*/ 2097 w 5788"/>
                <a:gd name="T79" fmla="*/ 3808 h 5788"/>
                <a:gd name="T80" fmla="*/ 3794 w 5788"/>
                <a:gd name="T81" fmla="*/ 3800 h 5788"/>
                <a:gd name="T82" fmla="*/ 1988 w 5788"/>
                <a:gd name="T83" fmla="*/ 1994 h 5788"/>
                <a:gd name="T84" fmla="*/ 3794 w 5788"/>
                <a:gd name="T85" fmla="*/ 188 h 5788"/>
                <a:gd name="T86" fmla="*/ 5600 w 5788"/>
                <a:gd name="T87" fmla="*/ 1994 h 5788"/>
                <a:gd name="T88" fmla="*/ 3794 w 5788"/>
                <a:gd name="T89" fmla="*/ 3800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8" h="5788">
                  <a:moveTo>
                    <a:pt x="3794" y="0"/>
                  </a:moveTo>
                  <a:cubicBezTo>
                    <a:pt x="2694" y="0"/>
                    <a:pt x="1800" y="894"/>
                    <a:pt x="1800" y="1994"/>
                  </a:cubicBezTo>
                  <a:cubicBezTo>
                    <a:pt x="1800" y="2446"/>
                    <a:pt x="1952" y="2864"/>
                    <a:pt x="2206" y="3199"/>
                  </a:cubicBezTo>
                  <a:lnTo>
                    <a:pt x="1802" y="3602"/>
                  </a:lnTo>
                  <a:cubicBezTo>
                    <a:pt x="1800" y="3605"/>
                    <a:pt x="1798" y="3608"/>
                    <a:pt x="1795" y="3610"/>
                  </a:cubicBezTo>
                  <a:cubicBezTo>
                    <a:pt x="1762" y="3604"/>
                    <a:pt x="1728" y="3600"/>
                    <a:pt x="1694" y="3600"/>
                  </a:cubicBezTo>
                  <a:cubicBezTo>
                    <a:pt x="1562" y="3600"/>
                    <a:pt x="1438" y="3651"/>
                    <a:pt x="1345" y="3745"/>
                  </a:cubicBezTo>
                  <a:lnTo>
                    <a:pt x="145" y="4945"/>
                  </a:lnTo>
                  <a:cubicBezTo>
                    <a:pt x="51" y="5038"/>
                    <a:pt x="0" y="5162"/>
                    <a:pt x="0" y="5294"/>
                  </a:cubicBezTo>
                  <a:cubicBezTo>
                    <a:pt x="0" y="5426"/>
                    <a:pt x="51" y="5550"/>
                    <a:pt x="145" y="5643"/>
                  </a:cubicBezTo>
                  <a:cubicBezTo>
                    <a:pt x="238" y="5736"/>
                    <a:pt x="362" y="5788"/>
                    <a:pt x="494" y="5788"/>
                  </a:cubicBezTo>
                  <a:cubicBezTo>
                    <a:pt x="626" y="5788"/>
                    <a:pt x="750" y="5736"/>
                    <a:pt x="843" y="5643"/>
                  </a:cubicBezTo>
                  <a:lnTo>
                    <a:pt x="2043" y="4443"/>
                  </a:lnTo>
                  <a:cubicBezTo>
                    <a:pt x="2136" y="4350"/>
                    <a:pt x="2188" y="4226"/>
                    <a:pt x="2188" y="4094"/>
                  </a:cubicBezTo>
                  <a:cubicBezTo>
                    <a:pt x="2188" y="4059"/>
                    <a:pt x="2184" y="4025"/>
                    <a:pt x="2177" y="3992"/>
                  </a:cubicBezTo>
                  <a:cubicBezTo>
                    <a:pt x="2180" y="3990"/>
                    <a:pt x="2182" y="3988"/>
                    <a:pt x="2185" y="3985"/>
                  </a:cubicBezTo>
                  <a:lnTo>
                    <a:pt x="2589" y="3581"/>
                  </a:lnTo>
                  <a:cubicBezTo>
                    <a:pt x="2924" y="3836"/>
                    <a:pt x="3341" y="3988"/>
                    <a:pt x="3794" y="3988"/>
                  </a:cubicBezTo>
                  <a:cubicBezTo>
                    <a:pt x="4893" y="3988"/>
                    <a:pt x="5788" y="3093"/>
                    <a:pt x="5788" y="1994"/>
                  </a:cubicBezTo>
                  <a:cubicBezTo>
                    <a:pt x="5788" y="894"/>
                    <a:pt x="4893" y="0"/>
                    <a:pt x="3794" y="0"/>
                  </a:cubicBezTo>
                  <a:close/>
                  <a:moveTo>
                    <a:pt x="710" y="5510"/>
                  </a:moveTo>
                  <a:cubicBezTo>
                    <a:pt x="652" y="5568"/>
                    <a:pt x="576" y="5600"/>
                    <a:pt x="494" y="5600"/>
                  </a:cubicBezTo>
                  <a:cubicBezTo>
                    <a:pt x="412" y="5600"/>
                    <a:pt x="335" y="5568"/>
                    <a:pt x="277" y="5510"/>
                  </a:cubicBezTo>
                  <a:cubicBezTo>
                    <a:pt x="219" y="5452"/>
                    <a:pt x="188" y="5376"/>
                    <a:pt x="188" y="5294"/>
                  </a:cubicBezTo>
                  <a:cubicBezTo>
                    <a:pt x="188" y="5212"/>
                    <a:pt x="219" y="5135"/>
                    <a:pt x="277" y="5077"/>
                  </a:cubicBezTo>
                  <a:lnTo>
                    <a:pt x="1361" y="3994"/>
                  </a:lnTo>
                  <a:lnTo>
                    <a:pt x="1794" y="4427"/>
                  </a:lnTo>
                  <a:lnTo>
                    <a:pt x="710" y="5510"/>
                  </a:lnTo>
                  <a:close/>
                  <a:moveTo>
                    <a:pt x="1926" y="4293"/>
                  </a:moveTo>
                  <a:lnTo>
                    <a:pt x="1494" y="3862"/>
                  </a:lnTo>
                  <a:cubicBezTo>
                    <a:pt x="1552" y="3813"/>
                    <a:pt x="1623" y="3788"/>
                    <a:pt x="1694" y="3788"/>
                  </a:cubicBezTo>
                  <a:cubicBezTo>
                    <a:pt x="1772" y="3788"/>
                    <a:pt x="1851" y="3818"/>
                    <a:pt x="1910" y="3877"/>
                  </a:cubicBezTo>
                  <a:cubicBezTo>
                    <a:pt x="1968" y="3935"/>
                    <a:pt x="2000" y="4012"/>
                    <a:pt x="2000" y="4094"/>
                  </a:cubicBezTo>
                  <a:cubicBezTo>
                    <a:pt x="2000" y="4168"/>
                    <a:pt x="1974" y="4238"/>
                    <a:pt x="1926" y="4293"/>
                  </a:cubicBezTo>
                  <a:close/>
                  <a:moveTo>
                    <a:pt x="2097" y="3808"/>
                  </a:moveTo>
                  <a:cubicBezTo>
                    <a:pt x="2081" y="3786"/>
                    <a:pt x="2063" y="3765"/>
                    <a:pt x="2043" y="3745"/>
                  </a:cubicBezTo>
                  <a:cubicBezTo>
                    <a:pt x="2023" y="3725"/>
                    <a:pt x="2002" y="3707"/>
                    <a:pt x="1979" y="3691"/>
                  </a:cubicBezTo>
                  <a:lnTo>
                    <a:pt x="2327" y="3343"/>
                  </a:lnTo>
                  <a:cubicBezTo>
                    <a:pt x="2365" y="3384"/>
                    <a:pt x="2404" y="3423"/>
                    <a:pt x="2445" y="3460"/>
                  </a:cubicBezTo>
                  <a:lnTo>
                    <a:pt x="2097" y="3808"/>
                  </a:lnTo>
                  <a:close/>
                  <a:moveTo>
                    <a:pt x="3794" y="3800"/>
                  </a:moveTo>
                  <a:cubicBezTo>
                    <a:pt x="2798" y="3800"/>
                    <a:pt x="1988" y="2990"/>
                    <a:pt x="1988" y="1994"/>
                  </a:cubicBezTo>
                  <a:cubicBezTo>
                    <a:pt x="1988" y="998"/>
                    <a:pt x="2798" y="188"/>
                    <a:pt x="3794" y="188"/>
                  </a:cubicBezTo>
                  <a:cubicBezTo>
                    <a:pt x="4790" y="188"/>
                    <a:pt x="5600" y="998"/>
                    <a:pt x="5600" y="1994"/>
                  </a:cubicBezTo>
                  <a:cubicBezTo>
                    <a:pt x="5600" y="2990"/>
                    <a:pt x="4790" y="3800"/>
                    <a:pt x="3794" y="3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364">
              <a:extLst>
                <a:ext uri="{FF2B5EF4-FFF2-40B4-BE49-F238E27FC236}">
                  <a16:creationId xmlns:a16="http://schemas.microsoft.com/office/drawing/2014/main" id="{DB578CAE-378D-4863-BC10-CB9132AB7C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" y="3342"/>
              <a:ext cx="173" cy="173"/>
            </a:xfrm>
            <a:custGeom>
              <a:avLst/>
              <a:gdLst>
                <a:gd name="T0" fmla="*/ 1594 w 3188"/>
                <a:gd name="T1" fmla="*/ 0 h 3188"/>
                <a:gd name="T2" fmla="*/ 0 w 3188"/>
                <a:gd name="T3" fmla="*/ 1594 h 3188"/>
                <a:gd name="T4" fmla="*/ 1594 w 3188"/>
                <a:gd name="T5" fmla="*/ 3188 h 3188"/>
                <a:gd name="T6" fmla="*/ 3188 w 3188"/>
                <a:gd name="T7" fmla="*/ 1594 h 3188"/>
                <a:gd name="T8" fmla="*/ 1594 w 3188"/>
                <a:gd name="T9" fmla="*/ 0 h 3188"/>
                <a:gd name="T10" fmla="*/ 1594 w 3188"/>
                <a:gd name="T11" fmla="*/ 3000 h 3188"/>
                <a:gd name="T12" fmla="*/ 188 w 3188"/>
                <a:gd name="T13" fmla="*/ 1594 h 3188"/>
                <a:gd name="T14" fmla="*/ 1594 w 3188"/>
                <a:gd name="T15" fmla="*/ 188 h 3188"/>
                <a:gd name="T16" fmla="*/ 3000 w 3188"/>
                <a:gd name="T17" fmla="*/ 1594 h 3188"/>
                <a:gd name="T18" fmla="*/ 1594 w 3188"/>
                <a:gd name="T19" fmla="*/ 300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8" h="3188">
                  <a:moveTo>
                    <a:pt x="1594" y="0"/>
                  </a:moveTo>
                  <a:cubicBezTo>
                    <a:pt x="715" y="0"/>
                    <a:pt x="0" y="715"/>
                    <a:pt x="0" y="1594"/>
                  </a:cubicBezTo>
                  <a:cubicBezTo>
                    <a:pt x="0" y="2473"/>
                    <a:pt x="715" y="3188"/>
                    <a:pt x="1594" y="3188"/>
                  </a:cubicBezTo>
                  <a:cubicBezTo>
                    <a:pt x="2473" y="3188"/>
                    <a:pt x="3188" y="2473"/>
                    <a:pt x="3188" y="1594"/>
                  </a:cubicBezTo>
                  <a:cubicBezTo>
                    <a:pt x="3188" y="715"/>
                    <a:pt x="2473" y="0"/>
                    <a:pt x="1594" y="0"/>
                  </a:cubicBezTo>
                  <a:close/>
                  <a:moveTo>
                    <a:pt x="1594" y="3000"/>
                  </a:moveTo>
                  <a:cubicBezTo>
                    <a:pt x="818" y="3000"/>
                    <a:pt x="188" y="2369"/>
                    <a:pt x="188" y="1594"/>
                  </a:cubicBezTo>
                  <a:cubicBezTo>
                    <a:pt x="188" y="818"/>
                    <a:pt x="818" y="188"/>
                    <a:pt x="1594" y="188"/>
                  </a:cubicBezTo>
                  <a:cubicBezTo>
                    <a:pt x="2369" y="188"/>
                    <a:pt x="3000" y="818"/>
                    <a:pt x="3000" y="1594"/>
                  </a:cubicBezTo>
                  <a:cubicBezTo>
                    <a:pt x="3000" y="2369"/>
                    <a:pt x="2369" y="3000"/>
                    <a:pt x="1594" y="3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365">
              <a:extLst>
                <a:ext uri="{FF2B5EF4-FFF2-40B4-BE49-F238E27FC236}">
                  <a16:creationId xmlns:a16="http://schemas.microsoft.com/office/drawing/2014/main" id="{4382995A-9309-4CBF-98B7-73B32798F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" y="3372"/>
              <a:ext cx="38" cy="99"/>
            </a:xfrm>
            <a:custGeom>
              <a:avLst/>
              <a:gdLst>
                <a:gd name="T0" fmla="*/ 158 w 701"/>
                <a:gd name="T1" fmla="*/ 28 h 1823"/>
                <a:gd name="T2" fmla="*/ 28 w 701"/>
                <a:gd name="T3" fmla="*/ 55 h 1823"/>
                <a:gd name="T4" fmla="*/ 55 w 701"/>
                <a:gd name="T5" fmla="*/ 185 h 1823"/>
                <a:gd name="T6" fmla="*/ 513 w 701"/>
                <a:gd name="T7" fmla="*/ 1029 h 1823"/>
                <a:gd name="T8" fmla="*/ 283 w 701"/>
                <a:gd name="T9" fmla="*/ 1669 h 1823"/>
                <a:gd name="T10" fmla="*/ 296 w 701"/>
                <a:gd name="T11" fmla="*/ 1801 h 1823"/>
                <a:gd name="T12" fmla="*/ 355 w 701"/>
                <a:gd name="T13" fmla="*/ 1823 h 1823"/>
                <a:gd name="T14" fmla="*/ 428 w 701"/>
                <a:gd name="T15" fmla="*/ 1788 h 1823"/>
                <a:gd name="T16" fmla="*/ 701 w 701"/>
                <a:gd name="T17" fmla="*/ 1029 h 1823"/>
                <a:gd name="T18" fmla="*/ 158 w 701"/>
                <a:gd name="T19" fmla="*/ 28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1823">
                  <a:moveTo>
                    <a:pt x="158" y="28"/>
                  </a:moveTo>
                  <a:cubicBezTo>
                    <a:pt x="114" y="0"/>
                    <a:pt x="56" y="12"/>
                    <a:pt x="28" y="55"/>
                  </a:cubicBezTo>
                  <a:cubicBezTo>
                    <a:pt x="0" y="99"/>
                    <a:pt x="12" y="157"/>
                    <a:pt x="55" y="185"/>
                  </a:cubicBezTo>
                  <a:cubicBezTo>
                    <a:pt x="342" y="372"/>
                    <a:pt x="513" y="687"/>
                    <a:pt x="513" y="1029"/>
                  </a:cubicBezTo>
                  <a:cubicBezTo>
                    <a:pt x="513" y="1262"/>
                    <a:pt x="431" y="1490"/>
                    <a:pt x="283" y="1669"/>
                  </a:cubicBezTo>
                  <a:cubicBezTo>
                    <a:pt x="250" y="1709"/>
                    <a:pt x="256" y="1768"/>
                    <a:pt x="296" y="1801"/>
                  </a:cubicBezTo>
                  <a:cubicBezTo>
                    <a:pt x="313" y="1816"/>
                    <a:pt x="334" y="1823"/>
                    <a:pt x="355" y="1823"/>
                  </a:cubicBezTo>
                  <a:cubicBezTo>
                    <a:pt x="382" y="1823"/>
                    <a:pt x="409" y="1811"/>
                    <a:pt x="428" y="1788"/>
                  </a:cubicBezTo>
                  <a:cubicBezTo>
                    <a:pt x="604" y="1575"/>
                    <a:pt x="701" y="1306"/>
                    <a:pt x="701" y="1029"/>
                  </a:cubicBezTo>
                  <a:cubicBezTo>
                    <a:pt x="701" y="624"/>
                    <a:pt x="498" y="249"/>
                    <a:pt x="158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366">
              <a:extLst>
                <a:ext uri="{FF2B5EF4-FFF2-40B4-BE49-F238E27FC236}">
                  <a16:creationId xmlns:a16="http://schemas.microsoft.com/office/drawing/2014/main" id="{47A0F41F-42B0-4E55-8E08-FDB06ED23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" y="3363"/>
              <a:ext cx="21" cy="12"/>
            </a:xfrm>
            <a:custGeom>
              <a:avLst/>
              <a:gdLst>
                <a:gd name="T0" fmla="*/ 311 w 395"/>
                <a:gd name="T1" fmla="*/ 20 h 206"/>
                <a:gd name="T2" fmla="*/ 94 w 395"/>
                <a:gd name="T3" fmla="*/ 0 h 206"/>
                <a:gd name="T4" fmla="*/ 0 w 395"/>
                <a:gd name="T5" fmla="*/ 94 h 206"/>
                <a:gd name="T6" fmla="*/ 94 w 395"/>
                <a:gd name="T7" fmla="*/ 188 h 206"/>
                <a:gd name="T8" fmla="*/ 277 w 395"/>
                <a:gd name="T9" fmla="*/ 204 h 206"/>
                <a:gd name="T10" fmla="*/ 294 w 395"/>
                <a:gd name="T11" fmla="*/ 206 h 206"/>
                <a:gd name="T12" fmla="*/ 386 w 395"/>
                <a:gd name="T13" fmla="*/ 129 h 206"/>
                <a:gd name="T14" fmla="*/ 311 w 395"/>
                <a:gd name="T15" fmla="*/ 2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206">
                  <a:moveTo>
                    <a:pt x="311" y="20"/>
                  </a:moveTo>
                  <a:cubicBezTo>
                    <a:pt x="240" y="7"/>
                    <a:pt x="167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55" y="188"/>
                    <a:pt x="217" y="193"/>
                    <a:pt x="277" y="204"/>
                  </a:cubicBezTo>
                  <a:cubicBezTo>
                    <a:pt x="283" y="205"/>
                    <a:pt x="288" y="206"/>
                    <a:pt x="294" y="206"/>
                  </a:cubicBezTo>
                  <a:cubicBezTo>
                    <a:pt x="338" y="206"/>
                    <a:pt x="378" y="174"/>
                    <a:pt x="386" y="129"/>
                  </a:cubicBezTo>
                  <a:cubicBezTo>
                    <a:pt x="395" y="78"/>
                    <a:pt x="362" y="29"/>
                    <a:pt x="311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4" name="Group 638">
            <a:extLst>
              <a:ext uri="{FF2B5EF4-FFF2-40B4-BE49-F238E27FC236}">
                <a16:creationId xmlns:a16="http://schemas.microsoft.com/office/drawing/2014/main" id="{526FE042-1F55-4C93-8601-A1EE71E61F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93658" y="4575796"/>
            <a:ext cx="408194" cy="365476"/>
            <a:chOff x="5961" y="3223"/>
            <a:chExt cx="172" cy="154"/>
          </a:xfrm>
          <a:solidFill>
            <a:schemeClr val="bg1">
              <a:lumMod val="50000"/>
            </a:schemeClr>
          </a:solidFill>
        </p:grpSpPr>
        <p:sp>
          <p:nvSpPr>
            <p:cNvPr id="175" name="Freeform 639">
              <a:extLst>
                <a:ext uri="{FF2B5EF4-FFF2-40B4-BE49-F238E27FC236}">
                  <a16:creationId xmlns:a16="http://schemas.microsoft.com/office/drawing/2014/main" id="{AAFEDF13-7878-472A-9B9A-6DC3CC249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4" y="3256"/>
              <a:ext cx="7" cy="7"/>
            </a:xfrm>
            <a:custGeom>
              <a:avLst/>
              <a:gdLst>
                <a:gd name="T0" fmla="*/ 125 w 250"/>
                <a:gd name="T1" fmla="*/ 0 h 250"/>
                <a:gd name="T2" fmla="*/ 0 w 250"/>
                <a:gd name="T3" fmla="*/ 125 h 250"/>
                <a:gd name="T4" fmla="*/ 125 w 250"/>
                <a:gd name="T5" fmla="*/ 250 h 250"/>
                <a:gd name="T6" fmla="*/ 250 w 250"/>
                <a:gd name="T7" fmla="*/ 125 h 250"/>
                <a:gd name="T8" fmla="*/ 125 w 250"/>
                <a:gd name="T9" fmla="*/ 0 h 250"/>
                <a:gd name="T10" fmla="*/ 125 w 250"/>
                <a:gd name="T1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640">
              <a:extLst>
                <a:ext uri="{FF2B5EF4-FFF2-40B4-BE49-F238E27FC236}">
                  <a16:creationId xmlns:a16="http://schemas.microsoft.com/office/drawing/2014/main" id="{E8B3C9A6-DEE5-4E1A-B6CE-2BC79D5E6A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10"/>
              <a:ext cx="7" cy="6"/>
            </a:xfrm>
            <a:custGeom>
              <a:avLst/>
              <a:gdLst>
                <a:gd name="T0" fmla="*/ 125 w 250"/>
                <a:gd name="T1" fmla="*/ 250 h 250"/>
                <a:gd name="T2" fmla="*/ 250 w 250"/>
                <a:gd name="T3" fmla="*/ 125 h 250"/>
                <a:gd name="T4" fmla="*/ 125 w 250"/>
                <a:gd name="T5" fmla="*/ 0 h 250"/>
                <a:gd name="T6" fmla="*/ 0 w 250"/>
                <a:gd name="T7" fmla="*/ 125 h 250"/>
                <a:gd name="T8" fmla="*/ 125 w 250"/>
                <a:gd name="T9" fmla="*/ 250 h 250"/>
                <a:gd name="T10" fmla="*/ 125 w 25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250"/>
                  </a:move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641">
              <a:extLst>
                <a:ext uri="{FF2B5EF4-FFF2-40B4-BE49-F238E27FC236}">
                  <a16:creationId xmlns:a16="http://schemas.microsoft.com/office/drawing/2014/main" id="{41A3DD9C-7B38-4B16-8BD6-0AEC3AF7C6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1" y="3223"/>
              <a:ext cx="172" cy="154"/>
            </a:xfrm>
            <a:custGeom>
              <a:avLst/>
              <a:gdLst>
                <a:gd name="T0" fmla="*/ 4200 w 6400"/>
                <a:gd name="T1" fmla="*/ 0 h 5750"/>
                <a:gd name="T2" fmla="*/ 2080 w 6400"/>
                <a:gd name="T3" fmla="*/ 1753 h 5750"/>
                <a:gd name="T4" fmla="*/ 0 w 6400"/>
                <a:gd name="T5" fmla="*/ 3625 h 5750"/>
                <a:gd name="T6" fmla="*/ 488 w 6400"/>
                <a:gd name="T7" fmla="*/ 4820 h 5750"/>
                <a:gd name="T8" fmla="*/ 287 w 6400"/>
                <a:gd name="T9" fmla="*/ 5537 h 5750"/>
                <a:gd name="T10" fmla="*/ 260 w 6400"/>
                <a:gd name="T11" fmla="*/ 5673 h 5750"/>
                <a:gd name="T12" fmla="*/ 375 w 6400"/>
                <a:gd name="T13" fmla="*/ 5750 h 5750"/>
                <a:gd name="T14" fmla="*/ 1330 w 6400"/>
                <a:gd name="T15" fmla="*/ 5364 h 5750"/>
                <a:gd name="T16" fmla="*/ 2200 w 6400"/>
                <a:gd name="T17" fmla="*/ 5500 h 5750"/>
                <a:gd name="T18" fmla="*/ 4320 w 6400"/>
                <a:gd name="T19" fmla="*/ 3747 h 5750"/>
                <a:gd name="T20" fmla="*/ 5070 w 6400"/>
                <a:gd name="T21" fmla="*/ 3614 h 5750"/>
                <a:gd name="T22" fmla="*/ 6025 w 6400"/>
                <a:gd name="T23" fmla="*/ 4000 h 5750"/>
                <a:gd name="T24" fmla="*/ 6140 w 6400"/>
                <a:gd name="T25" fmla="*/ 3923 h 5750"/>
                <a:gd name="T26" fmla="*/ 6113 w 6400"/>
                <a:gd name="T27" fmla="*/ 3787 h 5750"/>
                <a:gd name="T28" fmla="*/ 5913 w 6400"/>
                <a:gd name="T29" fmla="*/ 3070 h 5750"/>
                <a:gd name="T30" fmla="*/ 6400 w 6400"/>
                <a:gd name="T31" fmla="*/ 1875 h 5750"/>
                <a:gd name="T32" fmla="*/ 4200 w 6400"/>
                <a:gd name="T33" fmla="*/ 0 h 5750"/>
                <a:gd name="T34" fmla="*/ 2200 w 6400"/>
                <a:gd name="T35" fmla="*/ 5250 h 5750"/>
                <a:gd name="T36" fmla="*/ 1344 w 6400"/>
                <a:gd name="T37" fmla="*/ 5102 h 5750"/>
                <a:gd name="T38" fmla="*/ 1205 w 6400"/>
                <a:gd name="T39" fmla="*/ 5134 h 5750"/>
                <a:gd name="T40" fmla="*/ 644 w 6400"/>
                <a:gd name="T41" fmla="*/ 5467 h 5750"/>
                <a:gd name="T42" fmla="*/ 720 w 6400"/>
                <a:gd name="T43" fmla="*/ 4723 h 5750"/>
                <a:gd name="T44" fmla="*/ 690 w 6400"/>
                <a:gd name="T45" fmla="*/ 4670 h 5750"/>
                <a:gd name="T46" fmla="*/ 250 w 6400"/>
                <a:gd name="T47" fmla="*/ 3625 h 5750"/>
                <a:gd name="T48" fmla="*/ 2200 w 6400"/>
                <a:gd name="T49" fmla="*/ 2000 h 5750"/>
                <a:gd name="T50" fmla="*/ 4075 w 6400"/>
                <a:gd name="T51" fmla="*/ 3625 h 5750"/>
                <a:gd name="T52" fmla="*/ 2200 w 6400"/>
                <a:gd name="T53" fmla="*/ 5250 h 5750"/>
                <a:gd name="T54" fmla="*/ 5710 w 6400"/>
                <a:gd name="T55" fmla="*/ 2920 h 5750"/>
                <a:gd name="T56" fmla="*/ 5680 w 6400"/>
                <a:gd name="T57" fmla="*/ 2973 h 5750"/>
                <a:gd name="T58" fmla="*/ 5756 w 6400"/>
                <a:gd name="T59" fmla="*/ 3717 h 5750"/>
                <a:gd name="T60" fmla="*/ 5195 w 6400"/>
                <a:gd name="T61" fmla="*/ 3384 h 5750"/>
                <a:gd name="T62" fmla="*/ 5056 w 6400"/>
                <a:gd name="T63" fmla="*/ 3352 h 5750"/>
                <a:gd name="T64" fmla="*/ 4320 w 6400"/>
                <a:gd name="T65" fmla="*/ 3497 h 5750"/>
                <a:gd name="T66" fmla="*/ 3645 w 6400"/>
                <a:gd name="T67" fmla="*/ 2250 h 5750"/>
                <a:gd name="T68" fmla="*/ 5275 w 6400"/>
                <a:gd name="T69" fmla="*/ 2250 h 5750"/>
                <a:gd name="T70" fmla="*/ 5400 w 6400"/>
                <a:gd name="T71" fmla="*/ 2125 h 5750"/>
                <a:gd name="T72" fmla="*/ 5275 w 6400"/>
                <a:gd name="T73" fmla="*/ 2000 h 5750"/>
                <a:gd name="T74" fmla="*/ 3260 w 6400"/>
                <a:gd name="T75" fmla="*/ 2000 h 5750"/>
                <a:gd name="T76" fmla="*/ 2330 w 6400"/>
                <a:gd name="T77" fmla="*/ 1754 h 5750"/>
                <a:gd name="T78" fmla="*/ 4200 w 6400"/>
                <a:gd name="T79" fmla="*/ 250 h 5750"/>
                <a:gd name="T80" fmla="*/ 6150 w 6400"/>
                <a:gd name="T81" fmla="*/ 1875 h 5750"/>
                <a:gd name="T82" fmla="*/ 5710 w 6400"/>
                <a:gd name="T83" fmla="*/ 2920 h 5750"/>
                <a:gd name="T84" fmla="*/ 5710 w 6400"/>
                <a:gd name="T85" fmla="*/ 2920 h 5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0" h="5750">
                  <a:moveTo>
                    <a:pt x="4200" y="0"/>
                  </a:moveTo>
                  <a:cubicBezTo>
                    <a:pt x="3075" y="0"/>
                    <a:pt x="2151" y="776"/>
                    <a:pt x="2080" y="1753"/>
                  </a:cubicBezTo>
                  <a:cubicBezTo>
                    <a:pt x="1008" y="1807"/>
                    <a:pt x="0" y="2580"/>
                    <a:pt x="0" y="3625"/>
                  </a:cubicBezTo>
                  <a:cubicBezTo>
                    <a:pt x="0" y="4062"/>
                    <a:pt x="173" y="4485"/>
                    <a:pt x="488" y="4820"/>
                  </a:cubicBezTo>
                  <a:cubicBezTo>
                    <a:pt x="550" y="5077"/>
                    <a:pt x="474" y="5349"/>
                    <a:pt x="287" y="5537"/>
                  </a:cubicBezTo>
                  <a:cubicBezTo>
                    <a:pt x="251" y="5572"/>
                    <a:pt x="240" y="5626"/>
                    <a:pt x="260" y="5673"/>
                  </a:cubicBezTo>
                  <a:cubicBezTo>
                    <a:pt x="279" y="5720"/>
                    <a:pt x="324" y="5750"/>
                    <a:pt x="375" y="5750"/>
                  </a:cubicBezTo>
                  <a:cubicBezTo>
                    <a:pt x="731" y="5750"/>
                    <a:pt x="1075" y="5610"/>
                    <a:pt x="1330" y="5364"/>
                  </a:cubicBezTo>
                  <a:cubicBezTo>
                    <a:pt x="1579" y="5449"/>
                    <a:pt x="1903" y="5500"/>
                    <a:pt x="2200" y="5500"/>
                  </a:cubicBezTo>
                  <a:cubicBezTo>
                    <a:pt x="3325" y="5500"/>
                    <a:pt x="4249" y="4724"/>
                    <a:pt x="4320" y="3747"/>
                  </a:cubicBezTo>
                  <a:cubicBezTo>
                    <a:pt x="4582" y="3736"/>
                    <a:pt x="4854" y="3687"/>
                    <a:pt x="5070" y="3614"/>
                  </a:cubicBezTo>
                  <a:cubicBezTo>
                    <a:pt x="5325" y="3860"/>
                    <a:pt x="5669" y="4000"/>
                    <a:pt x="6025" y="4000"/>
                  </a:cubicBezTo>
                  <a:cubicBezTo>
                    <a:pt x="6076" y="4000"/>
                    <a:pt x="6121" y="3970"/>
                    <a:pt x="6140" y="3923"/>
                  </a:cubicBezTo>
                  <a:cubicBezTo>
                    <a:pt x="6160" y="3876"/>
                    <a:pt x="6149" y="3822"/>
                    <a:pt x="6113" y="3787"/>
                  </a:cubicBezTo>
                  <a:cubicBezTo>
                    <a:pt x="5926" y="3599"/>
                    <a:pt x="5850" y="3327"/>
                    <a:pt x="5913" y="3070"/>
                  </a:cubicBezTo>
                  <a:cubicBezTo>
                    <a:pt x="6227" y="2735"/>
                    <a:pt x="6400" y="2312"/>
                    <a:pt x="6400" y="1875"/>
                  </a:cubicBezTo>
                  <a:cubicBezTo>
                    <a:pt x="6400" y="789"/>
                    <a:pt x="5315" y="0"/>
                    <a:pt x="4200" y="0"/>
                  </a:cubicBezTo>
                  <a:close/>
                  <a:moveTo>
                    <a:pt x="2200" y="5250"/>
                  </a:moveTo>
                  <a:cubicBezTo>
                    <a:pt x="1905" y="5250"/>
                    <a:pt x="1569" y="5192"/>
                    <a:pt x="1344" y="5102"/>
                  </a:cubicBezTo>
                  <a:cubicBezTo>
                    <a:pt x="1295" y="5083"/>
                    <a:pt x="1240" y="5096"/>
                    <a:pt x="1205" y="5134"/>
                  </a:cubicBezTo>
                  <a:cubicBezTo>
                    <a:pt x="1054" y="5299"/>
                    <a:pt x="858" y="5414"/>
                    <a:pt x="644" y="5467"/>
                  </a:cubicBezTo>
                  <a:cubicBezTo>
                    <a:pt x="762" y="5241"/>
                    <a:pt x="792" y="4975"/>
                    <a:pt x="720" y="4723"/>
                  </a:cubicBezTo>
                  <a:cubicBezTo>
                    <a:pt x="715" y="4703"/>
                    <a:pt x="704" y="4685"/>
                    <a:pt x="690" y="4670"/>
                  </a:cubicBezTo>
                  <a:cubicBezTo>
                    <a:pt x="406" y="4378"/>
                    <a:pt x="250" y="4007"/>
                    <a:pt x="250" y="3625"/>
                  </a:cubicBezTo>
                  <a:cubicBezTo>
                    <a:pt x="250" y="2744"/>
                    <a:pt x="1143" y="2000"/>
                    <a:pt x="2200" y="2000"/>
                  </a:cubicBezTo>
                  <a:cubicBezTo>
                    <a:pt x="3198" y="2000"/>
                    <a:pt x="4075" y="2694"/>
                    <a:pt x="4075" y="3625"/>
                  </a:cubicBezTo>
                  <a:cubicBezTo>
                    <a:pt x="4075" y="4521"/>
                    <a:pt x="3234" y="5250"/>
                    <a:pt x="2200" y="5250"/>
                  </a:cubicBezTo>
                  <a:close/>
                  <a:moveTo>
                    <a:pt x="5710" y="2920"/>
                  </a:moveTo>
                  <a:cubicBezTo>
                    <a:pt x="5696" y="2935"/>
                    <a:pt x="5685" y="2953"/>
                    <a:pt x="5680" y="2973"/>
                  </a:cubicBezTo>
                  <a:cubicBezTo>
                    <a:pt x="5608" y="3225"/>
                    <a:pt x="5638" y="3491"/>
                    <a:pt x="5756" y="3717"/>
                  </a:cubicBezTo>
                  <a:cubicBezTo>
                    <a:pt x="5542" y="3664"/>
                    <a:pt x="5346" y="3549"/>
                    <a:pt x="5195" y="3384"/>
                  </a:cubicBezTo>
                  <a:cubicBezTo>
                    <a:pt x="5160" y="3346"/>
                    <a:pt x="5105" y="3333"/>
                    <a:pt x="5056" y="3352"/>
                  </a:cubicBezTo>
                  <a:cubicBezTo>
                    <a:pt x="4861" y="3430"/>
                    <a:pt x="4583" y="3484"/>
                    <a:pt x="4320" y="3497"/>
                  </a:cubicBezTo>
                  <a:cubicBezTo>
                    <a:pt x="4283" y="3024"/>
                    <a:pt x="4048" y="2580"/>
                    <a:pt x="3645" y="2250"/>
                  </a:cubicBezTo>
                  <a:lnTo>
                    <a:pt x="5275" y="2250"/>
                  </a:lnTo>
                  <a:cubicBezTo>
                    <a:pt x="5344" y="2250"/>
                    <a:pt x="5400" y="2194"/>
                    <a:pt x="5400" y="2125"/>
                  </a:cubicBezTo>
                  <a:cubicBezTo>
                    <a:pt x="5400" y="2056"/>
                    <a:pt x="5344" y="2000"/>
                    <a:pt x="5275" y="2000"/>
                  </a:cubicBezTo>
                  <a:lnTo>
                    <a:pt x="3260" y="2000"/>
                  </a:lnTo>
                  <a:cubicBezTo>
                    <a:pt x="2977" y="1856"/>
                    <a:pt x="2658" y="1771"/>
                    <a:pt x="2330" y="1754"/>
                  </a:cubicBezTo>
                  <a:cubicBezTo>
                    <a:pt x="2402" y="914"/>
                    <a:pt x="3213" y="250"/>
                    <a:pt x="4200" y="250"/>
                  </a:cubicBezTo>
                  <a:cubicBezTo>
                    <a:pt x="5257" y="250"/>
                    <a:pt x="6150" y="994"/>
                    <a:pt x="6150" y="1875"/>
                  </a:cubicBezTo>
                  <a:cubicBezTo>
                    <a:pt x="6150" y="2257"/>
                    <a:pt x="5994" y="2628"/>
                    <a:pt x="5710" y="2920"/>
                  </a:cubicBezTo>
                  <a:close/>
                  <a:moveTo>
                    <a:pt x="5710" y="292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642">
              <a:extLst>
                <a:ext uri="{FF2B5EF4-FFF2-40B4-BE49-F238E27FC236}">
                  <a16:creationId xmlns:a16="http://schemas.microsoft.com/office/drawing/2014/main" id="{60CC688D-F07A-4DEB-AD25-7DE8D97AF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1" y="3310"/>
              <a:ext cx="50" cy="6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643">
              <a:extLst>
                <a:ext uri="{FF2B5EF4-FFF2-40B4-BE49-F238E27FC236}">
                  <a16:creationId xmlns:a16="http://schemas.microsoft.com/office/drawing/2014/main" id="{6935E0B7-9600-4992-BAEF-C13D82269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30"/>
              <a:ext cx="63" cy="7"/>
            </a:xfrm>
            <a:custGeom>
              <a:avLst/>
              <a:gdLst>
                <a:gd name="T0" fmla="*/ 2200 w 2325"/>
                <a:gd name="T1" fmla="*/ 0 h 250"/>
                <a:gd name="T2" fmla="*/ 125 w 2325"/>
                <a:gd name="T3" fmla="*/ 0 h 250"/>
                <a:gd name="T4" fmla="*/ 0 w 2325"/>
                <a:gd name="T5" fmla="*/ 125 h 250"/>
                <a:gd name="T6" fmla="*/ 125 w 2325"/>
                <a:gd name="T7" fmla="*/ 250 h 250"/>
                <a:gd name="T8" fmla="*/ 2200 w 2325"/>
                <a:gd name="T9" fmla="*/ 250 h 250"/>
                <a:gd name="T10" fmla="*/ 2325 w 2325"/>
                <a:gd name="T11" fmla="*/ 125 h 250"/>
                <a:gd name="T12" fmla="*/ 2200 w 2325"/>
                <a:gd name="T13" fmla="*/ 0 h 250"/>
                <a:gd name="T14" fmla="*/ 2200 w 23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5" h="250">
                  <a:moveTo>
                    <a:pt x="22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2200" y="250"/>
                  </a:lnTo>
                  <a:cubicBezTo>
                    <a:pt x="2269" y="250"/>
                    <a:pt x="2325" y="194"/>
                    <a:pt x="2325" y="125"/>
                  </a:cubicBezTo>
                  <a:cubicBezTo>
                    <a:pt x="2325" y="56"/>
                    <a:pt x="2269" y="0"/>
                    <a:pt x="2200" y="0"/>
                  </a:cubicBezTo>
                  <a:close/>
                  <a:moveTo>
                    <a:pt x="22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644">
              <a:extLst>
                <a:ext uri="{FF2B5EF4-FFF2-40B4-BE49-F238E27FC236}">
                  <a16:creationId xmlns:a16="http://schemas.microsoft.com/office/drawing/2014/main" id="{6B5B3C23-A028-49BF-A1F1-EFD1C18DCA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7" y="3256"/>
              <a:ext cx="49" cy="7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414018DC-84A7-4CCF-9417-E0174EED98A7}"/>
              </a:ext>
            </a:extLst>
          </p:cNvPr>
          <p:cNvCxnSpPr>
            <a:cxnSpLocks/>
          </p:cNvCxnSpPr>
          <p:nvPr/>
        </p:nvCxnSpPr>
        <p:spPr>
          <a:xfrm>
            <a:off x="441831" y="1408792"/>
            <a:ext cx="11307257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78E7C8A0-A5BA-4FE6-83C4-6DC1E4AB6DFA}"/>
              </a:ext>
            </a:extLst>
          </p:cNvPr>
          <p:cNvGrpSpPr/>
          <p:nvPr/>
        </p:nvGrpSpPr>
        <p:grpSpPr>
          <a:xfrm>
            <a:off x="431998" y="3711897"/>
            <a:ext cx="5001611" cy="391440"/>
            <a:chOff x="431999" y="1295135"/>
            <a:chExt cx="2489277" cy="641615"/>
          </a:xfrm>
        </p:grpSpPr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27FDBC65-708D-4ED6-8E5F-31B964D151AE}"/>
                </a:ext>
              </a:extLst>
            </p:cNvPr>
            <p:cNvSpPr/>
            <p:nvPr/>
          </p:nvSpPr>
          <p:spPr>
            <a:xfrm>
              <a:off x="493354" y="1348559"/>
              <a:ext cx="2427922" cy="58819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8C26EF7B-D678-46D0-8874-7387E9001220}"/>
                </a:ext>
              </a:extLst>
            </p:cNvPr>
            <p:cNvSpPr/>
            <p:nvPr/>
          </p:nvSpPr>
          <p:spPr>
            <a:xfrm>
              <a:off x="431999" y="1295135"/>
              <a:ext cx="2449074" cy="5881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Boshqa shaxsning manfaatlar to'qnashuvi haqida xabar berish</a:t>
              </a:r>
            </a:p>
          </p:txBody>
        </p:sp>
      </p:grpSp>
      <p:sp>
        <p:nvSpPr>
          <p:cNvPr id="247" name="object 12">
            <a:extLst>
              <a:ext uri="{FF2B5EF4-FFF2-40B4-BE49-F238E27FC236}">
                <a16:creationId xmlns:a16="http://schemas.microsoft.com/office/drawing/2014/main" id="{661E3932-03C9-4284-8EFA-AFFD83F78E10}"/>
              </a:ext>
            </a:extLst>
          </p:cNvPr>
          <p:cNvSpPr/>
          <p:nvPr/>
        </p:nvSpPr>
        <p:spPr>
          <a:xfrm>
            <a:off x="520302" y="2089019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Rectangle: Rounded Corners 247">
            <a:extLst>
              <a:ext uri="{FF2B5EF4-FFF2-40B4-BE49-F238E27FC236}">
                <a16:creationId xmlns:a16="http://schemas.microsoft.com/office/drawing/2014/main" id="{257AAD3D-4BCD-4434-B894-5E6BCAB5DEE7}"/>
              </a:ext>
            </a:extLst>
          </p:cNvPr>
          <p:cNvSpPr/>
          <p:nvPr/>
        </p:nvSpPr>
        <p:spPr>
          <a:xfrm>
            <a:off x="48495" y="2918689"/>
            <a:ext cx="178756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ташкилотлари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ҳодими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51" name="object 12">
            <a:extLst>
              <a:ext uri="{FF2B5EF4-FFF2-40B4-BE49-F238E27FC236}">
                <a16:creationId xmlns:a16="http://schemas.microsoft.com/office/drawing/2014/main" id="{533E6F5A-5A36-4F8F-829D-425161AE2B9F}"/>
              </a:ext>
            </a:extLst>
          </p:cNvPr>
          <p:cNvSpPr/>
          <p:nvPr/>
        </p:nvSpPr>
        <p:spPr>
          <a:xfrm>
            <a:off x="4638960" y="2089019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id="{F8327FFB-F75C-47F9-B6E5-73EA728FFF5D}"/>
              </a:ext>
            </a:extLst>
          </p:cNvPr>
          <p:cNvSpPr/>
          <p:nvPr/>
        </p:nvSpPr>
        <p:spPr>
          <a:xfrm>
            <a:off x="4332955" y="2918689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Ходим раҳбари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7A42B27B-C418-4067-9CB4-8041D2B991ED}"/>
              </a:ext>
            </a:extLst>
          </p:cNvPr>
          <p:cNvCxnSpPr>
            <a:cxnSpLocks/>
            <a:stCxn id="247" idx="6"/>
            <a:endCxn id="251" idx="2"/>
          </p:cNvCxnSpPr>
          <p:nvPr/>
        </p:nvCxnSpPr>
        <p:spPr>
          <a:xfrm>
            <a:off x="1314952" y="2485019"/>
            <a:ext cx="3324008" cy="0"/>
          </a:xfrm>
          <a:prstGeom prst="line">
            <a:avLst/>
          </a:prstGeom>
          <a:ln w="3175">
            <a:solidFill>
              <a:srgbClr val="3A07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33F9F2BE-3C74-4C63-9C31-12EAED411108}"/>
              </a:ext>
            </a:extLst>
          </p:cNvPr>
          <p:cNvSpPr/>
          <p:nvPr/>
        </p:nvSpPr>
        <p:spPr>
          <a:xfrm>
            <a:off x="1313275" y="2040095"/>
            <a:ext cx="336879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Ёзма ҳабарнома орқали ҳабар бериш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57" name="Group 914">
            <a:extLst>
              <a:ext uri="{FF2B5EF4-FFF2-40B4-BE49-F238E27FC236}">
                <a16:creationId xmlns:a16="http://schemas.microsoft.com/office/drawing/2014/main" id="{D69168A6-615E-4F75-9CC4-EBA8D6DEA61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2060" y="2242625"/>
            <a:ext cx="471133" cy="465686"/>
            <a:chOff x="380" y="3214"/>
            <a:chExt cx="173" cy="171"/>
          </a:xfrm>
          <a:solidFill>
            <a:srgbClr val="FF0000"/>
          </a:solidFill>
        </p:grpSpPr>
        <p:sp>
          <p:nvSpPr>
            <p:cNvPr id="258" name="Freeform 915">
              <a:extLst>
                <a:ext uri="{FF2B5EF4-FFF2-40B4-BE49-F238E27FC236}">
                  <a16:creationId xmlns:a16="http://schemas.microsoft.com/office/drawing/2014/main" id="{E8F47E90-4BAD-4DDF-A3DB-73B3395EF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40"/>
              <a:ext cx="7" cy="7"/>
            </a:xfrm>
            <a:custGeom>
              <a:avLst/>
              <a:gdLst>
                <a:gd name="T0" fmla="*/ 200 w 259"/>
                <a:gd name="T1" fmla="*/ 35 h 249"/>
                <a:gd name="T2" fmla="*/ 49 w 259"/>
                <a:gd name="T3" fmla="*/ 58 h 249"/>
                <a:gd name="T4" fmla="*/ 36 w 259"/>
                <a:gd name="T5" fmla="*/ 76 h 249"/>
                <a:gd name="T6" fmla="*/ 59 w 259"/>
                <a:gd name="T7" fmla="*/ 228 h 249"/>
                <a:gd name="T8" fmla="*/ 123 w 259"/>
                <a:gd name="T9" fmla="*/ 249 h 249"/>
                <a:gd name="T10" fmla="*/ 210 w 259"/>
                <a:gd name="T11" fmla="*/ 205 h 249"/>
                <a:gd name="T12" fmla="*/ 224 w 259"/>
                <a:gd name="T13" fmla="*/ 186 h 249"/>
                <a:gd name="T14" fmla="*/ 200 w 259"/>
                <a:gd name="T1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249">
                  <a:moveTo>
                    <a:pt x="200" y="35"/>
                  </a:moveTo>
                  <a:cubicBezTo>
                    <a:pt x="152" y="0"/>
                    <a:pt x="84" y="10"/>
                    <a:pt x="49" y="58"/>
                  </a:cubicBezTo>
                  <a:lnTo>
                    <a:pt x="36" y="76"/>
                  </a:lnTo>
                  <a:cubicBezTo>
                    <a:pt x="0" y="125"/>
                    <a:pt x="11" y="192"/>
                    <a:pt x="59" y="228"/>
                  </a:cubicBezTo>
                  <a:cubicBezTo>
                    <a:pt x="78" y="242"/>
                    <a:pt x="101" y="249"/>
                    <a:pt x="123" y="249"/>
                  </a:cubicBezTo>
                  <a:cubicBezTo>
                    <a:pt x="156" y="249"/>
                    <a:pt x="189" y="234"/>
                    <a:pt x="210" y="205"/>
                  </a:cubicBezTo>
                  <a:lnTo>
                    <a:pt x="224" y="186"/>
                  </a:lnTo>
                  <a:cubicBezTo>
                    <a:pt x="259" y="138"/>
                    <a:pt x="249" y="70"/>
                    <a:pt x="200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916">
              <a:extLst>
                <a:ext uri="{FF2B5EF4-FFF2-40B4-BE49-F238E27FC236}">
                  <a16:creationId xmlns:a16="http://schemas.microsoft.com/office/drawing/2014/main" id="{8B2FD851-FE58-40ED-8F84-F07A36501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340"/>
              <a:ext cx="15" cy="33"/>
            </a:xfrm>
            <a:custGeom>
              <a:avLst/>
              <a:gdLst>
                <a:gd name="T0" fmla="*/ 522 w 550"/>
                <a:gd name="T1" fmla="*/ 1047 h 1207"/>
                <a:gd name="T2" fmla="*/ 243 w 550"/>
                <a:gd name="T3" fmla="*/ 540 h 1207"/>
                <a:gd name="T4" fmla="*/ 503 w 550"/>
                <a:gd name="T5" fmla="*/ 187 h 1207"/>
                <a:gd name="T6" fmla="*/ 480 w 550"/>
                <a:gd name="T7" fmla="*/ 35 h 1207"/>
                <a:gd name="T8" fmla="*/ 329 w 550"/>
                <a:gd name="T9" fmla="*/ 59 h 1207"/>
                <a:gd name="T10" fmla="*/ 28 w 550"/>
                <a:gd name="T11" fmla="*/ 468 h 1207"/>
                <a:gd name="T12" fmla="*/ 20 w 550"/>
                <a:gd name="T13" fmla="*/ 584 h 1207"/>
                <a:gd name="T14" fmla="*/ 332 w 550"/>
                <a:gd name="T15" fmla="*/ 1151 h 1207"/>
                <a:gd name="T16" fmla="*/ 332 w 550"/>
                <a:gd name="T17" fmla="*/ 1151 h 1207"/>
                <a:gd name="T18" fmla="*/ 427 w 550"/>
                <a:gd name="T19" fmla="*/ 1207 h 1207"/>
                <a:gd name="T20" fmla="*/ 479 w 550"/>
                <a:gd name="T21" fmla="*/ 1193 h 1207"/>
                <a:gd name="T22" fmla="*/ 522 w 550"/>
                <a:gd name="T23" fmla="*/ 104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1207">
                  <a:moveTo>
                    <a:pt x="522" y="1047"/>
                  </a:moveTo>
                  <a:lnTo>
                    <a:pt x="243" y="540"/>
                  </a:lnTo>
                  <a:lnTo>
                    <a:pt x="503" y="187"/>
                  </a:lnTo>
                  <a:cubicBezTo>
                    <a:pt x="538" y="138"/>
                    <a:pt x="528" y="71"/>
                    <a:pt x="480" y="35"/>
                  </a:cubicBezTo>
                  <a:cubicBezTo>
                    <a:pt x="432" y="0"/>
                    <a:pt x="364" y="10"/>
                    <a:pt x="329" y="59"/>
                  </a:cubicBezTo>
                  <a:lnTo>
                    <a:pt x="28" y="468"/>
                  </a:lnTo>
                  <a:cubicBezTo>
                    <a:pt x="3" y="502"/>
                    <a:pt x="0" y="547"/>
                    <a:pt x="20" y="584"/>
                  </a:cubicBezTo>
                  <a:lnTo>
                    <a:pt x="332" y="1151"/>
                  </a:lnTo>
                  <a:lnTo>
                    <a:pt x="332" y="1151"/>
                  </a:lnTo>
                  <a:cubicBezTo>
                    <a:pt x="352" y="1187"/>
                    <a:pt x="389" y="1207"/>
                    <a:pt x="427" y="1207"/>
                  </a:cubicBezTo>
                  <a:cubicBezTo>
                    <a:pt x="445" y="1207"/>
                    <a:pt x="462" y="1203"/>
                    <a:pt x="479" y="1193"/>
                  </a:cubicBezTo>
                  <a:cubicBezTo>
                    <a:pt x="531" y="1165"/>
                    <a:pt x="550" y="1099"/>
                    <a:pt x="522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Freeform 917">
              <a:extLst>
                <a:ext uri="{FF2B5EF4-FFF2-40B4-BE49-F238E27FC236}">
                  <a16:creationId xmlns:a16="http://schemas.microsoft.com/office/drawing/2014/main" id="{E4466F0B-7F2A-4A4E-892E-CCF371757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3341"/>
              <a:ext cx="14" cy="32"/>
            </a:xfrm>
            <a:custGeom>
              <a:avLst/>
              <a:gdLst>
                <a:gd name="T0" fmla="*/ 505 w 533"/>
                <a:gd name="T1" fmla="*/ 458 h 1194"/>
                <a:gd name="T2" fmla="*/ 206 w 533"/>
                <a:gd name="T3" fmla="*/ 50 h 1194"/>
                <a:gd name="T4" fmla="*/ 97 w 533"/>
                <a:gd name="T5" fmla="*/ 8 h 1194"/>
                <a:gd name="T6" fmla="*/ 13 w 533"/>
                <a:gd name="T7" fmla="*/ 88 h 1194"/>
                <a:gd name="T8" fmla="*/ 31 w 533"/>
                <a:gd name="T9" fmla="*/ 178 h 1194"/>
                <a:gd name="T10" fmla="*/ 290 w 533"/>
                <a:gd name="T11" fmla="*/ 531 h 1194"/>
                <a:gd name="T12" fmla="*/ 13 w 533"/>
                <a:gd name="T13" fmla="*/ 1033 h 1194"/>
                <a:gd name="T14" fmla="*/ 0 w 533"/>
                <a:gd name="T15" fmla="*/ 1085 h 1194"/>
                <a:gd name="T16" fmla="*/ 81 w 533"/>
                <a:gd name="T17" fmla="*/ 1190 h 1194"/>
                <a:gd name="T18" fmla="*/ 108 w 533"/>
                <a:gd name="T19" fmla="*/ 1194 h 1194"/>
                <a:gd name="T20" fmla="*/ 203 w 533"/>
                <a:gd name="T21" fmla="*/ 1137 h 1194"/>
                <a:gd name="T22" fmla="*/ 513 w 533"/>
                <a:gd name="T23" fmla="*/ 574 h 1194"/>
                <a:gd name="T24" fmla="*/ 505 w 533"/>
                <a:gd name="T25" fmla="*/ 45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1194">
                  <a:moveTo>
                    <a:pt x="505" y="458"/>
                  </a:moveTo>
                  <a:lnTo>
                    <a:pt x="206" y="50"/>
                  </a:lnTo>
                  <a:cubicBezTo>
                    <a:pt x="181" y="16"/>
                    <a:pt x="139" y="0"/>
                    <a:pt x="97" y="8"/>
                  </a:cubicBezTo>
                  <a:cubicBezTo>
                    <a:pt x="56" y="16"/>
                    <a:pt x="24" y="47"/>
                    <a:pt x="13" y="88"/>
                  </a:cubicBezTo>
                  <a:cubicBezTo>
                    <a:pt x="6" y="119"/>
                    <a:pt x="12" y="152"/>
                    <a:pt x="31" y="178"/>
                  </a:cubicBezTo>
                  <a:lnTo>
                    <a:pt x="290" y="531"/>
                  </a:lnTo>
                  <a:lnTo>
                    <a:pt x="13" y="1033"/>
                  </a:lnTo>
                  <a:cubicBezTo>
                    <a:pt x="5" y="1049"/>
                    <a:pt x="0" y="1067"/>
                    <a:pt x="0" y="1085"/>
                  </a:cubicBezTo>
                  <a:cubicBezTo>
                    <a:pt x="0" y="1135"/>
                    <a:pt x="33" y="1178"/>
                    <a:pt x="81" y="1190"/>
                  </a:cubicBezTo>
                  <a:cubicBezTo>
                    <a:pt x="90" y="1192"/>
                    <a:pt x="99" y="1194"/>
                    <a:pt x="108" y="1194"/>
                  </a:cubicBezTo>
                  <a:cubicBezTo>
                    <a:pt x="147" y="1194"/>
                    <a:pt x="184" y="1173"/>
                    <a:pt x="203" y="1137"/>
                  </a:cubicBezTo>
                  <a:lnTo>
                    <a:pt x="513" y="574"/>
                  </a:lnTo>
                  <a:cubicBezTo>
                    <a:pt x="533" y="537"/>
                    <a:pt x="530" y="492"/>
                    <a:pt x="505" y="4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918">
              <a:extLst>
                <a:ext uri="{FF2B5EF4-FFF2-40B4-BE49-F238E27FC236}">
                  <a16:creationId xmlns:a16="http://schemas.microsoft.com/office/drawing/2014/main" id="{1CF2731D-B3A3-486A-82D7-DC247C18BA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" y="3307"/>
              <a:ext cx="47" cy="30"/>
            </a:xfrm>
            <a:custGeom>
              <a:avLst/>
              <a:gdLst>
                <a:gd name="T0" fmla="*/ 1701 w 1758"/>
                <a:gd name="T1" fmla="*/ 19 h 1125"/>
                <a:gd name="T2" fmla="*/ 1589 w 1758"/>
                <a:gd name="T3" fmla="*/ 25 h 1125"/>
                <a:gd name="T4" fmla="*/ 1411 w 1758"/>
                <a:gd name="T5" fmla="*/ 165 h 1125"/>
                <a:gd name="T6" fmla="*/ 833 w 1758"/>
                <a:gd name="T7" fmla="*/ 391 h 1125"/>
                <a:gd name="T8" fmla="*/ 813 w 1758"/>
                <a:gd name="T9" fmla="*/ 390 h 1125"/>
                <a:gd name="T10" fmla="*/ 271 w 1758"/>
                <a:gd name="T11" fmla="*/ 115 h 1125"/>
                <a:gd name="T12" fmla="*/ 168 w 1758"/>
                <a:gd name="T13" fmla="*/ 40 h 1125"/>
                <a:gd name="T14" fmla="*/ 57 w 1758"/>
                <a:gd name="T15" fmla="*/ 35 h 1125"/>
                <a:gd name="T16" fmla="*/ 0 w 1758"/>
                <a:gd name="T17" fmla="*/ 130 h 1125"/>
                <a:gd name="T18" fmla="*/ 0 w 1758"/>
                <a:gd name="T19" fmla="*/ 501 h 1125"/>
                <a:gd name="T20" fmla="*/ 40 w 1758"/>
                <a:gd name="T21" fmla="*/ 586 h 1125"/>
                <a:gd name="T22" fmla="*/ 50 w 1758"/>
                <a:gd name="T23" fmla="*/ 592 h 1125"/>
                <a:gd name="T24" fmla="*/ 817 w 1758"/>
                <a:gd name="T25" fmla="*/ 1105 h 1125"/>
                <a:gd name="T26" fmla="*/ 817 w 1758"/>
                <a:gd name="T27" fmla="*/ 1105 h 1125"/>
                <a:gd name="T28" fmla="*/ 819 w 1758"/>
                <a:gd name="T29" fmla="*/ 1107 h 1125"/>
                <a:gd name="T30" fmla="*/ 879 w 1758"/>
                <a:gd name="T31" fmla="*/ 1125 h 1125"/>
                <a:gd name="T32" fmla="*/ 930 w 1758"/>
                <a:gd name="T33" fmla="*/ 1112 h 1125"/>
                <a:gd name="T34" fmla="*/ 940 w 1758"/>
                <a:gd name="T35" fmla="*/ 1106 h 1125"/>
                <a:gd name="T36" fmla="*/ 941 w 1758"/>
                <a:gd name="T37" fmla="*/ 1105 h 1125"/>
                <a:gd name="T38" fmla="*/ 942 w 1758"/>
                <a:gd name="T39" fmla="*/ 1104 h 1125"/>
                <a:gd name="T40" fmla="*/ 1708 w 1758"/>
                <a:gd name="T41" fmla="*/ 593 h 1125"/>
                <a:gd name="T42" fmla="*/ 1717 w 1758"/>
                <a:gd name="T43" fmla="*/ 587 h 1125"/>
                <a:gd name="T44" fmla="*/ 1758 w 1758"/>
                <a:gd name="T45" fmla="*/ 501 h 1125"/>
                <a:gd name="T46" fmla="*/ 1758 w 1758"/>
                <a:gd name="T47" fmla="*/ 114 h 1125"/>
                <a:gd name="T48" fmla="*/ 1701 w 1758"/>
                <a:gd name="T49" fmla="*/ 19 h 1125"/>
                <a:gd name="T50" fmla="*/ 1542 w 1758"/>
                <a:gd name="T51" fmla="*/ 443 h 1125"/>
                <a:gd name="T52" fmla="*/ 879 w 1758"/>
                <a:gd name="T53" fmla="*/ 886 h 1125"/>
                <a:gd name="T54" fmla="*/ 216 w 1758"/>
                <a:gd name="T55" fmla="*/ 443 h 1125"/>
                <a:gd name="T56" fmla="*/ 216 w 1758"/>
                <a:gd name="T57" fmla="*/ 345 h 1125"/>
                <a:gd name="T58" fmla="*/ 809 w 1758"/>
                <a:gd name="T59" fmla="*/ 606 h 1125"/>
                <a:gd name="T60" fmla="*/ 810 w 1758"/>
                <a:gd name="T61" fmla="*/ 606 h 1125"/>
                <a:gd name="T62" fmla="*/ 1542 w 1758"/>
                <a:gd name="T63" fmla="*/ 338 h 1125"/>
                <a:gd name="T64" fmla="*/ 1542 w 1758"/>
                <a:gd name="T65" fmla="*/ 44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8" h="1125">
                  <a:moveTo>
                    <a:pt x="1701" y="19"/>
                  </a:moveTo>
                  <a:cubicBezTo>
                    <a:pt x="1665" y="0"/>
                    <a:pt x="1622" y="3"/>
                    <a:pt x="1589" y="25"/>
                  </a:cubicBezTo>
                  <a:cubicBezTo>
                    <a:pt x="1524" y="70"/>
                    <a:pt x="1465" y="117"/>
                    <a:pt x="1411" y="165"/>
                  </a:cubicBezTo>
                  <a:cubicBezTo>
                    <a:pt x="1120" y="428"/>
                    <a:pt x="843" y="393"/>
                    <a:pt x="833" y="391"/>
                  </a:cubicBezTo>
                  <a:cubicBezTo>
                    <a:pt x="826" y="390"/>
                    <a:pt x="819" y="390"/>
                    <a:pt x="813" y="390"/>
                  </a:cubicBezTo>
                  <a:cubicBezTo>
                    <a:pt x="698" y="393"/>
                    <a:pt x="490" y="288"/>
                    <a:pt x="271" y="115"/>
                  </a:cubicBezTo>
                  <a:cubicBezTo>
                    <a:pt x="237" y="89"/>
                    <a:pt x="203" y="64"/>
                    <a:pt x="168" y="40"/>
                  </a:cubicBezTo>
                  <a:cubicBezTo>
                    <a:pt x="135" y="18"/>
                    <a:pt x="92" y="16"/>
                    <a:pt x="57" y="35"/>
                  </a:cubicBezTo>
                  <a:cubicBezTo>
                    <a:pt x="22" y="53"/>
                    <a:pt x="0" y="90"/>
                    <a:pt x="0" y="130"/>
                  </a:cubicBezTo>
                  <a:lnTo>
                    <a:pt x="0" y="501"/>
                  </a:lnTo>
                  <a:cubicBezTo>
                    <a:pt x="0" y="534"/>
                    <a:pt x="15" y="565"/>
                    <a:pt x="40" y="586"/>
                  </a:cubicBezTo>
                  <a:cubicBezTo>
                    <a:pt x="43" y="588"/>
                    <a:pt x="46" y="590"/>
                    <a:pt x="50" y="592"/>
                  </a:cubicBezTo>
                  <a:lnTo>
                    <a:pt x="817" y="1105"/>
                  </a:lnTo>
                  <a:cubicBezTo>
                    <a:pt x="817" y="1105"/>
                    <a:pt x="817" y="1105"/>
                    <a:pt x="817" y="1105"/>
                  </a:cubicBezTo>
                  <a:lnTo>
                    <a:pt x="819" y="1107"/>
                  </a:lnTo>
                  <a:cubicBezTo>
                    <a:pt x="837" y="1119"/>
                    <a:pt x="858" y="1125"/>
                    <a:pt x="879" y="1125"/>
                  </a:cubicBezTo>
                  <a:cubicBezTo>
                    <a:pt x="897" y="1125"/>
                    <a:pt x="914" y="1121"/>
                    <a:pt x="930" y="1112"/>
                  </a:cubicBezTo>
                  <a:cubicBezTo>
                    <a:pt x="934" y="1110"/>
                    <a:pt x="937" y="1108"/>
                    <a:pt x="940" y="1106"/>
                  </a:cubicBezTo>
                  <a:cubicBezTo>
                    <a:pt x="940" y="1106"/>
                    <a:pt x="941" y="1106"/>
                    <a:pt x="941" y="1105"/>
                  </a:cubicBezTo>
                  <a:cubicBezTo>
                    <a:pt x="942" y="1105"/>
                    <a:pt x="942" y="1105"/>
                    <a:pt x="942" y="1104"/>
                  </a:cubicBezTo>
                  <a:lnTo>
                    <a:pt x="1708" y="593"/>
                  </a:lnTo>
                  <a:cubicBezTo>
                    <a:pt x="1711" y="591"/>
                    <a:pt x="1714" y="589"/>
                    <a:pt x="1717" y="587"/>
                  </a:cubicBezTo>
                  <a:cubicBezTo>
                    <a:pt x="1743" y="566"/>
                    <a:pt x="1758" y="535"/>
                    <a:pt x="1758" y="501"/>
                  </a:cubicBezTo>
                  <a:lnTo>
                    <a:pt x="1758" y="114"/>
                  </a:lnTo>
                  <a:cubicBezTo>
                    <a:pt x="1758" y="74"/>
                    <a:pt x="1736" y="37"/>
                    <a:pt x="1701" y="19"/>
                  </a:cubicBezTo>
                  <a:close/>
                  <a:moveTo>
                    <a:pt x="1542" y="443"/>
                  </a:moveTo>
                  <a:lnTo>
                    <a:pt x="879" y="886"/>
                  </a:lnTo>
                  <a:lnTo>
                    <a:pt x="216" y="443"/>
                  </a:lnTo>
                  <a:lnTo>
                    <a:pt x="216" y="345"/>
                  </a:lnTo>
                  <a:cubicBezTo>
                    <a:pt x="377" y="462"/>
                    <a:pt x="615" y="606"/>
                    <a:pt x="809" y="606"/>
                  </a:cubicBezTo>
                  <a:lnTo>
                    <a:pt x="810" y="606"/>
                  </a:lnTo>
                  <a:cubicBezTo>
                    <a:pt x="875" y="613"/>
                    <a:pt x="1206" y="633"/>
                    <a:pt x="1542" y="338"/>
                  </a:cubicBezTo>
                  <a:lnTo>
                    <a:pt x="1542" y="4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Freeform 919">
              <a:extLst>
                <a:ext uri="{FF2B5EF4-FFF2-40B4-BE49-F238E27FC236}">
                  <a16:creationId xmlns:a16="http://schemas.microsoft.com/office/drawing/2014/main" id="{5B34A88F-B4EE-42DA-8AE7-A60D91671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8 w 479"/>
                <a:gd name="T1" fmla="*/ 98 h 563"/>
                <a:gd name="T2" fmla="*/ 396 w 479"/>
                <a:gd name="T3" fmla="*/ 10 h 563"/>
                <a:gd name="T4" fmla="*/ 284 w 479"/>
                <a:gd name="T5" fmla="*/ 52 h 563"/>
                <a:gd name="T6" fmla="*/ 35 w 479"/>
                <a:gd name="T7" fmla="*/ 390 h 563"/>
                <a:gd name="T8" fmla="*/ 58 w 479"/>
                <a:gd name="T9" fmla="*/ 542 h 563"/>
                <a:gd name="T10" fmla="*/ 122 w 479"/>
                <a:gd name="T11" fmla="*/ 563 h 563"/>
                <a:gd name="T12" fmla="*/ 210 w 479"/>
                <a:gd name="T13" fmla="*/ 518 h 563"/>
                <a:gd name="T14" fmla="*/ 457 w 479"/>
                <a:gd name="T15" fmla="*/ 181 h 563"/>
                <a:gd name="T16" fmla="*/ 479 w 479"/>
                <a:gd name="T17" fmla="*/ 116 h 563"/>
                <a:gd name="T18" fmla="*/ 478 w 479"/>
                <a:gd name="T19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563">
                  <a:moveTo>
                    <a:pt x="478" y="98"/>
                  </a:moveTo>
                  <a:cubicBezTo>
                    <a:pt x="471" y="55"/>
                    <a:pt x="438" y="20"/>
                    <a:pt x="396" y="10"/>
                  </a:cubicBezTo>
                  <a:cubicBezTo>
                    <a:pt x="354" y="0"/>
                    <a:pt x="310" y="16"/>
                    <a:pt x="284" y="52"/>
                  </a:cubicBezTo>
                  <a:lnTo>
                    <a:pt x="35" y="390"/>
                  </a:lnTo>
                  <a:cubicBezTo>
                    <a:pt x="0" y="438"/>
                    <a:pt x="10" y="506"/>
                    <a:pt x="58" y="542"/>
                  </a:cubicBezTo>
                  <a:cubicBezTo>
                    <a:pt x="78" y="556"/>
                    <a:pt x="100" y="563"/>
                    <a:pt x="122" y="563"/>
                  </a:cubicBezTo>
                  <a:cubicBezTo>
                    <a:pt x="155" y="563"/>
                    <a:pt x="188" y="547"/>
                    <a:pt x="210" y="518"/>
                  </a:cubicBezTo>
                  <a:lnTo>
                    <a:pt x="457" y="181"/>
                  </a:lnTo>
                  <a:cubicBezTo>
                    <a:pt x="471" y="163"/>
                    <a:pt x="479" y="140"/>
                    <a:pt x="479" y="116"/>
                  </a:cubicBezTo>
                  <a:cubicBezTo>
                    <a:pt x="479" y="110"/>
                    <a:pt x="479" y="104"/>
                    <a:pt x="478" y="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Freeform 920">
              <a:extLst>
                <a:ext uri="{FF2B5EF4-FFF2-40B4-BE49-F238E27FC236}">
                  <a16:creationId xmlns:a16="http://schemas.microsoft.com/office/drawing/2014/main" id="{2A0A119F-EB4D-483B-A8CE-5F9429FA2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" y="3214"/>
              <a:ext cx="89" cy="70"/>
            </a:xfrm>
            <a:custGeom>
              <a:avLst/>
              <a:gdLst>
                <a:gd name="T0" fmla="*/ 3294 w 3294"/>
                <a:gd name="T1" fmla="*/ 965 h 2609"/>
                <a:gd name="T2" fmla="*/ 2896 w 3294"/>
                <a:gd name="T3" fmla="*/ 438 h 2609"/>
                <a:gd name="T4" fmla="*/ 2864 w 3294"/>
                <a:gd name="T5" fmla="*/ 211 h 2609"/>
                <a:gd name="T6" fmla="*/ 2543 w 3294"/>
                <a:gd name="T7" fmla="*/ 2 h 2609"/>
                <a:gd name="T8" fmla="*/ 2522 w 3294"/>
                <a:gd name="T9" fmla="*/ 0 h 2609"/>
                <a:gd name="T10" fmla="*/ 1070 w 3294"/>
                <a:gd name="T11" fmla="*/ 0 h 2609"/>
                <a:gd name="T12" fmla="*/ 0 w 3294"/>
                <a:gd name="T13" fmla="*/ 1070 h 2609"/>
                <a:gd name="T14" fmla="*/ 0 w 3294"/>
                <a:gd name="T15" fmla="*/ 1639 h 2609"/>
                <a:gd name="T16" fmla="*/ 143 w 3294"/>
                <a:gd name="T17" fmla="*/ 2047 h 2609"/>
                <a:gd name="T18" fmla="*/ 253 w 3294"/>
                <a:gd name="T19" fmla="*/ 2353 h 2609"/>
                <a:gd name="T20" fmla="*/ 364 w 3294"/>
                <a:gd name="T21" fmla="*/ 2455 h 2609"/>
                <a:gd name="T22" fmla="*/ 469 w 3294"/>
                <a:gd name="T23" fmla="*/ 2347 h 2609"/>
                <a:gd name="T24" fmla="*/ 469 w 3294"/>
                <a:gd name="T25" fmla="*/ 1604 h 2609"/>
                <a:gd name="T26" fmla="*/ 837 w 3294"/>
                <a:gd name="T27" fmla="*/ 1233 h 2609"/>
                <a:gd name="T28" fmla="*/ 1306 w 3294"/>
                <a:gd name="T29" fmla="*/ 1233 h 2609"/>
                <a:gd name="T30" fmla="*/ 1468 w 3294"/>
                <a:gd name="T31" fmla="*/ 1207 h 2609"/>
                <a:gd name="T32" fmla="*/ 1802 w 3294"/>
                <a:gd name="T33" fmla="*/ 1087 h 2609"/>
                <a:gd name="T34" fmla="*/ 2017 w 3294"/>
                <a:gd name="T35" fmla="*/ 1084 h 2609"/>
                <a:gd name="T36" fmla="*/ 2520 w 3294"/>
                <a:gd name="T37" fmla="*/ 1261 h 2609"/>
                <a:gd name="T38" fmla="*/ 2822 w 3294"/>
                <a:gd name="T39" fmla="*/ 1609 h 2609"/>
                <a:gd name="T40" fmla="*/ 2822 w 3294"/>
                <a:gd name="T41" fmla="*/ 2501 h 2609"/>
                <a:gd name="T42" fmla="*/ 2922 w 3294"/>
                <a:gd name="T43" fmla="*/ 2608 h 2609"/>
                <a:gd name="T44" fmla="*/ 2930 w 3294"/>
                <a:gd name="T45" fmla="*/ 2609 h 2609"/>
                <a:gd name="T46" fmla="*/ 3037 w 3294"/>
                <a:gd name="T47" fmla="*/ 2517 h 2609"/>
                <a:gd name="T48" fmla="*/ 3220 w 3294"/>
                <a:gd name="T49" fmla="*/ 2011 h 2609"/>
                <a:gd name="T50" fmla="*/ 3294 w 3294"/>
                <a:gd name="T51" fmla="*/ 1755 h 2609"/>
                <a:gd name="T52" fmla="*/ 3294 w 3294"/>
                <a:gd name="T53" fmla="*/ 979 h 2609"/>
                <a:gd name="T54" fmla="*/ 3294 w 3294"/>
                <a:gd name="T55" fmla="*/ 965 h 2609"/>
                <a:gd name="T56" fmla="*/ 3078 w 3294"/>
                <a:gd name="T57" fmla="*/ 1755 h 2609"/>
                <a:gd name="T58" fmla="*/ 3038 w 3294"/>
                <a:gd name="T59" fmla="*/ 1894 h 2609"/>
                <a:gd name="T60" fmla="*/ 3038 w 3294"/>
                <a:gd name="T61" fmla="*/ 1601 h 2609"/>
                <a:gd name="T62" fmla="*/ 3038 w 3294"/>
                <a:gd name="T63" fmla="*/ 1590 h 2609"/>
                <a:gd name="T64" fmla="*/ 2594 w 3294"/>
                <a:gd name="T65" fmla="*/ 1057 h 2609"/>
                <a:gd name="T66" fmla="*/ 2593 w 3294"/>
                <a:gd name="T67" fmla="*/ 1057 h 2609"/>
                <a:gd name="T68" fmla="*/ 2089 w 3294"/>
                <a:gd name="T69" fmla="*/ 880 h 2609"/>
                <a:gd name="T70" fmla="*/ 1913 w 3294"/>
                <a:gd name="T71" fmla="*/ 850 h 2609"/>
                <a:gd name="T72" fmla="*/ 1725 w 3294"/>
                <a:gd name="T73" fmla="*/ 885 h 2609"/>
                <a:gd name="T74" fmla="*/ 1402 w 3294"/>
                <a:gd name="T75" fmla="*/ 1001 h 2609"/>
                <a:gd name="T76" fmla="*/ 1306 w 3294"/>
                <a:gd name="T77" fmla="*/ 1016 h 2609"/>
                <a:gd name="T78" fmla="*/ 828 w 3294"/>
                <a:gd name="T79" fmla="*/ 1016 h 2609"/>
                <a:gd name="T80" fmla="*/ 814 w 3294"/>
                <a:gd name="T81" fmla="*/ 1017 h 2609"/>
                <a:gd name="T82" fmla="*/ 255 w 3294"/>
                <a:gd name="T83" fmla="*/ 1568 h 2609"/>
                <a:gd name="T84" fmla="*/ 253 w 3294"/>
                <a:gd name="T85" fmla="*/ 1591 h 2609"/>
                <a:gd name="T86" fmla="*/ 253 w 3294"/>
                <a:gd name="T87" fmla="*/ 1814 h 2609"/>
                <a:gd name="T88" fmla="*/ 217 w 3294"/>
                <a:gd name="T89" fmla="*/ 1639 h 2609"/>
                <a:gd name="T90" fmla="*/ 217 w 3294"/>
                <a:gd name="T91" fmla="*/ 1070 h 2609"/>
                <a:gd name="T92" fmla="*/ 1070 w 3294"/>
                <a:gd name="T93" fmla="*/ 216 h 2609"/>
                <a:gd name="T94" fmla="*/ 2511 w 3294"/>
                <a:gd name="T95" fmla="*/ 216 h 2609"/>
                <a:gd name="T96" fmla="*/ 2671 w 3294"/>
                <a:gd name="T97" fmla="*/ 308 h 2609"/>
                <a:gd name="T98" fmla="*/ 2666 w 3294"/>
                <a:gd name="T99" fmla="*/ 463 h 2609"/>
                <a:gd name="T100" fmla="*/ 2667 w 3294"/>
                <a:gd name="T101" fmla="*/ 556 h 2609"/>
                <a:gd name="T102" fmla="*/ 2739 w 3294"/>
                <a:gd name="T103" fmla="*/ 614 h 2609"/>
                <a:gd name="T104" fmla="*/ 3078 w 3294"/>
                <a:gd name="T105" fmla="*/ 987 h 2609"/>
                <a:gd name="T106" fmla="*/ 3078 w 3294"/>
                <a:gd name="T107" fmla="*/ 175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4" h="2609">
                  <a:moveTo>
                    <a:pt x="3294" y="965"/>
                  </a:moveTo>
                  <a:cubicBezTo>
                    <a:pt x="3291" y="948"/>
                    <a:pt x="3241" y="583"/>
                    <a:pt x="2896" y="438"/>
                  </a:cubicBezTo>
                  <a:cubicBezTo>
                    <a:pt x="2906" y="374"/>
                    <a:pt x="2905" y="291"/>
                    <a:pt x="2864" y="211"/>
                  </a:cubicBezTo>
                  <a:cubicBezTo>
                    <a:pt x="2810" y="103"/>
                    <a:pt x="2701" y="33"/>
                    <a:pt x="2543" y="2"/>
                  </a:cubicBezTo>
                  <a:cubicBezTo>
                    <a:pt x="2536" y="1"/>
                    <a:pt x="2529" y="0"/>
                    <a:pt x="2522" y="0"/>
                  </a:cubicBezTo>
                  <a:lnTo>
                    <a:pt x="1070" y="0"/>
                  </a:lnTo>
                  <a:cubicBezTo>
                    <a:pt x="480" y="0"/>
                    <a:pt x="0" y="480"/>
                    <a:pt x="0" y="1070"/>
                  </a:cubicBezTo>
                  <a:lnTo>
                    <a:pt x="0" y="1639"/>
                  </a:lnTo>
                  <a:cubicBezTo>
                    <a:pt x="0" y="1788"/>
                    <a:pt x="51" y="1933"/>
                    <a:pt x="143" y="2047"/>
                  </a:cubicBezTo>
                  <a:cubicBezTo>
                    <a:pt x="188" y="2104"/>
                    <a:pt x="245" y="2203"/>
                    <a:pt x="253" y="2353"/>
                  </a:cubicBezTo>
                  <a:cubicBezTo>
                    <a:pt x="256" y="2411"/>
                    <a:pt x="305" y="2456"/>
                    <a:pt x="364" y="2455"/>
                  </a:cubicBezTo>
                  <a:cubicBezTo>
                    <a:pt x="423" y="2453"/>
                    <a:pt x="469" y="2405"/>
                    <a:pt x="469" y="2347"/>
                  </a:cubicBezTo>
                  <a:lnTo>
                    <a:pt x="469" y="1604"/>
                  </a:lnTo>
                  <a:cubicBezTo>
                    <a:pt x="543" y="1300"/>
                    <a:pt x="794" y="1241"/>
                    <a:pt x="837" y="1233"/>
                  </a:cubicBezTo>
                  <a:lnTo>
                    <a:pt x="1306" y="1233"/>
                  </a:lnTo>
                  <a:cubicBezTo>
                    <a:pt x="1362" y="1233"/>
                    <a:pt x="1416" y="1224"/>
                    <a:pt x="1468" y="1207"/>
                  </a:cubicBezTo>
                  <a:cubicBezTo>
                    <a:pt x="1557" y="1179"/>
                    <a:pt x="1699" y="1126"/>
                    <a:pt x="1802" y="1087"/>
                  </a:cubicBezTo>
                  <a:cubicBezTo>
                    <a:pt x="1871" y="1061"/>
                    <a:pt x="1948" y="1060"/>
                    <a:pt x="2017" y="1084"/>
                  </a:cubicBezTo>
                  <a:lnTo>
                    <a:pt x="2520" y="1261"/>
                  </a:lnTo>
                  <a:cubicBezTo>
                    <a:pt x="2772" y="1353"/>
                    <a:pt x="2817" y="1574"/>
                    <a:pt x="2822" y="1609"/>
                  </a:cubicBezTo>
                  <a:lnTo>
                    <a:pt x="2822" y="2501"/>
                  </a:lnTo>
                  <a:cubicBezTo>
                    <a:pt x="2822" y="2557"/>
                    <a:pt x="2866" y="2604"/>
                    <a:pt x="2922" y="2608"/>
                  </a:cubicBezTo>
                  <a:cubicBezTo>
                    <a:pt x="2925" y="2609"/>
                    <a:pt x="2928" y="2609"/>
                    <a:pt x="2930" y="2609"/>
                  </a:cubicBezTo>
                  <a:cubicBezTo>
                    <a:pt x="2983" y="2609"/>
                    <a:pt x="3029" y="2570"/>
                    <a:pt x="3037" y="2517"/>
                  </a:cubicBezTo>
                  <a:cubicBezTo>
                    <a:pt x="3038" y="2514"/>
                    <a:pt x="3081" y="2235"/>
                    <a:pt x="3220" y="2011"/>
                  </a:cubicBezTo>
                  <a:cubicBezTo>
                    <a:pt x="3269" y="1933"/>
                    <a:pt x="3294" y="1845"/>
                    <a:pt x="3294" y="1755"/>
                  </a:cubicBezTo>
                  <a:lnTo>
                    <a:pt x="3294" y="979"/>
                  </a:lnTo>
                  <a:cubicBezTo>
                    <a:pt x="3294" y="975"/>
                    <a:pt x="3294" y="970"/>
                    <a:pt x="3294" y="965"/>
                  </a:cubicBezTo>
                  <a:close/>
                  <a:moveTo>
                    <a:pt x="3078" y="1755"/>
                  </a:moveTo>
                  <a:cubicBezTo>
                    <a:pt x="3078" y="1803"/>
                    <a:pt x="3064" y="1851"/>
                    <a:pt x="3038" y="1894"/>
                  </a:cubicBezTo>
                  <a:lnTo>
                    <a:pt x="3038" y="1601"/>
                  </a:lnTo>
                  <a:cubicBezTo>
                    <a:pt x="3038" y="1598"/>
                    <a:pt x="3038" y="1594"/>
                    <a:pt x="3038" y="1590"/>
                  </a:cubicBezTo>
                  <a:cubicBezTo>
                    <a:pt x="3036" y="1574"/>
                    <a:pt x="2991" y="1203"/>
                    <a:pt x="2594" y="1057"/>
                  </a:cubicBezTo>
                  <a:lnTo>
                    <a:pt x="2593" y="1057"/>
                  </a:lnTo>
                  <a:lnTo>
                    <a:pt x="2089" y="880"/>
                  </a:lnTo>
                  <a:cubicBezTo>
                    <a:pt x="2032" y="860"/>
                    <a:pt x="1973" y="850"/>
                    <a:pt x="1913" y="850"/>
                  </a:cubicBezTo>
                  <a:cubicBezTo>
                    <a:pt x="1850" y="850"/>
                    <a:pt x="1786" y="862"/>
                    <a:pt x="1725" y="885"/>
                  </a:cubicBezTo>
                  <a:cubicBezTo>
                    <a:pt x="1581" y="939"/>
                    <a:pt x="1469" y="980"/>
                    <a:pt x="1402" y="1001"/>
                  </a:cubicBezTo>
                  <a:cubicBezTo>
                    <a:pt x="1371" y="1011"/>
                    <a:pt x="1339" y="1016"/>
                    <a:pt x="1306" y="1016"/>
                  </a:cubicBezTo>
                  <a:lnTo>
                    <a:pt x="828" y="1016"/>
                  </a:lnTo>
                  <a:cubicBezTo>
                    <a:pt x="823" y="1016"/>
                    <a:pt x="819" y="1016"/>
                    <a:pt x="814" y="1017"/>
                  </a:cubicBezTo>
                  <a:cubicBezTo>
                    <a:pt x="796" y="1019"/>
                    <a:pt x="364" y="1081"/>
                    <a:pt x="255" y="1568"/>
                  </a:cubicBezTo>
                  <a:cubicBezTo>
                    <a:pt x="254" y="1575"/>
                    <a:pt x="253" y="1583"/>
                    <a:pt x="253" y="1591"/>
                  </a:cubicBezTo>
                  <a:lnTo>
                    <a:pt x="253" y="1814"/>
                  </a:lnTo>
                  <a:cubicBezTo>
                    <a:pt x="229" y="1759"/>
                    <a:pt x="217" y="1700"/>
                    <a:pt x="217" y="1639"/>
                  </a:cubicBezTo>
                  <a:lnTo>
                    <a:pt x="217" y="1070"/>
                  </a:lnTo>
                  <a:cubicBezTo>
                    <a:pt x="217" y="599"/>
                    <a:pt x="600" y="216"/>
                    <a:pt x="1070" y="216"/>
                  </a:cubicBezTo>
                  <a:lnTo>
                    <a:pt x="2511" y="216"/>
                  </a:lnTo>
                  <a:cubicBezTo>
                    <a:pt x="2571" y="229"/>
                    <a:pt x="2644" y="255"/>
                    <a:pt x="2671" y="308"/>
                  </a:cubicBezTo>
                  <a:cubicBezTo>
                    <a:pt x="2705" y="373"/>
                    <a:pt x="2666" y="463"/>
                    <a:pt x="2666" y="463"/>
                  </a:cubicBezTo>
                  <a:cubicBezTo>
                    <a:pt x="2653" y="492"/>
                    <a:pt x="2653" y="526"/>
                    <a:pt x="2667" y="556"/>
                  </a:cubicBezTo>
                  <a:cubicBezTo>
                    <a:pt x="2681" y="585"/>
                    <a:pt x="2707" y="606"/>
                    <a:pt x="2739" y="614"/>
                  </a:cubicBezTo>
                  <a:cubicBezTo>
                    <a:pt x="3014" y="680"/>
                    <a:pt x="3071" y="945"/>
                    <a:pt x="3078" y="987"/>
                  </a:cubicBezTo>
                  <a:lnTo>
                    <a:pt x="3078" y="17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Freeform 921">
              <a:extLst>
                <a:ext uri="{FF2B5EF4-FFF2-40B4-BE49-F238E27FC236}">
                  <a16:creationId xmlns:a16="http://schemas.microsoft.com/office/drawing/2014/main" id="{708A0B36-7C49-4365-AFDA-9EC74E2478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" y="3237"/>
              <a:ext cx="75" cy="86"/>
            </a:xfrm>
            <a:custGeom>
              <a:avLst/>
              <a:gdLst>
                <a:gd name="T0" fmla="*/ 2785 w 2786"/>
                <a:gd name="T1" fmla="*/ 751 h 3225"/>
                <a:gd name="T2" fmla="*/ 2341 w 2786"/>
                <a:gd name="T3" fmla="*/ 218 h 3225"/>
                <a:gd name="T4" fmla="*/ 2340 w 2786"/>
                <a:gd name="T5" fmla="*/ 218 h 3225"/>
                <a:gd name="T6" fmla="*/ 1836 w 2786"/>
                <a:gd name="T7" fmla="*/ 41 h 3225"/>
                <a:gd name="T8" fmla="*/ 1472 w 2786"/>
                <a:gd name="T9" fmla="*/ 46 h 3225"/>
                <a:gd name="T10" fmla="*/ 1149 w 2786"/>
                <a:gd name="T11" fmla="*/ 162 h 3225"/>
                <a:gd name="T12" fmla="*/ 1053 w 2786"/>
                <a:gd name="T13" fmla="*/ 177 h 3225"/>
                <a:gd name="T14" fmla="*/ 575 w 2786"/>
                <a:gd name="T15" fmla="*/ 177 h 3225"/>
                <a:gd name="T16" fmla="*/ 561 w 2786"/>
                <a:gd name="T17" fmla="*/ 178 h 3225"/>
                <a:gd name="T18" fmla="*/ 2 w 2786"/>
                <a:gd name="T19" fmla="*/ 729 h 3225"/>
                <a:gd name="T20" fmla="*/ 0 w 2786"/>
                <a:gd name="T21" fmla="*/ 752 h 3225"/>
                <a:gd name="T22" fmla="*/ 0 w 2786"/>
                <a:gd name="T23" fmla="*/ 1682 h 3225"/>
                <a:gd name="T24" fmla="*/ 0 w 2786"/>
                <a:gd name="T25" fmla="*/ 1685 h 3225"/>
                <a:gd name="T26" fmla="*/ 551 w 2786"/>
                <a:gd name="T27" fmla="*/ 2829 h 3225"/>
                <a:gd name="T28" fmla="*/ 553 w 2786"/>
                <a:gd name="T29" fmla="*/ 2831 h 3225"/>
                <a:gd name="T30" fmla="*/ 560 w 2786"/>
                <a:gd name="T31" fmla="*/ 2836 h 3225"/>
                <a:gd name="T32" fmla="*/ 650 w 2786"/>
                <a:gd name="T33" fmla="*/ 2901 h 3225"/>
                <a:gd name="T34" fmla="*/ 1321 w 2786"/>
                <a:gd name="T35" fmla="*/ 3222 h 3225"/>
                <a:gd name="T36" fmla="*/ 1323 w 2786"/>
                <a:gd name="T37" fmla="*/ 3222 h 3225"/>
                <a:gd name="T38" fmla="*/ 1387 w 2786"/>
                <a:gd name="T39" fmla="*/ 3225 h 3225"/>
                <a:gd name="T40" fmla="*/ 2069 w 2786"/>
                <a:gd name="T41" fmla="*/ 2941 h 3225"/>
                <a:gd name="T42" fmla="*/ 2225 w 2786"/>
                <a:gd name="T43" fmla="*/ 2820 h 3225"/>
                <a:gd name="T44" fmla="*/ 2233 w 2786"/>
                <a:gd name="T45" fmla="*/ 2814 h 3225"/>
                <a:gd name="T46" fmla="*/ 2241 w 2786"/>
                <a:gd name="T47" fmla="*/ 2808 h 3225"/>
                <a:gd name="T48" fmla="*/ 2785 w 2786"/>
                <a:gd name="T49" fmla="*/ 1671 h 3225"/>
                <a:gd name="T50" fmla="*/ 2786 w 2786"/>
                <a:gd name="T51" fmla="*/ 1662 h 3225"/>
                <a:gd name="T52" fmla="*/ 2786 w 2786"/>
                <a:gd name="T53" fmla="*/ 762 h 3225"/>
                <a:gd name="T54" fmla="*/ 2785 w 2786"/>
                <a:gd name="T55" fmla="*/ 751 h 3225"/>
                <a:gd name="T56" fmla="*/ 2569 w 2786"/>
                <a:gd name="T57" fmla="*/ 1657 h 3225"/>
                <a:gd name="T58" fmla="*/ 2120 w 2786"/>
                <a:gd name="T59" fmla="*/ 2629 h 3225"/>
                <a:gd name="T60" fmla="*/ 2108 w 2786"/>
                <a:gd name="T61" fmla="*/ 2637 h 3225"/>
                <a:gd name="T62" fmla="*/ 2102 w 2786"/>
                <a:gd name="T63" fmla="*/ 2641 h 3225"/>
                <a:gd name="T64" fmla="*/ 1924 w 2786"/>
                <a:gd name="T65" fmla="*/ 2781 h 3225"/>
                <a:gd name="T66" fmla="*/ 1345 w 2786"/>
                <a:gd name="T67" fmla="*/ 3007 h 3225"/>
                <a:gd name="T68" fmla="*/ 1326 w 2786"/>
                <a:gd name="T69" fmla="*/ 3006 h 3225"/>
                <a:gd name="T70" fmla="*/ 784 w 2786"/>
                <a:gd name="T71" fmla="*/ 2731 h 3225"/>
                <a:gd name="T72" fmla="*/ 681 w 2786"/>
                <a:gd name="T73" fmla="*/ 2656 h 3225"/>
                <a:gd name="T74" fmla="*/ 679 w 2786"/>
                <a:gd name="T75" fmla="*/ 2655 h 3225"/>
                <a:gd name="T76" fmla="*/ 671 w 2786"/>
                <a:gd name="T77" fmla="*/ 2649 h 3225"/>
                <a:gd name="T78" fmla="*/ 216 w 2786"/>
                <a:gd name="T79" fmla="*/ 1681 h 3225"/>
                <a:gd name="T80" fmla="*/ 216 w 2786"/>
                <a:gd name="T81" fmla="*/ 765 h 3225"/>
                <a:gd name="T82" fmla="*/ 583 w 2786"/>
                <a:gd name="T83" fmla="*/ 394 h 3225"/>
                <a:gd name="T84" fmla="*/ 1053 w 2786"/>
                <a:gd name="T85" fmla="*/ 394 h 3225"/>
                <a:gd name="T86" fmla="*/ 1215 w 2786"/>
                <a:gd name="T87" fmla="*/ 368 h 3225"/>
                <a:gd name="T88" fmla="*/ 1549 w 2786"/>
                <a:gd name="T89" fmla="*/ 248 h 3225"/>
                <a:gd name="T90" fmla="*/ 1764 w 2786"/>
                <a:gd name="T91" fmla="*/ 245 h 3225"/>
                <a:gd name="T92" fmla="*/ 2267 w 2786"/>
                <a:gd name="T93" fmla="*/ 422 h 3225"/>
                <a:gd name="T94" fmla="*/ 2569 w 2786"/>
                <a:gd name="T95" fmla="*/ 770 h 3225"/>
                <a:gd name="T96" fmla="*/ 2569 w 2786"/>
                <a:gd name="T97" fmla="*/ 1657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86" h="3225">
                  <a:moveTo>
                    <a:pt x="2785" y="751"/>
                  </a:moveTo>
                  <a:cubicBezTo>
                    <a:pt x="2783" y="735"/>
                    <a:pt x="2738" y="364"/>
                    <a:pt x="2341" y="218"/>
                  </a:cubicBezTo>
                  <a:lnTo>
                    <a:pt x="2340" y="218"/>
                  </a:lnTo>
                  <a:lnTo>
                    <a:pt x="1836" y="41"/>
                  </a:lnTo>
                  <a:cubicBezTo>
                    <a:pt x="1718" y="0"/>
                    <a:pt x="1589" y="1"/>
                    <a:pt x="1472" y="46"/>
                  </a:cubicBezTo>
                  <a:cubicBezTo>
                    <a:pt x="1328" y="100"/>
                    <a:pt x="1216" y="141"/>
                    <a:pt x="1149" y="162"/>
                  </a:cubicBezTo>
                  <a:cubicBezTo>
                    <a:pt x="1118" y="172"/>
                    <a:pt x="1086" y="177"/>
                    <a:pt x="1053" y="177"/>
                  </a:cubicBezTo>
                  <a:lnTo>
                    <a:pt x="575" y="177"/>
                  </a:lnTo>
                  <a:cubicBezTo>
                    <a:pt x="570" y="177"/>
                    <a:pt x="566" y="177"/>
                    <a:pt x="561" y="178"/>
                  </a:cubicBezTo>
                  <a:cubicBezTo>
                    <a:pt x="543" y="180"/>
                    <a:pt x="111" y="242"/>
                    <a:pt x="2" y="729"/>
                  </a:cubicBezTo>
                  <a:cubicBezTo>
                    <a:pt x="1" y="736"/>
                    <a:pt x="0" y="744"/>
                    <a:pt x="0" y="752"/>
                  </a:cubicBezTo>
                  <a:lnTo>
                    <a:pt x="0" y="1682"/>
                  </a:lnTo>
                  <a:cubicBezTo>
                    <a:pt x="0" y="1683"/>
                    <a:pt x="0" y="1684"/>
                    <a:pt x="0" y="1685"/>
                  </a:cubicBezTo>
                  <a:cubicBezTo>
                    <a:pt x="1" y="1717"/>
                    <a:pt x="23" y="2480"/>
                    <a:pt x="551" y="2829"/>
                  </a:cubicBezTo>
                  <a:lnTo>
                    <a:pt x="553" y="2831"/>
                  </a:lnTo>
                  <a:cubicBezTo>
                    <a:pt x="556" y="2833"/>
                    <a:pt x="558" y="2834"/>
                    <a:pt x="560" y="2836"/>
                  </a:cubicBezTo>
                  <a:cubicBezTo>
                    <a:pt x="590" y="2856"/>
                    <a:pt x="621" y="2878"/>
                    <a:pt x="650" y="2901"/>
                  </a:cubicBezTo>
                  <a:cubicBezTo>
                    <a:pt x="804" y="3022"/>
                    <a:pt x="1093" y="3222"/>
                    <a:pt x="1321" y="3222"/>
                  </a:cubicBezTo>
                  <a:lnTo>
                    <a:pt x="1323" y="3222"/>
                  </a:lnTo>
                  <a:cubicBezTo>
                    <a:pt x="1335" y="3224"/>
                    <a:pt x="1357" y="3225"/>
                    <a:pt x="1387" y="3225"/>
                  </a:cubicBezTo>
                  <a:cubicBezTo>
                    <a:pt x="1517" y="3225"/>
                    <a:pt x="1793" y="3191"/>
                    <a:pt x="2069" y="2941"/>
                  </a:cubicBezTo>
                  <a:cubicBezTo>
                    <a:pt x="2116" y="2900"/>
                    <a:pt x="2168" y="2859"/>
                    <a:pt x="2225" y="2820"/>
                  </a:cubicBezTo>
                  <a:lnTo>
                    <a:pt x="2233" y="2814"/>
                  </a:lnTo>
                  <a:cubicBezTo>
                    <a:pt x="2235" y="2812"/>
                    <a:pt x="2238" y="2810"/>
                    <a:pt x="2241" y="2808"/>
                  </a:cubicBezTo>
                  <a:cubicBezTo>
                    <a:pt x="2417" y="2690"/>
                    <a:pt x="2721" y="2385"/>
                    <a:pt x="2785" y="1671"/>
                  </a:cubicBezTo>
                  <a:cubicBezTo>
                    <a:pt x="2785" y="1668"/>
                    <a:pt x="2786" y="1665"/>
                    <a:pt x="2786" y="1662"/>
                  </a:cubicBezTo>
                  <a:lnTo>
                    <a:pt x="2786" y="762"/>
                  </a:lnTo>
                  <a:cubicBezTo>
                    <a:pt x="2786" y="759"/>
                    <a:pt x="2785" y="755"/>
                    <a:pt x="2785" y="751"/>
                  </a:cubicBezTo>
                  <a:close/>
                  <a:moveTo>
                    <a:pt x="2569" y="1657"/>
                  </a:moveTo>
                  <a:cubicBezTo>
                    <a:pt x="2510" y="2301"/>
                    <a:pt x="2236" y="2551"/>
                    <a:pt x="2120" y="2629"/>
                  </a:cubicBezTo>
                  <a:cubicBezTo>
                    <a:pt x="2116" y="2631"/>
                    <a:pt x="2112" y="2634"/>
                    <a:pt x="2108" y="2637"/>
                  </a:cubicBezTo>
                  <a:lnTo>
                    <a:pt x="2102" y="2641"/>
                  </a:lnTo>
                  <a:cubicBezTo>
                    <a:pt x="2037" y="2686"/>
                    <a:pt x="1978" y="2733"/>
                    <a:pt x="1924" y="2781"/>
                  </a:cubicBezTo>
                  <a:cubicBezTo>
                    <a:pt x="1634" y="3043"/>
                    <a:pt x="1358" y="3009"/>
                    <a:pt x="1345" y="3007"/>
                  </a:cubicBezTo>
                  <a:cubicBezTo>
                    <a:pt x="1339" y="3006"/>
                    <a:pt x="1332" y="3006"/>
                    <a:pt x="1326" y="3006"/>
                  </a:cubicBezTo>
                  <a:cubicBezTo>
                    <a:pt x="1211" y="3009"/>
                    <a:pt x="1003" y="2904"/>
                    <a:pt x="784" y="2731"/>
                  </a:cubicBezTo>
                  <a:cubicBezTo>
                    <a:pt x="750" y="2705"/>
                    <a:pt x="716" y="2680"/>
                    <a:pt x="681" y="2656"/>
                  </a:cubicBezTo>
                  <a:lnTo>
                    <a:pt x="679" y="2655"/>
                  </a:lnTo>
                  <a:cubicBezTo>
                    <a:pt x="676" y="2653"/>
                    <a:pt x="674" y="2651"/>
                    <a:pt x="671" y="2649"/>
                  </a:cubicBezTo>
                  <a:cubicBezTo>
                    <a:pt x="245" y="2367"/>
                    <a:pt x="217" y="1708"/>
                    <a:pt x="216" y="1681"/>
                  </a:cubicBezTo>
                  <a:lnTo>
                    <a:pt x="216" y="765"/>
                  </a:lnTo>
                  <a:cubicBezTo>
                    <a:pt x="290" y="460"/>
                    <a:pt x="542" y="401"/>
                    <a:pt x="583" y="394"/>
                  </a:cubicBezTo>
                  <a:lnTo>
                    <a:pt x="1053" y="394"/>
                  </a:lnTo>
                  <a:cubicBezTo>
                    <a:pt x="1109" y="394"/>
                    <a:pt x="1163" y="385"/>
                    <a:pt x="1215" y="368"/>
                  </a:cubicBezTo>
                  <a:cubicBezTo>
                    <a:pt x="1304" y="340"/>
                    <a:pt x="1446" y="287"/>
                    <a:pt x="1549" y="248"/>
                  </a:cubicBezTo>
                  <a:cubicBezTo>
                    <a:pt x="1618" y="222"/>
                    <a:pt x="1695" y="221"/>
                    <a:pt x="1764" y="245"/>
                  </a:cubicBezTo>
                  <a:lnTo>
                    <a:pt x="2267" y="422"/>
                  </a:lnTo>
                  <a:cubicBezTo>
                    <a:pt x="2519" y="514"/>
                    <a:pt x="2564" y="735"/>
                    <a:pt x="2569" y="770"/>
                  </a:cubicBezTo>
                  <a:lnTo>
                    <a:pt x="2569" y="16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Freeform 922">
              <a:extLst>
                <a:ext uri="{FF2B5EF4-FFF2-40B4-BE49-F238E27FC236}">
                  <a16:creationId xmlns:a16="http://schemas.microsoft.com/office/drawing/2014/main" id="{5C56D4AB-6458-4F79-933B-086107B0D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9 w 490"/>
                <a:gd name="T1" fmla="*/ 62 h 572"/>
                <a:gd name="T2" fmla="*/ 391 w 490"/>
                <a:gd name="T3" fmla="*/ 3 h 572"/>
                <a:gd name="T4" fmla="*/ 295 w 490"/>
                <a:gd name="T5" fmla="*/ 47 h 572"/>
                <a:gd name="T6" fmla="*/ 36 w 490"/>
                <a:gd name="T7" fmla="*/ 400 h 572"/>
                <a:gd name="T8" fmla="*/ 59 w 490"/>
                <a:gd name="T9" fmla="*/ 551 h 572"/>
                <a:gd name="T10" fmla="*/ 123 w 490"/>
                <a:gd name="T11" fmla="*/ 572 h 572"/>
                <a:gd name="T12" fmla="*/ 210 w 490"/>
                <a:gd name="T13" fmla="*/ 528 h 572"/>
                <a:gd name="T14" fmla="*/ 469 w 490"/>
                <a:gd name="T15" fmla="*/ 176 h 572"/>
                <a:gd name="T16" fmla="*/ 490 w 490"/>
                <a:gd name="T17" fmla="*/ 111 h 572"/>
                <a:gd name="T18" fmla="*/ 479 w 490"/>
                <a:gd name="T19" fmla="*/ 6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572">
                  <a:moveTo>
                    <a:pt x="479" y="62"/>
                  </a:moveTo>
                  <a:cubicBezTo>
                    <a:pt x="462" y="29"/>
                    <a:pt x="429" y="6"/>
                    <a:pt x="391" y="3"/>
                  </a:cubicBezTo>
                  <a:cubicBezTo>
                    <a:pt x="354" y="0"/>
                    <a:pt x="317" y="16"/>
                    <a:pt x="295" y="47"/>
                  </a:cubicBezTo>
                  <a:lnTo>
                    <a:pt x="36" y="400"/>
                  </a:lnTo>
                  <a:cubicBezTo>
                    <a:pt x="0" y="448"/>
                    <a:pt x="11" y="515"/>
                    <a:pt x="59" y="551"/>
                  </a:cubicBezTo>
                  <a:cubicBezTo>
                    <a:pt x="78" y="565"/>
                    <a:pt x="100" y="572"/>
                    <a:pt x="123" y="572"/>
                  </a:cubicBezTo>
                  <a:cubicBezTo>
                    <a:pt x="156" y="572"/>
                    <a:pt x="189" y="557"/>
                    <a:pt x="210" y="528"/>
                  </a:cubicBezTo>
                  <a:lnTo>
                    <a:pt x="469" y="176"/>
                  </a:lnTo>
                  <a:cubicBezTo>
                    <a:pt x="483" y="158"/>
                    <a:pt x="490" y="134"/>
                    <a:pt x="490" y="111"/>
                  </a:cubicBezTo>
                  <a:cubicBezTo>
                    <a:pt x="490" y="94"/>
                    <a:pt x="486" y="77"/>
                    <a:pt x="479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Freeform 923">
              <a:extLst>
                <a:ext uri="{FF2B5EF4-FFF2-40B4-BE49-F238E27FC236}">
                  <a16:creationId xmlns:a16="http://schemas.microsoft.com/office/drawing/2014/main" id="{017D33AE-4EAC-4538-9532-B2882AB1A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8"/>
              <a:ext cx="7" cy="7"/>
            </a:xfrm>
            <a:custGeom>
              <a:avLst/>
              <a:gdLst>
                <a:gd name="T0" fmla="*/ 222 w 262"/>
                <a:gd name="T1" fmla="*/ 44 h 251"/>
                <a:gd name="T2" fmla="*/ 71 w 262"/>
                <a:gd name="T3" fmla="*/ 39 h 251"/>
                <a:gd name="T4" fmla="*/ 46 w 262"/>
                <a:gd name="T5" fmla="*/ 62 h 251"/>
                <a:gd name="T6" fmla="*/ 24 w 262"/>
                <a:gd name="T7" fmla="*/ 195 h 251"/>
                <a:gd name="T8" fmla="*/ 25 w 262"/>
                <a:gd name="T9" fmla="*/ 196 h 251"/>
                <a:gd name="T10" fmla="*/ 105 w 262"/>
                <a:gd name="T11" fmla="*/ 250 h 251"/>
                <a:gd name="T12" fmla="*/ 120 w 262"/>
                <a:gd name="T13" fmla="*/ 251 h 251"/>
                <a:gd name="T14" fmla="*/ 196 w 262"/>
                <a:gd name="T15" fmla="*/ 220 h 251"/>
                <a:gd name="T16" fmla="*/ 220 w 262"/>
                <a:gd name="T17" fmla="*/ 196 h 251"/>
                <a:gd name="T18" fmla="*/ 222 w 262"/>
                <a:gd name="T19" fmla="*/ 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22" y="44"/>
                  </a:moveTo>
                  <a:cubicBezTo>
                    <a:pt x="181" y="2"/>
                    <a:pt x="114" y="0"/>
                    <a:pt x="71" y="39"/>
                  </a:cubicBezTo>
                  <a:lnTo>
                    <a:pt x="46" y="62"/>
                  </a:lnTo>
                  <a:cubicBezTo>
                    <a:pt x="9" y="96"/>
                    <a:pt x="0" y="151"/>
                    <a:pt x="24" y="195"/>
                  </a:cubicBezTo>
                  <a:lnTo>
                    <a:pt x="25" y="196"/>
                  </a:lnTo>
                  <a:cubicBezTo>
                    <a:pt x="42" y="226"/>
                    <a:pt x="71" y="246"/>
                    <a:pt x="105" y="250"/>
                  </a:cubicBezTo>
                  <a:cubicBezTo>
                    <a:pt x="110" y="251"/>
                    <a:pt x="115" y="251"/>
                    <a:pt x="120" y="251"/>
                  </a:cubicBezTo>
                  <a:cubicBezTo>
                    <a:pt x="148" y="251"/>
                    <a:pt x="176" y="240"/>
                    <a:pt x="196" y="220"/>
                  </a:cubicBezTo>
                  <a:lnTo>
                    <a:pt x="220" y="196"/>
                  </a:lnTo>
                  <a:cubicBezTo>
                    <a:pt x="262" y="154"/>
                    <a:pt x="262" y="87"/>
                    <a:pt x="222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Freeform 924">
              <a:extLst>
                <a:ext uri="{FF2B5EF4-FFF2-40B4-BE49-F238E27FC236}">
                  <a16:creationId xmlns:a16="http://schemas.microsoft.com/office/drawing/2014/main" id="{71D9D005-EFC7-493A-8E72-FFA9AE66E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78"/>
              <a:ext cx="7" cy="7"/>
            </a:xfrm>
            <a:custGeom>
              <a:avLst/>
              <a:gdLst>
                <a:gd name="T0" fmla="*/ 216 w 262"/>
                <a:gd name="T1" fmla="*/ 62 h 251"/>
                <a:gd name="T2" fmla="*/ 192 w 262"/>
                <a:gd name="T3" fmla="*/ 39 h 251"/>
                <a:gd name="T4" fmla="*/ 40 w 262"/>
                <a:gd name="T5" fmla="*/ 44 h 251"/>
                <a:gd name="T6" fmla="*/ 42 w 262"/>
                <a:gd name="T7" fmla="*/ 196 h 251"/>
                <a:gd name="T8" fmla="*/ 66 w 262"/>
                <a:gd name="T9" fmla="*/ 220 h 251"/>
                <a:gd name="T10" fmla="*/ 142 w 262"/>
                <a:gd name="T11" fmla="*/ 251 h 251"/>
                <a:gd name="T12" fmla="*/ 158 w 262"/>
                <a:gd name="T13" fmla="*/ 250 h 251"/>
                <a:gd name="T14" fmla="*/ 237 w 262"/>
                <a:gd name="T15" fmla="*/ 195 h 251"/>
                <a:gd name="T16" fmla="*/ 238 w 262"/>
                <a:gd name="T17" fmla="*/ 194 h 251"/>
                <a:gd name="T18" fmla="*/ 216 w 262"/>
                <a:gd name="T19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16" y="62"/>
                  </a:moveTo>
                  <a:lnTo>
                    <a:pt x="192" y="39"/>
                  </a:lnTo>
                  <a:cubicBezTo>
                    <a:pt x="148" y="0"/>
                    <a:pt x="81" y="2"/>
                    <a:pt x="40" y="44"/>
                  </a:cubicBezTo>
                  <a:cubicBezTo>
                    <a:pt x="0" y="87"/>
                    <a:pt x="0" y="154"/>
                    <a:pt x="42" y="196"/>
                  </a:cubicBezTo>
                  <a:lnTo>
                    <a:pt x="66" y="220"/>
                  </a:lnTo>
                  <a:cubicBezTo>
                    <a:pt x="86" y="240"/>
                    <a:pt x="114" y="251"/>
                    <a:pt x="142" y="251"/>
                  </a:cubicBezTo>
                  <a:cubicBezTo>
                    <a:pt x="148" y="251"/>
                    <a:pt x="153" y="251"/>
                    <a:pt x="158" y="250"/>
                  </a:cubicBezTo>
                  <a:cubicBezTo>
                    <a:pt x="191" y="246"/>
                    <a:pt x="221" y="225"/>
                    <a:pt x="237" y="195"/>
                  </a:cubicBezTo>
                  <a:lnTo>
                    <a:pt x="238" y="194"/>
                  </a:lnTo>
                  <a:cubicBezTo>
                    <a:pt x="262" y="150"/>
                    <a:pt x="253" y="96"/>
                    <a:pt x="216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Freeform 925">
              <a:extLst>
                <a:ext uri="{FF2B5EF4-FFF2-40B4-BE49-F238E27FC236}">
                  <a16:creationId xmlns:a16="http://schemas.microsoft.com/office/drawing/2014/main" id="{511AC038-42EE-4738-926B-24FB34B17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84 w 220"/>
                <a:gd name="T1" fmla="*/ 32 h 221"/>
                <a:gd name="T2" fmla="*/ 184 w 220"/>
                <a:gd name="T3" fmla="*/ 32 h 221"/>
                <a:gd name="T4" fmla="*/ 122 w 220"/>
                <a:gd name="T5" fmla="*/ 3 h 221"/>
                <a:gd name="T6" fmla="*/ 36 w 220"/>
                <a:gd name="T7" fmla="*/ 31 h 221"/>
                <a:gd name="T8" fmla="*/ 36 w 220"/>
                <a:gd name="T9" fmla="*/ 32 h 221"/>
                <a:gd name="T10" fmla="*/ 1 w 220"/>
                <a:gd name="T11" fmla="*/ 109 h 221"/>
                <a:gd name="T12" fmla="*/ 33 w 220"/>
                <a:gd name="T13" fmla="*/ 188 h 221"/>
                <a:gd name="T14" fmla="*/ 34 w 220"/>
                <a:gd name="T15" fmla="*/ 190 h 221"/>
                <a:gd name="T16" fmla="*/ 110 w 220"/>
                <a:gd name="T17" fmla="*/ 221 h 221"/>
                <a:gd name="T18" fmla="*/ 186 w 220"/>
                <a:gd name="T19" fmla="*/ 189 h 221"/>
                <a:gd name="T20" fmla="*/ 188 w 220"/>
                <a:gd name="T21" fmla="*/ 188 h 221"/>
                <a:gd name="T22" fmla="*/ 219 w 220"/>
                <a:gd name="T23" fmla="*/ 109 h 221"/>
                <a:gd name="T24" fmla="*/ 184 w 220"/>
                <a:gd name="T25" fmla="*/ 3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21">
                  <a:moveTo>
                    <a:pt x="184" y="32"/>
                  </a:moveTo>
                  <a:lnTo>
                    <a:pt x="184" y="32"/>
                  </a:lnTo>
                  <a:cubicBezTo>
                    <a:pt x="167" y="16"/>
                    <a:pt x="146" y="6"/>
                    <a:pt x="122" y="3"/>
                  </a:cubicBezTo>
                  <a:cubicBezTo>
                    <a:pt x="90" y="0"/>
                    <a:pt x="59" y="10"/>
                    <a:pt x="36" y="31"/>
                  </a:cubicBezTo>
                  <a:lnTo>
                    <a:pt x="36" y="32"/>
                  </a:lnTo>
                  <a:cubicBezTo>
                    <a:pt x="14" y="52"/>
                    <a:pt x="1" y="80"/>
                    <a:pt x="1" y="109"/>
                  </a:cubicBezTo>
                  <a:cubicBezTo>
                    <a:pt x="0" y="139"/>
                    <a:pt x="12" y="167"/>
                    <a:pt x="33" y="188"/>
                  </a:cubicBezTo>
                  <a:lnTo>
                    <a:pt x="34" y="190"/>
                  </a:lnTo>
                  <a:cubicBezTo>
                    <a:pt x="55" y="210"/>
                    <a:pt x="82" y="221"/>
                    <a:pt x="110" y="221"/>
                  </a:cubicBezTo>
                  <a:cubicBezTo>
                    <a:pt x="138" y="221"/>
                    <a:pt x="165" y="210"/>
                    <a:pt x="186" y="189"/>
                  </a:cubicBezTo>
                  <a:lnTo>
                    <a:pt x="188" y="188"/>
                  </a:lnTo>
                  <a:cubicBezTo>
                    <a:pt x="209" y="167"/>
                    <a:pt x="220" y="139"/>
                    <a:pt x="219" y="109"/>
                  </a:cubicBezTo>
                  <a:cubicBezTo>
                    <a:pt x="219" y="80"/>
                    <a:pt x="206" y="52"/>
                    <a:pt x="184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Freeform 926">
              <a:extLst>
                <a:ext uri="{FF2B5EF4-FFF2-40B4-BE49-F238E27FC236}">
                  <a16:creationId xmlns:a16="http://schemas.microsoft.com/office/drawing/2014/main" id="{5F72DC07-F16D-4189-85BB-605C1622E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52 w 228"/>
                <a:gd name="T1" fmla="*/ 14 h 225"/>
                <a:gd name="T2" fmla="*/ 31 w 228"/>
                <a:gd name="T3" fmla="*/ 55 h 225"/>
                <a:gd name="T4" fmla="*/ 43 w 228"/>
                <a:gd name="T5" fmla="*/ 193 h 225"/>
                <a:gd name="T6" fmla="*/ 119 w 228"/>
                <a:gd name="T7" fmla="*/ 225 h 225"/>
                <a:gd name="T8" fmla="*/ 182 w 228"/>
                <a:gd name="T9" fmla="*/ 205 h 225"/>
                <a:gd name="T10" fmla="*/ 228 w 228"/>
                <a:gd name="T11" fmla="*/ 117 h 225"/>
                <a:gd name="T12" fmla="*/ 228 w 228"/>
                <a:gd name="T13" fmla="*/ 117 h 225"/>
                <a:gd name="T14" fmla="*/ 152 w 228"/>
                <a:gd name="T15" fmla="*/ 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5">
                  <a:moveTo>
                    <a:pt x="152" y="14"/>
                  </a:moveTo>
                  <a:cubicBezTo>
                    <a:pt x="107" y="0"/>
                    <a:pt x="58" y="16"/>
                    <a:pt x="31" y="55"/>
                  </a:cubicBezTo>
                  <a:cubicBezTo>
                    <a:pt x="0" y="98"/>
                    <a:pt x="5" y="156"/>
                    <a:pt x="43" y="193"/>
                  </a:cubicBezTo>
                  <a:cubicBezTo>
                    <a:pt x="63" y="214"/>
                    <a:pt x="91" y="225"/>
                    <a:pt x="119" y="225"/>
                  </a:cubicBezTo>
                  <a:cubicBezTo>
                    <a:pt x="141" y="225"/>
                    <a:pt x="163" y="219"/>
                    <a:pt x="182" y="205"/>
                  </a:cubicBezTo>
                  <a:cubicBezTo>
                    <a:pt x="210" y="185"/>
                    <a:pt x="228" y="152"/>
                    <a:pt x="228" y="117"/>
                  </a:cubicBezTo>
                  <a:lnTo>
                    <a:pt x="228" y="117"/>
                  </a:lnTo>
                  <a:cubicBezTo>
                    <a:pt x="228" y="70"/>
                    <a:pt x="197" y="28"/>
                    <a:pt x="15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Freeform 927">
              <a:extLst>
                <a:ext uri="{FF2B5EF4-FFF2-40B4-BE49-F238E27FC236}">
                  <a16:creationId xmlns:a16="http://schemas.microsoft.com/office/drawing/2014/main" id="{2FEF7E6A-4941-4D5C-9E64-9D6107A70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96 w 221"/>
                <a:gd name="T1" fmla="*/ 55 h 227"/>
                <a:gd name="T2" fmla="*/ 195 w 221"/>
                <a:gd name="T3" fmla="*/ 53 h 227"/>
                <a:gd name="T4" fmla="*/ 74 w 221"/>
                <a:gd name="T5" fmla="*/ 15 h 227"/>
                <a:gd name="T6" fmla="*/ 0 w 221"/>
                <a:gd name="T7" fmla="*/ 118 h 227"/>
                <a:gd name="T8" fmla="*/ 0 w 221"/>
                <a:gd name="T9" fmla="*/ 120 h 227"/>
                <a:gd name="T10" fmla="*/ 57 w 221"/>
                <a:gd name="T11" fmla="*/ 215 h 227"/>
                <a:gd name="T12" fmla="*/ 108 w 221"/>
                <a:gd name="T13" fmla="*/ 227 h 227"/>
                <a:gd name="T14" fmla="*/ 169 w 221"/>
                <a:gd name="T15" fmla="*/ 209 h 227"/>
                <a:gd name="T16" fmla="*/ 215 w 221"/>
                <a:gd name="T17" fmla="*/ 138 h 227"/>
                <a:gd name="T18" fmla="*/ 196 w 221"/>
                <a:gd name="T19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7">
                  <a:moveTo>
                    <a:pt x="196" y="55"/>
                  </a:moveTo>
                  <a:lnTo>
                    <a:pt x="195" y="53"/>
                  </a:lnTo>
                  <a:cubicBezTo>
                    <a:pt x="167" y="16"/>
                    <a:pt x="118" y="0"/>
                    <a:pt x="74" y="15"/>
                  </a:cubicBezTo>
                  <a:cubicBezTo>
                    <a:pt x="30" y="30"/>
                    <a:pt x="0" y="71"/>
                    <a:pt x="0" y="118"/>
                  </a:cubicBezTo>
                  <a:lnTo>
                    <a:pt x="0" y="120"/>
                  </a:lnTo>
                  <a:cubicBezTo>
                    <a:pt x="0" y="159"/>
                    <a:pt x="22" y="196"/>
                    <a:pt x="57" y="215"/>
                  </a:cubicBezTo>
                  <a:cubicBezTo>
                    <a:pt x="73" y="223"/>
                    <a:pt x="91" y="227"/>
                    <a:pt x="108" y="227"/>
                  </a:cubicBezTo>
                  <a:cubicBezTo>
                    <a:pt x="129" y="227"/>
                    <a:pt x="150" y="221"/>
                    <a:pt x="169" y="209"/>
                  </a:cubicBezTo>
                  <a:cubicBezTo>
                    <a:pt x="193" y="193"/>
                    <a:pt x="210" y="167"/>
                    <a:pt x="215" y="138"/>
                  </a:cubicBezTo>
                  <a:cubicBezTo>
                    <a:pt x="221" y="109"/>
                    <a:pt x="214" y="78"/>
                    <a:pt x="196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1" name="Freeform 928">
              <a:extLst>
                <a:ext uri="{FF2B5EF4-FFF2-40B4-BE49-F238E27FC236}">
                  <a16:creationId xmlns:a16="http://schemas.microsoft.com/office/drawing/2014/main" id="{9DC8C7DF-4206-447F-B809-A9E5F48F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17"/>
              <a:ext cx="38" cy="41"/>
            </a:xfrm>
            <a:custGeom>
              <a:avLst/>
              <a:gdLst>
                <a:gd name="T0" fmla="*/ 1396 w 1407"/>
                <a:gd name="T1" fmla="*/ 223 h 1502"/>
                <a:gd name="T2" fmla="*/ 1332 w 1407"/>
                <a:gd name="T3" fmla="*/ 159 h 1502"/>
                <a:gd name="T4" fmla="*/ 917 w 1407"/>
                <a:gd name="T5" fmla="*/ 10 h 1502"/>
                <a:gd name="T6" fmla="*/ 906 w 1407"/>
                <a:gd name="T7" fmla="*/ 7 h 1502"/>
                <a:gd name="T8" fmla="*/ 820 w 1407"/>
                <a:gd name="T9" fmla="*/ 22 h 1502"/>
                <a:gd name="T10" fmla="*/ 51 w 1407"/>
                <a:gd name="T11" fmla="*/ 536 h 1502"/>
                <a:gd name="T12" fmla="*/ 51 w 1407"/>
                <a:gd name="T13" fmla="*/ 536 h 1502"/>
                <a:gd name="T14" fmla="*/ 111 w 1407"/>
                <a:gd name="T15" fmla="*/ 626 h 1502"/>
                <a:gd name="T16" fmla="*/ 49 w 1407"/>
                <a:gd name="T17" fmla="*/ 537 h 1502"/>
                <a:gd name="T18" fmla="*/ 4 w 1407"/>
                <a:gd name="T19" fmla="*/ 601 h 1502"/>
                <a:gd name="T20" fmla="*/ 2 w 1407"/>
                <a:gd name="T21" fmla="*/ 645 h 1502"/>
                <a:gd name="T22" fmla="*/ 22 w 1407"/>
                <a:gd name="T23" fmla="*/ 692 h 1502"/>
                <a:gd name="T24" fmla="*/ 585 w 1407"/>
                <a:gd name="T25" fmla="*/ 1458 h 1502"/>
                <a:gd name="T26" fmla="*/ 672 w 1407"/>
                <a:gd name="T27" fmla="*/ 1502 h 1502"/>
                <a:gd name="T28" fmla="*/ 679 w 1407"/>
                <a:gd name="T29" fmla="*/ 1502 h 1502"/>
                <a:gd name="T30" fmla="*/ 767 w 1407"/>
                <a:gd name="T31" fmla="*/ 1446 h 1502"/>
                <a:gd name="T32" fmla="*/ 1390 w 1407"/>
                <a:gd name="T33" fmla="*/ 313 h 1502"/>
                <a:gd name="T34" fmla="*/ 1396 w 1407"/>
                <a:gd name="T35" fmla="*/ 223 h 1502"/>
                <a:gd name="T36" fmla="*/ 659 w 1407"/>
                <a:gd name="T37" fmla="*/ 1193 h 1502"/>
                <a:gd name="T38" fmla="*/ 263 w 1407"/>
                <a:gd name="T39" fmla="*/ 655 h 1502"/>
                <a:gd name="T40" fmla="*/ 895 w 1407"/>
                <a:gd name="T41" fmla="*/ 233 h 1502"/>
                <a:gd name="T42" fmla="*/ 1139 w 1407"/>
                <a:gd name="T43" fmla="*/ 320 h 1502"/>
                <a:gd name="T44" fmla="*/ 659 w 1407"/>
                <a:gd name="T45" fmla="*/ 1193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7" h="1502">
                  <a:moveTo>
                    <a:pt x="1396" y="223"/>
                  </a:moveTo>
                  <a:cubicBezTo>
                    <a:pt x="1385" y="193"/>
                    <a:pt x="1361" y="170"/>
                    <a:pt x="1332" y="159"/>
                  </a:cubicBezTo>
                  <a:lnTo>
                    <a:pt x="917" y="10"/>
                  </a:lnTo>
                  <a:cubicBezTo>
                    <a:pt x="913" y="9"/>
                    <a:pt x="910" y="8"/>
                    <a:pt x="906" y="7"/>
                  </a:cubicBezTo>
                  <a:cubicBezTo>
                    <a:pt x="877" y="0"/>
                    <a:pt x="845" y="5"/>
                    <a:pt x="820" y="22"/>
                  </a:cubicBezTo>
                  <a:lnTo>
                    <a:pt x="51" y="536"/>
                  </a:lnTo>
                  <a:cubicBezTo>
                    <a:pt x="51" y="536"/>
                    <a:pt x="51" y="536"/>
                    <a:pt x="51" y="536"/>
                  </a:cubicBezTo>
                  <a:lnTo>
                    <a:pt x="111" y="626"/>
                  </a:lnTo>
                  <a:lnTo>
                    <a:pt x="49" y="537"/>
                  </a:lnTo>
                  <a:cubicBezTo>
                    <a:pt x="27" y="552"/>
                    <a:pt x="11" y="575"/>
                    <a:pt x="4" y="601"/>
                  </a:cubicBezTo>
                  <a:cubicBezTo>
                    <a:pt x="0" y="616"/>
                    <a:pt x="0" y="631"/>
                    <a:pt x="2" y="645"/>
                  </a:cubicBezTo>
                  <a:cubicBezTo>
                    <a:pt x="5" y="662"/>
                    <a:pt x="12" y="678"/>
                    <a:pt x="22" y="692"/>
                  </a:cubicBezTo>
                  <a:lnTo>
                    <a:pt x="585" y="1458"/>
                  </a:lnTo>
                  <a:cubicBezTo>
                    <a:pt x="605" y="1486"/>
                    <a:pt x="638" y="1502"/>
                    <a:pt x="672" y="1502"/>
                  </a:cubicBezTo>
                  <a:cubicBezTo>
                    <a:pt x="674" y="1502"/>
                    <a:pt x="677" y="1502"/>
                    <a:pt x="679" y="1502"/>
                  </a:cubicBezTo>
                  <a:cubicBezTo>
                    <a:pt x="716" y="1500"/>
                    <a:pt x="749" y="1479"/>
                    <a:pt x="767" y="1446"/>
                  </a:cubicBezTo>
                  <a:lnTo>
                    <a:pt x="1390" y="313"/>
                  </a:lnTo>
                  <a:cubicBezTo>
                    <a:pt x="1405" y="285"/>
                    <a:pt x="1407" y="252"/>
                    <a:pt x="1396" y="223"/>
                  </a:cubicBezTo>
                  <a:close/>
                  <a:moveTo>
                    <a:pt x="659" y="1193"/>
                  </a:moveTo>
                  <a:lnTo>
                    <a:pt x="263" y="655"/>
                  </a:lnTo>
                  <a:lnTo>
                    <a:pt x="895" y="233"/>
                  </a:lnTo>
                  <a:lnTo>
                    <a:pt x="1139" y="320"/>
                  </a:lnTo>
                  <a:lnTo>
                    <a:pt x="659" y="1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2" name="Freeform 929">
              <a:extLst>
                <a:ext uri="{FF2B5EF4-FFF2-40B4-BE49-F238E27FC236}">
                  <a16:creationId xmlns:a16="http://schemas.microsoft.com/office/drawing/2014/main" id="{97423EBD-487F-452B-ADF9-B9C69A3943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" y="3317"/>
              <a:ext cx="38" cy="41"/>
            </a:xfrm>
            <a:custGeom>
              <a:avLst/>
              <a:gdLst>
                <a:gd name="T0" fmla="*/ 1405 w 1410"/>
                <a:gd name="T1" fmla="*/ 609 h 1502"/>
                <a:gd name="T2" fmla="*/ 1358 w 1410"/>
                <a:gd name="T3" fmla="*/ 538 h 1502"/>
                <a:gd name="T4" fmla="*/ 587 w 1410"/>
                <a:gd name="T5" fmla="*/ 22 h 1502"/>
                <a:gd name="T6" fmla="*/ 503 w 1410"/>
                <a:gd name="T7" fmla="*/ 7 h 1502"/>
                <a:gd name="T8" fmla="*/ 490 w 1410"/>
                <a:gd name="T9" fmla="*/ 10 h 1502"/>
                <a:gd name="T10" fmla="*/ 75 w 1410"/>
                <a:gd name="T11" fmla="*/ 159 h 1502"/>
                <a:gd name="T12" fmla="*/ 11 w 1410"/>
                <a:gd name="T13" fmla="*/ 223 h 1502"/>
                <a:gd name="T14" fmla="*/ 17 w 1410"/>
                <a:gd name="T15" fmla="*/ 313 h 1502"/>
                <a:gd name="T16" fmla="*/ 640 w 1410"/>
                <a:gd name="T17" fmla="*/ 1446 h 1502"/>
                <a:gd name="T18" fmla="*/ 728 w 1410"/>
                <a:gd name="T19" fmla="*/ 1502 h 1502"/>
                <a:gd name="T20" fmla="*/ 735 w 1410"/>
                <a:gd name="T21" fmla="*/ 1502 h 1502"/>
                <a:gd name="T22" fmla="*/ 822 w 1410"/>
                <a:gd name="T23" fmla="*/ 1458 h 1502"/>
                <a:gd name="T24" fmla="*/ 1123 w 1410"/>
                <a:gd name="T25" fmla="*/ 1049 h 1502"/>
                <a:gd name="T26" fmla="*/ 1124 w 1410"/>
                <a:gd name="T27" fmla="*/ 1048 h 1502"/>
                <a:gd name="T28" fmla="*/ 1385 w 1410"/>
                <a:gd name="T29" fmla="*/ 692 h 1502"/>
                <a:gd name="T30" fmla="*/ 1405 w 1410"/>
                <a:gd name="T31" fmla="*/ 609 h 1502"/>
                <a:gd name="T32" fmla="*/ 949 w 1410"/>
                <a:gd name="T33" fmla="*/ 920 h 1502"/>
                <a:gd name="T34" fmla="*/ 948 w 1410"/>
                <a:gd name="T35" fmla="*/ 922 h 1502"/>
                <a:gd name="T36" fmla="*/ 748 w 1410"/>
                <a:gd name="T37" fmla="*/ 1193 h 1502"/>
                <a:gd name="T38" fmla="*/ 268 w 1410"/>
                <a:gd name="T39" fmla="*/ 320 h 1502"/>
                <a:gd name="T40" fmla="*/ 512 w 1410"/>
                <a:gd name="T41" fmla="*/ 233 h 1502"/>
                <a:gd name="T42" fmla="*/ 1144 w 1410"/>
                <a:gd name="T43" fmla="*/ 655 h 1502"/>
                <a:gd name="T44" fmla="*/ 949 w 1410"/>
                <a:gd name="T45" fmla="*/ 920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0" h="1502">
                  <a:moveTo>
                    <a:pt x="1405" y="609"/>
                  </a:moveTo>
                  <a:cubicBezTo>
                    <a:pt x="1400" y="580"/>
                    <a:pt x="1383" y="554"/>
                    <a:pt x="1358" y="538"/>
                  </a:cubicBezTo>
                  <a:lnTo>
                    <a:pt x="587" y="22"/>
                  </a:lnTo>
                  <a:cubicBezTo>
                    <a:pt x="562" y="6"/>
                    <a:pt x="532" y="0"/>
                    <a:pt x="503" y="7"/>
                  </a:cubicBezTo>
                  <a:cubicBezTo>
                    <a:pt x="499" y="8"/>
                    <a:pt x="495" y="9"/>
                    <a:pt x="490" y="10"/>
                  </a:cubicBezTo>
                  <a:lnTo>
                    <a:pt x="75" y="159"/>
                  </a:lnTo>
                  <a:cubicBezTo>
                    <a:pt x="46" y="170"/>
                    <a:pt x="22" y="193"/>
                    <a:pt x="11" y="223"/>
                  </a:cubicBezTo>
                  <a:cubicBezTo>
                    <a:pt x="0" y="252"/>
                    <a:pt x="2" y="285"/>
                    <a:pt x="17" y="313"/>
                  </a:cubicBezTo>
                  <a:lnTo>
                    <a:pt x="640" y="1446"/>
                  </a:lnTo>
                  <a:cubicBezTo>
                    <a:pt x="658" y="1479"/>
                    <a:pt x="691" y="1500"/>
                    <a:pt x="728" y="1502"/>
                  </a:cubicBezTo>
                  <a:cubicBezTo>
                    <a:pt x="730" y="1502"/>
                    <a:pt x="733" y="1502"/>
                    <a:pt x="735" y="1502"/>
                  </a:cubicBezTo>
                  <a:cubicBezTo>
                    <a:pt x="769" y="1502"/>
                    <a:pt x="802" y="1486"/>
                    <a:pt x="822" y="1458"/>
                  </a:cubicBezTo>
                  <a:lnTo>
                    <a:pt x="1123" y="1049"/>
                  </a:lnTo>
                  <a:cubicBezTo>
                    <a:pt x="1123" y="1048"/>
                    <a:pt x="1124" y="1048"/>
                    <a:pt x="1124" y="1048"/>
                  </a:cubicBezTo>
                  <a:lnTo>
                    <a:pt x="1385" y="692"/>
                  </a:lnTo>
                  <a:cubicBezTo>
                    <a:pt x="1403" y="668"/>
                    <a:pt x="1410" y="638"/>
                    <a:pt x="1405" y="609"/>
                  </a:cubicBezTo>
                  <a:close/>
                  <a:moveTo>
                    <a:pt x="949" y="920"/>
                  </a:moveTo>
                  <a:cubicBezTo>
                    <a:pt x="948" y="921"/>
                    <a:pt x="948" y="921"/>
                    <a:pt x="948" y="922"/>
                  </a:cubicBezTo>
                  <a:lnTo>
                    <a:pt x="748" y="1193"/>
                  </a:lnTo>
                  <a:lnTo>
                    <a:pt x="268" y="320"/>
                  </a:lnTo>
                  <a:lnTo>
                    <a:pt x="512" y="233"/>
                  </a:lnTo>
                  <a:lnTo>
                    <a:pt x="1144" y="655"/>
                  </a:lnTo>
                  <a:lnTo>
                    <a:pt x="949" y="9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Freeform 930">
              <a:extLst>
                <a:ext uri="{FF2B5EF4-FFF2-40B4-BE49-F238E27FC236}">
                  <a16:creationId xmlns:a16="http://schemas.microsoft.com/office/drawing/2014/main" id="{6C81E640-A9A0-4582-9BC1-5608261B35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21"/>
              <a:ext cx="90" cy="64"/>
            </a:xfrm>
            <a:custGeom>
              <a:avLst/>
              <a:gdLst>
                <a:gd name="T0" fmla="*/ 3311 w 3330"/>
                <a:gd name="T1" fmla="*/ 1926 h 2386"/>
                <a:gd name="T2" fmla="*/ 3171 w 3330"/>
                <a:gd name="T3" fmla="*/ 1083 h 2386"/>
                <a:gd name="T4" fmla="*/ 2689 w 3330"/>
                <a:gd name="T5" fmla="*/ 504 h 2386"/>
                <a:gd name="T6" fmla="*/ 1339 w 3330"/>
                <a:gd name="T7" fmla="*/ 15 h 2386"/>
                <a:gd name="T8" fmla="*/ 1221 w 3330"/>
                <a:gd name="T9" fmla="*/ 45 h 2386"/>
                <a:gd name="T10" fmla="*/ 1205 w 3330"/>
                <a:gd name="T11" fmla="*/ 165 h 2386"/>
                <a:gd name="T12" fmla="*/ 1487 w 3330"/>
                <a:gd name="T13" fmla="*/ 731 h 2386"/>
                <a:gd name="T14" fmla="*/ 1210 w 3330"/>
                <a:gd name="T15" fmla="*/ 735 h 2386"/>
                <a:gd name="T16" fmla="*/ 1119 w 3330"/>
                <a:gd name="T17" fmla="*/ 788 h 2386"/>
                <a:gd name="T18" fmla="*/ 1116 w 3330"/>
                <a:gd name="T19" fmla="*/ 893 h 2386"/>
                <a:gd name="T20" fmla="*/ 1230 w 3330"/>
                <a:gd name="T21" fmla="*/ 1110 h 2386"/>
                <a:gd name="T22" fmla="*/ 68 w 3330"/>
                <a:gd name="T23" fmla="*/ 2172 h 2386"/>
                <a:gd name="T24" fmla="*/ 65 w 3330"/>
                <a:gd name="T25" fmla="*/ 2176 h 2386"/>
                <a:gd name="T26" fmla="*/ 41 w 3330"/>
                <a:gd name="T27" fmla="*/ 2200 h 2386"/>
                <a:gd name="T28" fmla="*/ 23 w 3330"/>
                <a:gd name="T29" fmla="*/ 2328 h 2386"/>
                <a:gd name="T30" fmla="*/ 23 w 3330"/>
                <a:gd name="T31" fmla="*/ 2330 h 2386"/>
                <a:gd name="T32" fmla="*/ 118 w 3330"/>
                <a:gd name="T33" fmla="*/ 2386 h 2386"/>
                <a:gd name="T34" fmla="*/ 2921 w 3330"/>
                <a:gd name="T35" fmla="*/ 2386 h 2386"/>
                <a:gd name="T36" fmla="*/ 3222 w 3330"/>
                <a:gd name="T37" fmla="*/ 2246 h 2386"/>
                <a:gd name="T38" fmla="*/ 3311 w 3330"/>
                <a:gd name="T39" fmla="*/ 1926 h 2386"/>
                <a:gd name="T40" fmla="*/ 3057 w 3330"/>
                <a:gd name="T41" fmla="*/ 2106 h 2386"/>
                <a:gd name="T42" fmla="*/ 2921 w 3330"/>
                <a:gd name="T43" fmla="*/ 2170 h 2386"/>
                <a:gd name="T44" fmla="*/ 392 w 3330"/>
                <a:gd name="T45" fmla="*/ 2170 h 2386"/>
                <a:gd name="T46" fmla="*/ 1437 w 3330"/>
                <a:gd name="T47" fmla="*/ 1214 h 2386"/>
                <a:gd name="T48" fmla="*/ 1460 w 3330"/>
                <a:gd name="T49" fmla="*/ 1083 h 2386"/>
                <a:gd name="T50" fmla="*/ 1390 w 3330"/>
                <a:gd name="T51" fmla="*/ 949 h 2386"/>
                <a:gd name="T52" fmla="*/ 1662 w 3330"/>
                <a:gd name="T53" fmla="*/ 945 h 2386"/>
                <a:gd name="T54" fmla="*/ 1753 w 3330"/>
                <a:gd name="T55" fmla="*/ 893 h 2386"/>
                <a:gd name="T56" fmla="*/ 1758 w 3330"/>
                <a:gd name="T57" fmla="*/ 788 h 2386"/>
                <a:gd name="T58" fmla="*/ 1520 w 3330"/>
                <a:gd name="T59" fmla="*/ 311 h 2386"/>
                <a:gd name="T60" fmla="*/ 2616 w 3330"/>
                <a:gd name="T61" fmla="*/ 707 h 2386"/>
                <a:gd name="T62" fmla="*/ 2958 w 3330"/>
                <a:gd name="T63" fmla="*/ 1118 h 2386"/>
                <a:gd name="T64" fmla="*/ 3097 w 3330"/>
                <a:gd name="T65" fmla="*/ 1961 h 2386"/>
                <a:gd name="T66" fmla="*/ 3097 w 3330"/>
                <a:gd name="T67" fmla="*/ 1961 h 2386"/>
                <a:gd name="T68" fmla="*/ 3057 w 3330"/>
                <a:gd name="T69" fmla="*/ 2106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0" h="2386">
                  <a:moveTo>
                    <a:pt x="3311" y="1926"/>
                  </a:moveTo>
                  <a:lnTo>
                    <a:pt x="3171" y="1083"/>
                  </a:lnTo>
                  <a:cubicBezTo>
                    <a:pt x="3127" y="817"/>
                    <a:pt x="2942" y="595"/>
                    <a:pt x="2689" y="504"/>
                  </a:cubicBezTo>
                  <a:lnTo>
                    <a:pt x="1339" y="15"/>
                  </a:lnTo>
                  <a:cubicBezTo>
                    <a:pt x="1297" y="0"/>
                    <a:pt x="1251" y="12"/>
                    <a:pt x="1221" y="45"/>
                  </a:cubicBezTo>
                  <a:cubicBezTo>
                    <a:pt x="1192" y="78"/>
                    <a:pt x="1185" y="126"/>
                    <a:pt x="1205" y="165"/>
                  </a:cubicBezTo>
                  <a:lnTo>
                    <a:pt x="1487" y="731"/>
                  </a:lnTo>
                  <a:lnTo>
                    <a:pt x="1210" y="735"/>
                  </a:lnTo>
                  <a:cubicBezTo>
                    <a:pt x="1173" y="736"/>
                    <a:pt x="1138" y="756"/>
                    <a:pt x="1119" y="788"/>
                  </a:cubicBezTo>
                  <a:cubicBezTo>
                    <a:pt x="1100" y="820"/>
                    <a:pt x="1099" y="860"/>
                    <a:pt x="1116" y="893"/>
                  </a:cubicBezTo>
                  <a:lnTo>
                    <a:pt x="1230" y="1110"/>
                  </a:lnTo>
                  <a:lnTo>
                    <a:pt x="68" y="2172"/>
                  </a:lnTo>
                  <a:cubicBezTo>
                    <a:pt x="67" y="2174"/>
                    <a:pt x="66" y="2175"/>
                    <a:pt x="65" y="2176"/>
                  </a:cubicBezTo>
                  <a:lnTo>
                    <a:pt x="41" y="2200"/>
                  </a:lnTo>
                  <a:cubicBezTo>
                    <a:pt x="7" y="2234"/>
                    <a:pt x="0" y="2286"/>
                    <a:pt x="23" y="2328"/>
                  </a:cubicBezTo>
                  <a:lnTo>
                    <a:pt x="23" y="2330"/>
                  </a:lnTo>
                  <a:cubicBezTo>
                    <a:pt x="42" y="2364"/>
                    <a:pt x="79" y="2386"/>
                    <a:pt x="118" y="2386"/>
                  </a:cubicBezTo>
                  <a:lnTo>
                    <a:pt x="2921" y="2386"/>
                  </a:lnTo>
                  <a:cubicBezTo>
                    <a:pt x="3037" y="2386"/>
                    <a:pt x="3147" y="2335"/>
                    <a:pt x="3222" y="2246"/>
                  </a:cubicBezTo>
                  <a:cubicBezTo>
                    <a:pt x="3297" y="2158"/>
                    <a:pt x="3330" y="2041"/>
                    <a:pt x="3311" y="1926"/>
                  </a:cubicBezTo>
                  <a:close/>
                  <a:moveTo>
                    <a:pt x="3057" y="2106"/>
                  </a:moveTo>
                  <a:cubicBezTo>
                    <a:pt x="3023" y="2147"/>
                    <a:pt x="2973" y="2170"/>
                    <a:pt x="2921" y="2170"/>
                  </a:cubicBezTo>
                  <a:lnTo>
                    <a:pt x="392" y="2170"/>
                  </a:lnTo>
                  <a:lnTo>
                    <a:pt x="1437" y="1214"/>
                  </a:lnTo>
                  <a:cubicBezTo>
                    <a:pt x="1474" y="1180"/>
                    <a:pt x="1483" y="1127"/>
                    <a:pt x="1460" y="1083"/>
                  </a:cubicBezTo>
                  <a:lnTo>
                    <a:pt x="1390" y="949"/>
                  </a:lnTo>
                  <a:lnTo>
                    <a:pt x="1662" y="945"/>
                  </a:lnTo>
                  <a:cubicBezTo>
                    <a:pt x="1700" y="944"/>
                    <a:pt x="1734" y="924"/>
                    <a:pt x="1753" y="893"/>
                  </a:cubicBezTo>
                  <a:cubicBezTo>
                    <a:pt x="1773" y="861"/>
                    <a:pt x="1774" y="821"/>
                    <a:pt x="1758" y="788"/>
                  </a:cubicBezTo>
                  <a:lnTo>
                    <a:pt x="1520" y="311"/>
                  </a:lnTo>
                  <a:lnTo>
                    <a:pt x="2616" y="707"/>
                  </a:lnTo>
                  <a:cubicBezTo>
                    <a:pt x="2795" y="772"/>
                    <a:pt x="2926" y="930"/>
                    <a:pt x="2958" y="1118"/>
                  </a:cubicBezTo>
                  <a:lnTo>
                    <a:pt x="3097" y="1961"/>
                  </a:lnTo>
                  <a:lnTo>
                    <a:pt x="3097" y="1961"/>
                  </a:lnTo>
                  <a:cubicBezTo>
                    <a:pt x="3106" y="2013"/>
                    <a:pt x="3091" y="2066"/>
                    <a:pt x="3057" y="2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4" name="Freeform 931">
              <a:extLst>
                <a:ext uri="{FF2B5EF4-FFF2-40B4-BE49-F238E27FC236}">
                  <a16:creationId xmlns:a16="http://schemas.microsoft.com/office/drawing/2014/main" id="{928E5C2E-0193-479B-8539-562D85CCE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2 w 236"/>
                <a:gd name="T1" fmla="*/ 40 h 228"/>
                <a:gd name="T2" fmla="*/ 191 w 236"/>
                <a:gd name="T3" fmla="*/ 38 h 228"/>
                <a:gd name="T4" fmla="*/ 41 w 236"/>
                <a:gd name="T5" fmla="*/ 42 h 228"/>
                <a:gd name="T6" fmla="*/ 40 w 236"/>
                <a:gd name="T7" fmla="*/ 43 h 228"/>
                <a:gd name="T8" fmla="*/ 17 w 236"/>
                <a:gd name="T9" fmla="*/ 161 h 228"/>
                <a:gd name="T10" fmla="*/ 117 w 236"/>
                <a:gd name="T11" fmla="*/ 228 h 228"/>
                <a:gd name="T12" fmla="*/ 119 w 236"/>
                <a:gd name="T13" fmla="*/ 228 h 228"/>
                <a:gd name="T14" fmla="*/ 220 w 236"/>
                <a:gd name="T15" fmla="*/ 159 h 228"/>
                <a:gd name="T16" fmla="*/ 192 w 236"/>
                <a:gd name="T17" fmla="*/ 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28">
                  <a:moveTo>
                    <a:pt x="192" y="40"/>
                  </a:moveTo>
                  <a:lnTo>
                    <a:pt x="191" y="38"/>
                  </a:lnTo>
                  <a:cubicBezTo>
                    <a:pt x="148" y="0"/>
                    <a:pt x="82" y="1"/>
                    <a:pt x="41" y="42"/>
                  </a:cubicBezTo>
                  <a:lnTo>
                    <a:pt x="40" y="43"/>
                  </a:lnTo>
                  <a:cubicBezTo>
                    <a:pt x="9" y="74"/>
                    <a:pt x="0" y="121"/>
                    <a:pt x="17" y="161"/>
                  </a:cubicBezTo>
                  <a:cubicBezTo>
                    <a:pt x="34" y="202"/>
                    <a:pt x="73" y="228"/>
                    <a:pt x="117" y="228"/>
                  </a:cubicBezTo>
                  <a:lnTo>
                    <a:pt x="119" y="228"/>
                  </a:lnTo>
                  <a:cubicBezTo>
                    <a:pt x="164" y="228"/>
                    <a:pt x="204" y="200"/>
                    <a:pt x="220" y="159"/>
                  </a:cubicBezTo>
                  <a:cubicBezTo>
                    <a:pt x="236" y="117"/>
                    <a:pt x="225" y="70"/>
                    <a:pt x="192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Freeform 932">
              <a:extLst>
                <a:ext uri="{FF2B5EF4-FFF2-40B4-BE49-F238E27FC236}">
                  <a16:creationId xmlns:a16="http://schemas.microsoft.com/office/drawing/2014/main" id="{95A4C39C-5374-4953-B58F-0561F3E1D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1 w 238"/>
                <a:gd name="T1" fmla="*/ 31 h 222"/>
                <a:gd name="T2" fmla="*/ 100 w 238"/>
                <a:gd name="T3" fmla="*/ 5 h 222"/>
                <a:gd name="T4" fmla="*/ 23 w 238"/>
                <a:gd name="T5" fmla="*/ 60 h 222"/>
                <a:gd name="T6" fmla="*/ 23 w 238"/>
                <a:gd name="T7" fmla="*/ 61 h 222"/>
                <a:gd name="T8" fmla="*/ 40 w 238"/>
                <a:gd name="T9" fmla="*/ 188 h 222"/>
                <a:gd name="T10" fmla="*/ 40 w 238"/>
                <a:gd name="T11" fmla="*/ 189 h 222"/>
                <a:gd name="T12" fmla="*/ 118 w 238"/>
                <a:gd name="T13" fmla="*/ 222 h 222"/>
                <a:gd name="T14" fmla="*/ 191 w 238"/>
                <a:gd name="T15" fmla="*/ 194 h 222"/>
                <a:gd name="T16" fmla="*/ 192 w 238"/>
                <a:gd name="T17" fmla="*/ 193 h 222"/>
                <a:gd name="T18" fmla="*/ 216 w 238"/>
                <a:gd name="T19" fmla="*/ 161 h 222"/>
                <a:gd name="T20" fmla="*/ 191 w 238"/>
                <a:gd name="T21" fmla="*/ 3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222">
                  <a:moveTo>
                    <a:pt x="191" y="31"/>
                  </a:moveTo>
                  <a:cubicBezTo>
                    <a:pt x="166" y="9"/>
                    <a:pt x="133" y="0"/>
                    <a:pt x="100" y="5"/>
                  </a:cubicBezTo>
                  <a:cubicBezTo>
                    <a:pt x="68" y="11"/>
                    <a:pt x="39" y="31"/>
                    <a:pt x="23" y="60"/>
                  </a:cubicBezTo>
                  <a:lnTo>
                    <a:pt x="23" y="61"/>
                  </a:lnTo>
                  <a:cubicBezTo>
                    <a:pt x="0" y="103"/>
                    <a:pt x="7" y="154"/>
                    <a:pt x="40" y="188"/>
                  </a:cubicBezTo>
                  <a:lnTo>
                    <a:pt x="40" y="189"/>
                  </a:lnTo>
                  <a:cubicBezTo>
                    <a:pt x="61" y="211"/>
                    <a:pt x="90" y="222"/>
                    <a:pt x="118" y="222"/>
                  </a:cubicBezTo>
                  <a:cubicBezTo>
                    <a:pt x="144" y="222"/>
                    <a:pt x="170" y="212"/>
                    <a:pt x="191" y="194"/>
                  </a:cubicBezTo>
                  <a:lnTo>
                    <a:pt x="192" y="193"/>
                  </a:lnTo>
                  <a:cubicBezTo>
                    <a:pt x="202" y="184"/>
                    <a:pt x="210" y="173"/>
                    <a:pt x="216" y="161"/>
                  </a:cubicBezTo>
                  <a:cubicBezTo>
                    <a:pt x="238" y="117"/>
                    <a:pt x="227" y="64"/>
                    <a:pt x="19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6" name="Freeform 933">
              <a:extLst>
                <a:ext uri="{FF2B5EF4-FFF2-40B4-BE49-F238E27FC236}">
                  <a16:creationId xmlns:a16="http://schemas.microsoft.com/office/drawing/2014/main" id="{778F0604-FE9A-4525-B791-954EDA2DA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" y="3321"/>
              <a:ext cx="89" cy="64"/>
            </a:xfrm>
            <a:custGeom>
              <a:avLst/>
              <a:gdLst>
                <a:gd name="T0" fmla="*/ 3290 w 3331"/>
                <a:gd name="T1" fmla="*/ 2201 h 2386"/>
                <a:gd name="T2" fmla="*/ 3290 w 3331"/>
                <a:gd name="T3" fmla="*/ 2201 h 2386"/>
                <a:gd name="T4" fmla="*/ 3289 w 3331"/>
                <a:gd name="T5" fmla="*/ 2200 h 2386"/>
                <a:gd name="T6" fmla="*/ 3265 w 3331"/>
                <a:gd name="T7" fmla="*/ 2176 h 2386"/>
                <a:gd name="T8" fmla="*/ 3261 w 3331"/>
                <a:gd name="T9" fmla="*/ 2172 h 2386"/>
                <a:gd name="T10" fmla="*/ 2100 w 3331"/>
                <a:gd name="T11" fmla="*/ 1110 h 2386"/>
                <a:gd name="T12" fmla="*/ 2214 w 3331"/>
                <a:gd name="T13" fmla="*/ 893 h 2386"/>
                <a:gd name="T14" fmla="*/ 2211 w 3331"/>
                <a:gd name="T15" fmla="*/ 788 h 2386"/>
                <a:gd name="T16" fmla="*/ 2120 w 3331"/>
                <a:gd name="T17" fmla="*/ 735 h 2386"/>
                <a:gd name="T18" fmla="*/ 1843 w 3331"/>
                <a:gd name="T19" fmla="*/ 731 h 2386"/>
                <a:gd name="T20" fmla="*/ 2125 w 3331"/>
                <a:gd name="T21" fmla="*/ 165 h 2386"/>
                <a:gd name="T22" fmla="*/ 2109 w 3331"/>
                <a:gd name="T23" fmla="*/ 45 h 2386"/>
                <a:gd name="T24" fmla="*/ 1991 w 3331"/>
                <a:gd name="T25" fmla="*/ 15 h 2386"/>
                <a:gd name="T26" fmla="*/ 641 w 3331"/>
                <a:gd name="T27" fmla="*/ 504 h 2386"/>
                <a:gd name="T28" fmla="*/ 159 w 3331"/>
                <a:gd name="T29" fmla="*/ 1083 h 2386"/>
                <a:gd name="T30" fmla="*/ 19 w 3331"/>
                <a:gd name="T31" fmla="*/ 1926 h 2386"/>
                <a:gd name="T32" fmla="*/ 108 w 3331"/>
                <a:gd name="T33" fmla="*/ 2246 h 2386"/>
                <a:gd name="T34" fmla="*/ 409 w 3331"/>
                <a:gd name="T35" fmla="*/ 2386 h 2386"/>
                <a:gd name="T36" fmla="*/ 3214 w 3331"/>
                <a:gd name="T37" fmla="*/ 2386 h 2386"/>
                <a:gd name="T38" fmla="*/ 3314 w 3331"/>
                <a:gd name="T39" fmla="*/ 2319 h 2386"/>
                <a:gd name="T40" fmla="*/ 3290 w 3331"/>
                <a:gd name="T41" fmla="*/ 2201 h 2386"/>
                <a:gd name="T42" fmla="*/ 409 w 3331"/>
                <a:gd name="T43" fmla="*/ 2170 h 2386"/>
                <a:gd name="T44" fmla="*/ 273 w 3331"/>
                <a:gd name="T45" fmla="*/ 2106 h 2386"/>
                <a:gd name="T46" fmla="*/ 233 w 3331"/>
                <a:gd name="T47" fmla="*/ 1961 h 2386"/>
                <a:gd name="T48" fmla="*/ 372 w 3331"/>
                <a:gd name="T49" fmla="*/ 1118 h 2386"/>
                <a:gd name="T50" fmla="*/ 714 w 3331"/>
                <a:gd name="T51" fmla="*/ 707 h 2386"/>
                <a:gd name="T52" fmla="*/ 1810 w 3331"/>
                <a:gd name="T53" fmla="*/ 311 h 2386"/>
                <a:gd name="T54" fmla="*/ 1572 w 3331"/>
                <a:gd name="T55" fmla="*/ 788 h 2386"/>
                <a:gd name="T56" fmla="*/ 1577 w 3331"/>
                <a:gd name="T57" fmla="*/ 893 h 2386"/>
                <a:gd name="T58" fmla="*/ 1668 w 3331"/>
                <a:gd name="T59" fmla="*/ 944 h 2386"/>
                <a:gd name="T60" fmla="*/ 1940 w 3331"/>
                <a:gd name="T61" fmla="*/ 949 h 2386"/>
                <a:gd name="T62" fmla="*/ 1870 w 3331"/>
                <a:gd name="T63" fmla="*/ 1083 h 2386"/>
                <a:gd name="T64" fmla="*/ 1893 w 3331"/>
                <a:gd name="T65" fmla="*/ 1214 h 2386"/>
                <a:gd name="T66" fmla="*/ 2938 w 3331"/>
                <a:gd name="T67" fmla="*/ 2170 h 2386"/>
                <a:gd name="T68" fmla="*/ 409 w 3331"/>
                <a:gd name="T69" fmla="*/ 217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1" h="2386">
                  <a:moveTo>
                    <a:pt x="3290" y="2201"/>
                  </a:moveTo>
                  <a:lnTo>
                    <a:pt x="3290" y="2201"/>
                  </a:lnTo>
                  <a:lnTo>
                    <a:pt x="3289" y="2200"/>
                  </a:lnTo>
                  <a:lnTo>
                    <a:pt x="3265" y="2176"/>
                  </a:lnTo>
                  <a:cubicBezTo>
                    <a:pt x="3264" y="2175"/>
                    <a:pt x="3263" y="2174"/>
                    <a:pt x="3261" y="2172"/>
                  </a:cubicBezTo>
                  <a:lnTo>
                    <a:pt x="2100" y="1110"/>
                  </a:lnTo>
                  <a:lnTo>
                    <a:pt x="2214" y="893"/>
                  </a:lnTo>
                  <a:cubicBezTo>
                    <a:pt x="2231" y="860"/>
                    <a:pt x="2230" y="820"/>
                    <a:pt x="2211" y="788"/>
                  </a:cubicBezTo>
                  <a:cubicBezTo>
                    <a:pt x="2192" y="756"/>
                    <a:pt x="2157" y="736"/>
                    <a:pt x="2120" y="735"/>
                  </a:cubicBezTo>
                  <a:lnTo>
                    <a:pt x="1843" y="731"/>
                  </a:lnTo>
                  <a:lnTo>
                    <a:pt x="2125" y="165"/>
                  </a:lnTo>
                  <a:cubicBezTo>
                    <a:pt x="2145" y="126"/>
                    <a:pt x="2138" y="78"/>
                    <a:pt x="2109" y="45"/>
                  </a:cubicBezTo>
                  <a:cubicBezTo>
                    <a:pt x="2079" y="12"/>
                    <a:pt x="2033" y="0"/>
                    <a:pt x="1991" y="15"/>
                  </a:cubicBezTo>
                  <a:lnTo>
                    <a:pt x="641" y="504"/>
                  </a:lnTo>
                  <a:cubicBezTo>
                    <a:pt x="388" y="595"/>
                    <a:pt x="203" y="817"/>
                    <a:pt x="159" y="1083"/>
                  </a:cubicBezTo>
                  <a:lnTo>
                    <a:pt x="19" y="1926"/>
                  </a:lnTo>
                  <a:cubicBezTo>
                    <a:pt x="0" y="2041"/>
                    <a:pt x="33" y="2158"/>
                    <a:pt x="108" y="2246"/>
                  </a:cubicBezTo>
                  <a:cubicBezTo>
                    <a:pt x="183" y="2335"/>
                    <a:pt x="293" y="2386"/>
                    <a:pt x="409" y="2386"/>
                  </a:cubicBezTo>
                  <a:lnTo>
                    <a:pt x="3214" y="2386"/>
                  </a:lnTo>
                  <a:cubicBezTo>
                    <a:pt x="3258" y="2386"/>
                    <a:pt x="3297" y="2360"/>
                    <a:pt x="3314" y="2319"/>
                  </a:cubicBezTo>
                  <a:cubicBezTo>
                    <a:pt x="3331" y="2279"/>
                    <a:pt x="3321" y="2232"/>
                    <a:pt x="3290" y="2201"/>
                  </a:cubicBezTo>
                  <a:close/>
                  <a:moveTo>
                    <a:pt x="409" y="2170"/>
                  </a:moveTo>
                  <a:cubicBezTo>
                    <a:pt x="357" y="2170"/>
                    <a:pt x="307" y="2147"/>
                    <a:pt x="273" y="2106"/>
                  </a:cubicBezTo>
                  <a:cubicBezTo>
                    <a:pt x="239" y="2066"/>
                    <a:pt x="224" y="2013"/>
                    <a:pt x="233" y="1961"/>
                  </a:cubicBezTo>
                  <a:lnTo>
                    <a:pt x="372" y="1118"/>
                  </a:lnTo>
                  <a:cubicBezTo>
                    <a:pt x="404" y="930"/>
                    <a:pt x="535" y="772"/>
                    <a:pt x="714" y="707"/>
                  </a:cubicBezTo>
                  <a:lnTo>
                    <a:pt x="1810" y="311"/>
                  </a:lnTo>
                  <a:lnTo>
                    <a:pt x="1572" y="788"/>
                  </a:lnTo>
                  <a:cubicBezTo>
                    <a:pt x="1556" y="821"/>
                    <a:pt x="1558" y="861"/>
                    <a:pt x="1577" y="893"/>
                  </a:cubicBezTo>
                  <a:cubicBezTo>
                    <a:pt x="1596" y="924"/>
                    <a:pt x="1630" y="944"/>
                    <a:pt x="1668" y="944"/>
                  </a:cubicBezTo>
                  <a:lnTo>
                    <a:pt x="1940" y="949"/>
                  </a:lnTo>
                  <a:lnTo>
                    <a:pt x="1870" y="1083"/>
                  </a:lnTo>
                  <a:cubicBezTo>
                    <a:pt x="1847" y="1127"/>
                    <a:pt x="1856" y="1180"/>
                    <a:pt x="1893" y="1214"/>
                  </a:cubicBezTo>
                  <a:lnTo>
                    <a:pt x="2938" y="2170"/>
                  </a:lnTo>
                  <a:lnTo>
                    <a:pt x="409" y="21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Freeform 934">
              <a:extLst>
                <a:ext uri="{FF2B5EF4-FFF2-40B4-BE49-F238E27FC236}">
                  <a16:creationId xmlns:a16="http://schemas.microsoft.com/office/drawing/2014/main" id="{CDDF0B9B-E9F8-4A5B-A5ED-F77DE7D0B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" y="3331"/>
              <a:ext cx="20" cy="54"/>
            </a:xfrm>
            <a:custGeom>
              <a:avLst/>
              <a:gdLst>
                <a:gd name="T0" fmla="*/ 745 w 753"/>
                <a:gd name="T1" fmla="*/ 501 h 2015"/>
                <a:gd name="T2" fmla="*/ 728 w 753"/>
                <a:gd name="T3" fmla="*/ 411 h 2015"/>
                <a:gd name="T4" fmla="*/ 464 w 753"/>
                <a:gd name="T5" fmla="*/ 53 h 2015"/>
                <a:gd name="T6" fmla="*/ 343 w 753"/>
                <a:gd name="T7" fmla="*/ 14 h 2015"/>
                <a:gd name="T8" fmla="*/ 286 w 753"/>
                <a:gd name="T9" fmla="*/ 58 h 2015"/>
                <a:gd name="T10" fmla="*/ 28 w 753"/>
                <a:gd name="T11" fmla="*/ 409 h 2015"/>
                <a:gd name="T12" fmla="*/ 18 w 753"/>
                <a:gd name="T13" fmla="*/ 425 h 2015"/>
                <a:gd name="T14" fmla="*/ 26 w 753"/>
                <a:gd name="T15" fmla="*/ 535 h 2015"/>
                <a:gd name="T16" fmla="*/ 136 w 753"/>
                <a:gd name="T17" fmla="*/ 693 h 2015"/>
                <a:gd name="T18" fmla="*/ 19 w 753"/>
                <a:gd name="T19" fmla="*/ 1433 h 2015"/>
                <a:gd name="T20" fmla="*/ 31 w 753"/>
                <a:gd name="T21" fmla="*/ 1502 h 2015"/>
                <a:gd name="T22" fmla="*/ 282 w 753"/>
                <a:gd name="T23" fmla="*/ 1959 h 2015"/>
                <a:gd name="T24" fmla="*/ 377 w 753"/>
                <a:gd name="T25" fmla="*/ 2015 h 2015"/>
                <a:gd name="T26" fmla="*/ 472 w 753"/>
                <a:gd name="T27" fmla="*/ 1959 h 2015"/>
                <a:gd name="T28" fmla="*/ 725 w 753"/>
                <a:gd name="T29" fmla="*/ 1498 h 2015"/>
                <a:gd name="T30" fmla="*/ 738 w 753"/>
                <a:gd name="T31" fmla="*/ 1446 h 2015"/>
                <a:gd name="T32" fmla="*/ 738 w 753"/>
                <a:gd name="T33" fmla="*/ 1446 h 2015"/>
                <a:gd name="T34" fmla="*/ 737 w 753"/>
                <a:gd name="T35" fmla="*/ 1429 h 2015"/>
                <a:gd name="T36" fmla="*/ 620 w 753"/>
                <a:gd name="T37" fmla="*/ 693 h 2015"/>
                <a:gd name="T38" fmla="*/ 729 w 753"/>
                <a:gd name="T39" fmla="*/ 537 h 2015"/>
                <a:gd name="T40" fmla="*/ 745 w 753"/>
                <a:gd name="T41" fmla="*/ 501 h 2015"/>
                <a:gd name="T42" fmla="*/ 377 w 753"/>
                <a:gd name="T43" fmla="*/ 1682 h 2015"/>
                <a:gd name="T44" fmla="*/ 238 w 753"/>
                <a:gd name="T45" fmla="*/ 1430 h 2015"/>
                <a:gd name="T46" fmla="*/ 357 w 753"/>
                <a:gd name="T47" fmla="*/ 684 h 2015"/>
                <a:gd name="T48" fmla="*/ 339 w 753"/>
                <a:gd name="T49" fmla="*/ 606 h 2015"/>
                <a:gd name="T50" fmla="*/ 248 w 753"/>
                <a:gd name="T51" fmla="*/ 475 h 2015"/>
                <a:gd name="T52" fmla="*/ 377 w 753"/>
                <a:gd name="T53" fmla="*/ 300 h 2015"/>
                <a:gd name="T54" fmla="*/ 507 w 753"/>
                <a:gd name="T55" fmla="*/ 477 h 2015"/>
                <a:gd name="T56" fmla="*/ 418 w 753"/>
                <a:gd name="T57" fmla="*/ 606 h 2015"/>
                <a:gd name="T58" fmla="*/ 400 w 753"/>
                <a:gd name="T59" fmla="*/ 684 h 2015"/>
                <a:gd name="T60" fmla="*/ 517 w 753"/>
                <a:gd name="T61" fmla="*/ 1427 h 2015"/>
                <a:gd name="T62" fmla="*/ 377 w 753"/>
                <a:gd name="T63" fmla="*/ 1682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3" h="2015">
                  <a:moveTo>
                    <a:pt x="745" y="501"/>
                  </a:moveTo>
                  <a:cubicBezTo>
                    <a:pt x="753" y="470"/>
                    <a:pt x="747" y="437"/>
                    <a:pt x="728" y="411"/>
                  </a:cubicBezTo>
                  <a:lnTo>
                    <a:pt x="464" y="53"/>
                  </a:lnTo>
                  <a:cubicBezTo>
                    <a:pt x="437" y="15"/>
                    <a:pt x="388" y="0"/>
                    <a:pt x="343" y="14"/>
                  </a:cubicBezTo>
                  <a:cubicBezTo>
                    <a:pt x="319" y="22"/>
                    <a:pt x="300" y="38"/>
                    <a:pt x="286" y="58"/>
                  </a:cubicBezTo>
                  <a:lnTo>
                    <a:pt x="28" y="409"/>
                  </a:lnTo>
                  <a:cubicBezTo>
                    <a:pt x="24" y="414"/>
                    <a:pt x="21" y="420"/>
                    <a:pt x="18" y="425"/>
                  </a:cubicBezTo>
                  <a:cubicBezTo>
                    <a:pt x="0" y="461"/>
                    <a:pt x="3" y="503"/>
                    <a:pt x="26" y="535"/>
                  </a:cubicBezTo>
                  <a:lnTo>
                    <a:pt x="136" y="693"/>
                  </a:lnTo>
                  <a:lnTo>
                    <a:pt x="19" y="1433"/>
                  </a:lnTo>
                  <a:cubicBezTo>
                    <a:pt x="15" y="1456"/>
                    <a:pt x="19" y="1481"/>
                    <a:pt x="31" y="1502"/>
                  </a:cubicBezTo>
                  <a:lnTo>
                    <a:pt x="282" y="1959"/>
                  </a:lnTo>
                  <a:cubicBezTo>
                    <a:pt x="301" y="1993"/>
                    <a:pt x="338" y="2015"/>
                    <a:pt x="377" y="2015"/>
                  </a:cubicBezTo>
                  <a:cubicBezTo>
                    <a:pt x="416" y="2015"/>
                    <a:pt x="453" y="1993"/>
                    <a:pt x="472" y="1959"/>
                  </a:cubicBezTo>
                  <a:lnTo>
                    <a:pt x="725" y="1498"/>
                  </a:lnTo>
                  <a:cubicBezTo>
                    <a:pt x="734" y="1482"/>
                    <a:pt x="738" y="1465"/>
                    <a:pt x="738" y="1446"/>
                  </a:cubicBezTo>
                  <a:lnTo>
                    <a:pt x="738" y="1446"/>
                  </a:lnTo>
                  <a:cubicBezTo>
                    <a:pt x="738" y="1441"/>
                    <a:pt x="738" y="1435"/>
                    <a:pt x="737" y="1429"/>
                  </a:cubicBezTo>
                  <a:lnTo>
                    <a:pt x="620" y="693"/>
                  </a:lnTo>
                  <a:lnTo>
                    <a:pt x="729" y="537"/>
                  </a:lnTo>
                  <a:cubicBezTo>
                    <a:pt x="737" y="526"/>
                    <a:pt x="742" y="514"/>
                    <a:pt x="745" y="501"/>
                  </a:cubicBezTo>
                  <a:close/>
                  <a:moveTo>
                    <a:pt x="377" y="1682"/>
                  </a:moveTo>
                  <a:lnTo>
                    <a:pt x="238" y="1430"/>
                  </a:lnTo>
                  <a:lnTo>
                    <a:pt x="357" y="684"/>
                  </a:lnTo>
                  <a:cubicBezTo>
                    <a:pt x="361" y="657"/>
                    <a:pt x="355" y="629"/>
                    <a:pt x="339" y="606"/>
                  </a:cubicBezTo>
                  <a:lnTo>
                    <a:pt x="248" y="475"/>
                  </a:lnTo>
                  <a:lnTo>
                    <a:pt x="377" y="300"/>
                  </a:lnTo>
                  <a:lnTo>
                    <a:pt x="507" y="477"/>
                  </a:lnTo>
                  <a:lnTo>
                    <a:pt x="418" y="606"/>
                  </a:lnTo>
                  <a:cubicBezTo>
                    <a:pt x="402" y="629"/>
                    <a:pt x="395" y="657"/>
                    <a:pt x="400" y="684"/>
                  </a:cubicBezTo>
                  <a:lnTo>
                    <a:pt x="517" y="1427"/>
                  </a:lnTo>
                  <a:lnTo>
                    <a:pt x="377" y="168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ADFC6259-EE18-49ED-88CF-2F439078F09D}"/>
              </a:ext>
            </a:extLst>
          </p:cNvPr>
          <p:cNvGrpSpPr/>
          <p:nvPr/>
        </p:nvGrpSpPr>
        <p:grpSpPr>
          <a:xfrm>
            <a:off x="4756523" y="2209817"/>
            <a:ext cx="550405" cy="550404"/>
            <a:chOff x="2114550" y="3684588"/>
            <a:chExt cx="800101" cy="800100"/>
          </a:xfrm>
          <a:solidFill>
            <a:schemeClr val="bg2">
              <a:lumMod val="25000"/>
            </a:schemeClr>
          </a:solidFill>
        </p:grpSpPr>
        <p:sp>
          <p:nvSpPr>
            <p:cNvPr id="282" name="Freeform 76">
              <a:extLst>
                <a:ext uri="{FF2B5EF4-FFF2-40B4-BE49-F238E27FC236}">
                  <a16:creationId xmlns:a16="http://schemas.microsoft.com/office/drawing/2014/main" id="{D540D028-FDF6-4E4E-814C-3564BF9C34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0438" y="3903663"/>
              <a:ext cx="568325" cy="581025"/>
            </a:xfrm>
            <a:custGeom>
              <a:avLst/>
              <a:gdLst>
                <a:gd name="T0" fmla="*/ 2831 w 4400"/>
                <a:gd name="T1" fmla="*/ 2600 h 4500"/>
                <a:gd name="T2" fmla="*/ 3300 w 4400"/>
                <a:gd name="T3" fmla="*/ 800 h 4500"/>
                <a:gd name="T4" fmla="*/ 2388 w 4400"/>
                <a:gd name="T5" fmla="*/ 0 h 4500"/>
                <a:gd name="T6" fmla="*/ 1100 w 4400"/>
                <a:gd name="T7" fmla="*/ 824 h 4500"/>
                <a:gd name="T8" fmla="*/ 1570 w 4400"/>
                <a:gd name="T9" fmla="*/ 2600 h 4500"/>
                <a:gd name="T10" fmla="*/ 0 w 4400"/>
                <a:gd name="T11" fmla="*/ 3700 h 4500"/>
                <a:gd name="T12" fmla="*/ 4400 w 4400"/>
                <a:gd name="T13" fmla="*/ 4500 h 4500"/>
                <a:gd name="T14" fmla="*/ 3300 w 4400"/>
                <a:gd name="T15" fmla="*/ 2600 h 4500"/>
                <a:gd name="T16" fmla="*/ 1924 w 4400"/>
                <a:gd name="T17" fmla="*/ 200 h 4500"/>
                <a:gd name="T18" fmla="*/ 2803 w 4400"/>
                <a:gd name="T19" fmla="*/ 524 h 4500"/>
                <a:gd name="T20" fmla="*/ 2900 w 4400"/>
                <a:gd name="T21" fmla="*/ 600 h 4500"/>
                <a:gd name="T22" fmla="*/ 3100 w 4400"/>
                <a:gd name="T23" fmla="*/ 1282 h 4500"/>
                <a:gd name="T24" fmla="*/ 2900 w 4400"/>
                <a:gd name="T25" fmla="*/ 800 h 4500"/>
                <a:gd name="T26" fmla="*/ 2617 w 4400"/>
                <a:gd name="T27" fmla="*/ 845 h 4500"/>
                <a:gd name="T28" fmla="*/ 1300 w 4400"/>
                <a:gd name="T29" fmla="*/ 1100 h 4500"/>
                <a:gd name="T30" fmla="*/ 1300 w 4400"/>
                <a:gd name="T31" fmla="*/ 1700 h 4500"/>
                <a:gd name="T32" fmla="*/ 2140 w 4400"/>
                <a:gd name="T33" fmla="*/ 1300 h 4500"/>
                <a:gd name="T34" fmla="*/ 3100 w 4400"/>
                <a:gd name="T35" fmla="*/ 1489 h 4500"/>
                <a:gd name="T36" fmla="*/ 2200 w 4400"/>
                <a:gd name="T37" fmla="*/ 2600 h 4500"/>
                <a:gd name="T38" fmla="*/ 1100 w 4400"/>
                <a:gd name="T39" fmla="*/ 4300 h 4500"/>
                <a:gd name="T40" fmla="*/ 900 w 4400"/>
                <a:gd name="T41" fmla="*/ 3700 h 4500"/>
                <a:gd name="T42" fmla="*/ 200 w 4400"/>
                <a:gd name="T43" fmla="*/ 4300 h 4500"/>
                <a:gd name="T44" fmla="*/ 1100 w 4400"/>
                <a:gd name="T45" fmla="*/ 2800 h 4500"/>
                <a:gd name="T46" fmla="*/ 960 w 4400"/>
                <a:gd name="T47" fmla="*/ 3120 h 4500"/>
                <a:gd name="T48" fmla="*/ 1171 w 4400"/>
                <a:gd name="T49" fmla="*/ 3834 h 4500"/>
                <a:gd name="T50" fmla="*/ 1100 w 4400"/>
                <a:gd name="T51" fmla="*/ 4300 h 4500"/>
                <a:gd name="T52" fmla="*/ 1627 w 4400"/>
                <a:gd name="T53" fmla="*/ 3370 h 4500"/>
                <a:gd name="T54" fmla="*/ 1450 w 4400"/>
                <a:gd name="T55" fmla="*/ 2800 h 4500"/>
                <a:gd name="T56" fmla="*/ 2048 w 4400"/>
                <a:gd name="T57" fmla="*/ 4178 h 4500"/>
                <a:gd name="T58" fmla="*/ 1744 w 4400"/>
                <a:gd name="T59" fmla="*/ 2800 h 4500"/>
                <a:gd name="T60" fmla="*/ 2200 w 4400"/>
                <a:gd name="T61" fmla="*/ 4015 h 4500"/>
                <a:gd name="T62" fmla="*/ 2869 w 4400"/>
                <a:gd name="T63" fmla="*/ 2800 h 4500"/>
                <a:gd name="T64" fmla="*/ 3160 w 4400"/>
                <a:gd name="T65" fmla="*/ 3080 h 4500"/>
                <a:gd name="T66" fmla="*/ 2971 w 4400"/>
                <a:gd name="T67" fmla="*/ 3766 h 4500"/>
                <a:gd name="T68" fmla="*/ 2869 w 4400"/>
                <a:gd name="T69" fmla="*/ 2800 h 4500"/>
                <a:gd name="T70" fmla="*/ 3500 w 4400"/>
                <a:gd name="T71" fmla="*/ 4300 h 4500"/>
                <a:gd name="T72" fmla="*/ 3300 w 4400"/>
                <a:gd name="T73" fmla="*/ 3700 h 4500"/>
                <a:gd name="T74" fmla="*/ 2530 w 4400"/>
                <a:gd name="T75" fmla="*/ 4300 h 4500"/>
                <a:gd name="T76" fmla="*/ 3027 w 4400"/>
                <a:gd name="T77" fmla="*/ 3430 h 4500"/>
                <a:gd name="T78" fmla="*/ 3200 w 4400"/>
                <a:gd name="T79" fmla="*/ 2800 h 4500"/>
                <a:gd name="T80" fmla="*/ 4200 w 4400"/>
                <a:gd name="T81" fmla="*/ 3700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0" h="4500">
                  <a:moveTo>
                    <a:pt x="3300" y="2600"/>
                  </a:moveTo>
                  <a:lnTo>
                    <a:pt x="2831" y="2600"/>
                  </a:lnTo>
                  <a:cubicBezTo>
                    <a:pt x="3114" y="2401"/>
                    <a:pt x="3300" y="2072"/>
                    <a:pt x="3300" y="1700"/>
                  </a:cubicBezTo>
                  <a:lnTo>
                    <a:pt x="3300" y="800"/>
                  </a:lnTo>
                  <a:cubicBezTo>
                    <a:pt x="3300" y="605"/>
                    <a:pt x="3160" y="443"/>
                    <a:pt x="2976" y="407"/>
                  </a:cubicBezTo>
                  <a:cubicBezTo>
                    <a:pt x="2885" y="164"/>
                    <a:pt x="2652" y="0"/>
                    <a:pt x="2388" y="0"/>
                  </a:cubicBezTo>
                  <a:lnTo>
                    <a:pt x="1924" y="0"/>
                  </a:lnTo>
                  <a:cubicBezTo>
                    <a:pt x="1469" y="0"/>
                    <a:pt x="1100" y="369"/>
                    <a:pt x="1100" y="824"/>
                  </a:cubicBezTo>
                  <a:lnTo>
                    <a:pt x="1100" y="1700"/>
                  </a:lnTo>
                  <a:cubicBezTo>
                    <a:pt x="1100" y="2072"/>
                    <a:pt x="1286" y="2401"/>
                    <a:pt x="1570" y="2600"/>
                  </a:cubicBezTo>
                  <a:lnTo>
                    <a:pt x="1100" y="2600"/>
                  </a:lnTo>
                  <a:cubicBezTo>
                    <a:pt x="493" y="2600"/>
                    <a:pt x="0" y="3094"/>
                    <a:pt x="0" y="3700"/>
                  </a:cubicBezTo>
                  <a:lnTo>
                    <a:pt x="0" y="4500"/>
                  </a:lnTo>
                  <a:lnTo>
                    <a:pt x="4400" y="4500"/>
                  </a:lnTo>
                  <a:lnTo>
                    <a:pt x="4400" y="3700"/>
                  </a:lnTo>
                  <a:cubicBezTo>
                    <a:pt x="4400" y="3094"/>
                    <a:pt x="3907" y="2600"/>
                    <a:pt x="3300" y="2600"/>
                  </a:cubicBezTo>
                  <a:close/>
                  <a:moveTo>
                    <a:pt x="1300" y="824"/>
                  </a:moveTo>
                  <a:cubicBezTo>
                    <a:pt x="1300" y="480"/>
                    <a:pt x="1580" y="200"/>
                    <a:pt x="1924" y="200"/>
                  </a:cubicBezTo>
                  <a:lnTo>
                    <a:pt x="2388" y="200"/>
                  </a:lnTo>
                  <a:cubicBezTo>
                    <a:pt x="2585" y="200"/>
                    <a:pt x="2755" y="333"/>
                    <a:pt x="2803" y="524"/>
                  </a:cubicBezTo>
                  <a:lnTo>
                    <a:pt x="2822" y="600"/>
                  </a:lnTo>
                  <a:lnTo>
                    <a:pt x="2900" y="600"/>
                  </a:lnTo>
                  <a:cubicBezTo>
                    <a:pt x="3010" y="600"/>
                    <a:pt x="3100" y="690"/>
                    <a:pt x="3100" y="800"/>
                  </a:cubicBezTo>
                  <a:lnTo>
                    <a:pt x="3100" y="1282"/>
                  </a:lnTo>
                  <a:cubicBezTo>
                    <a:pt x="2984" y="1240"/>
                    <a:pt x="2900" y="1130"/>
                    <a:pt x="2900" y="1000"/>
                  </a:cubicBezTo>
                  <a:lnTo>
                    <a:pt x="2900" y="800"/>
                  </a:lnTo>
                  <a:lnTo>
                    <a:pt x="2647" y="800"/>
                  </a:lnTo>
                  <a:lnTo>
                    <a:pt x="2617" y="845"/>
                  </a:lnTo>
                  <a:cubicBezTo>
                    <a:pt x="2510" y="1005"/>
                    <a:pt x="2332" y="1100"/>
                    <a:pt x="2140" y="1100"/>
                  </a:cubicBezTo>
                  <a:lnTo>
                    <a:pt x="1300" y="1100"/>
                  </a:lnTo>
                  <a:lnTo>
                    <a:pt x="1300" y="824"/>
                  </a:lnTo>
                  <a:close/>
                  <a:moveTo>
                    <a:pt x="1300" y="1700"/>
                  </a:moveTo>
                  <a:lnTo>
                    <a:pt x="1300" y="1300"/>
                  </a:lnTo>
                  <a:lnTo>
                    <a:pt x="2140" y="1300"/>
                  </a:lnTo>
                  <a:cubicBezTo>
                    <a:pt x="2355" y="1300"/>
                    <a:pt x="2558" y="1211"/>
                    <a:pt x="2703" y="1056"/>
                  </a:cubicBezTo>
                  <a:cubicBezTo>
                    <a:pt x="2728" y="1272"/>
                    <a:pt x="2890" y="1447"/>
                    <a:pt x="3100" y="1489"/>
                  </a:cubicBezTo>
                  <a:lnTo>
                    <a:pt x="3100" y="1700"/>
                  </a:lnTo>
                  <a:cubicBezTo>
                    <a:pt x="3100" y="2196"/>
                    <a:pt x="2696" y="2600"/>
                    <a:pt x="2200" y="2600"/>
                  </a:cubicBezTo>
                  <a:cubicBezTo>
                    <a:pt x="1704" y="2600"/>
                    <a:pt x="1300" y="2196"/>
                    <a:pt x="1300" y="1700"/>
                  </a:cubicBezTo>
                  <a:close/>
                  <a:moveTo>
                    <a:pt x="1100" y="4300"/>
                  </a:moveTo>
                  <a:lnTo>
                    <a:pt x="1100" y="3700"/>
                  </a:lnTo>
                  <a:lnTo>
                    <a:pt x="900" y="3700"/>
                  </a:lnTo>
                  <a:lnTo>
                    <a:pt x="900" y="4300"/>
                  </a:lnTo>
                  <a:lnTo>
                    <a:pt x="200" y="4300"/>
                  </a:lnTo>
                  <a:lnTo>
                    <a:pt x="200" y="3700"/>
                  </a:lnTo>
                  <a:cubicBezTo>
                    <a:pt x="200" y="3204"/>
                    <a:pt x="604" y="2800"/>
                    <a:pt x="1100" y="2800"/>
                  </a:cubicBezTo>
                  <a:lnTo>
                    <a:pt x="1200" y="2800"/>
                  </a:lnTo>
                  <a:lnTo>
                    <a:pt x="960" y="3120"/>
                  </a:lnTo>
                  <a:lnTo>
                    <a:pt x="1373" y="3430"/>
                  </a:lnTo>
                  <a:lnTo>
                    <a:pt x="1171" y="3834"/>
                  </a:lnTo>
                  <a:lnTo>
                    <a:pt x="1870" y="4300"/>
                  </a:lnTo>
                  <a:lnTo>
                    <a:pt x="1100" y="4300"/>
                  </a:lnTo>
                  <a:close/>
                  <a:moveTo>
                    <a:pt x="1429" y="3766"/>
                  </a:moveTo>
                  <a:lnTo>
                    <a:pt x="1627" y="3370"/>
                  </a:lnTo>
                  <a:lnTo>
                    <a:pt x="1240" y="3080"/>
                  </a:lnTo>
                  <a:lnTo>
                    <a:pt x="1450" y="2800"/>
                  </a:lnTo>
                  <a:lnTo>
                    <a:pt x="1531" y="2800"/>
                  </a:lnTo>
                  <a:lnTo>
                    <a:pt x="2048" y="4178"/>
                  </a:lnTo>
                  <a:lnTo>
                    <a:pt x="1429" y="3766"/>
                  </a:lnTo>
                  <a:close/>
                  <a:moveTo>
                    <a:pt x="1744" y="2800"/>
                  </a:moveTo>
                  <a:lnTo>
                    <a:pt x="2656" y="2800"/>
                  </a:lnTo>
                  <a:lnTo>
                    <a:pt x="2200" y="4015"/>
                  </a:lnTo>
                  <a:lnTo>
                    <a:pt x="1744" y="2800"/>
                  </a:lnTo>
                  <a:close/>
                  <a:moveTo>
                    <a:pt x="2869" y="2800"/>
                  </a:moveTo>
                  <a:lnTo>
                    <a:pt x="2950" y="2800"/>
                  </a:lnTo>
                  <a:lnTo>
                    <a:pt x="3160" y="3080"/>
                  </a:lnTo>
                  <a:lnTo>
                    <a:pt x="2773" y="3370"/>
                  </a:lnTo>
                  <a:lnTo>
                    <a:pt x="2971" y="3766"/>
                  </a:lnTo>
                  <a:lnTo>
                    <a:pt x="2353" y="4178"/>
                  </a:lnTo>
                  <a:lnTo>
                    <a:pt x="2869" y="2800"/>
                  </a:lnTo>
                  <a:close/>
                  <a:moveTo>
                    <a:pt x="4200" y="4300"/>
                  </a:moveTo>
                  <a:lnTo>
                    <a:pt x="3500" y="4300"/>
                  </a:lnTo>
                  <a:lnTo>
                    <a:pt x="3500" y="3700"/>
                  </a:lnTo>
                  <a:lnTo>
                    <a:pt x="3300" y="3700"/>
                  </a:lnTo>
                  <a:lnTo>
                    <a:pt x="3300" y="4300"/>
                  </a:lnTo>
                  <a:lnTo>
                    <a:pt x="2530" y="4300"/>
                  </a:lnTo>
                  <a:lnTo>
                    <a:pt x="3229" y="3834"/>
                  </a:lnTo>
                  <a:lnTo>
                    <a:pt x="3027" y="3430"/>
                  </a:lnTo>
                  <a:lnTo>
                    <a:pt x="3440" y="3120"/>
                  </a:lnTo>
                  <a:lnTo>
                    <a:pt x="3200" y="2800"/>
                  </a:lnTo>
                  <a:lnTo>
                    <a:pt x="3300" y="2800"/>
                  </a:lnTo>
                  <a:cubicBezTo>
                    <a:pt x="3796" y="2800"/>
                    <a:pt x="4200" y="3204"/>
                    <a:pt x="4200" y="3700"/>
                  </a:cubicBezTo>
                  <a:lnTo>
                    <a:pt x="4200" y="43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Freeform 77">
              <a:extLst>
                <a:ext uri="{FF2B5EF4-FFF2-40B4-BE49-F238E27FC236}">
                  <a16:creationId xmlns:a16="http://schemas.microsoft.com/office/drawing/2014/main" id="{9B1C6539-4054-4ABF-8DBF-B642C3186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3363" y="4019550"/>
              <a:ext cx="141288" cy="130175"/>
            </a:xfrm>
            <a:custGeom>
              <a:avLst/>
              <a:gdLst>
                <a:gd name="T0" fmla="*/ 600 w 1100"/>
                <a:gd name="T1" fmla="*/ 0 h 1000"/>
                <a:gd name="T2" fmla="*/ 110 w 1100"/>
                <a:gd name="T3" fmla="*/ 400 h 1000"/>
                <a:gd name="T4" fmla="*/ 0 w 1100"/>
                <a:gd name="T5" fmla="*/ 400 h 1000"/>
                <a:gd name="T6" fmla="*/ 0 w 1100"/>
                <a:gd name="T7" fmla="*/ 600 h 1000"/>
                <a:gd name="T8" fmla="*/ 110 w 1100"/>
                <a:gd name="T9" fmla="*/ 600 h 1000"/>
                <a:gd name="T10" fmla="*/ 600 w 1100"/>
                <a:gd name="T11" fmla="*/ 1000 h 1000"/>
                <a:gd name="T12" fmla="*/ 1100 w 1100"/>
                <a:gd name="T13" fmla="*/ 500 h 1000"/>
                <a:gd name="T14" fmla="*/ 600 w 1100"/>
                <a:gd name="T15" fmla="*/ 0 h 1000"/>
                <a:gd name="T16" fmla="*/ 600 w 1100"/>
                <a:gd name="T17" fmla="*/ 800 h 1000"/>
                <a:gd name="T18" fmla="*/ 300 w 1100"/>
                <a:gd name="T19" fmla="*/ 500 h 1000"/>
                <a:gd name="T20" fmla="*/ 600 w 1100"/>
                <a:gd name="T21" fmla="*/ 200 h 1000"/>
                <a:gd name="T22" fmla="*/ 900 w 1100"/>
                <a:gd name="T23" fmla="*/ 500 h 1000"/>
                <a:gd name="T24" fmla="*/ 600 w 1100"/>
                <a:gd name="T25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0" h="1000">
                  <a:moveTo>
                    <a:pt x="600" y="0"/>
                  </a:moveTo>
                  <a:cubicBezTo>
                    <a:pt x="359" y="0"/>
                    <a:pt x="157" y="172"/>
                    <a:pt x="110" y="400"/>
                  </a:cubicBezTo>
                  <a:lnTo>
                    <a:pt x="0" y="400"/>
                  </a:lnTo>
                  <a:lnTo>
                    <a:pt x="0" y="600"/>
                  </a:lnTo>
                  <a:lnTo>
                    <a:pt x="110" y="600"/>
                  </a:lnTo>
                  <a:cubicBezTo>
                    <a:pt x="157" y="828"/>
                    <a:pt x="359" y="1000"/>
                    <a:pt x="600" y="1000"/>
                  </a:cubicBezTo>
                  <a:cubicBezTo>
                    <a:pt x="876" y="1000"/>
                    <a:pt x="1100" y="776"/>
                    <a:pt x="1100" y="500"/>
                  </a:cubicBezTo>
                  <a:cubicBezTo>
                    <a:pt x="1100" y="224"/>
                    <a:pt x="876" y="0"/>
                    <a:pt x="600" y="0"/>
                  </a:cubicBezTo>
                  <a:close/>
                  <a:moveTo>
                    <a:pt x="600" y="800"/>
                  </a:moveTo>
                  <a:cubicBezTo>
                    <a:pt x="435" y="800"/>
                    <a:pt x="300" y="665"/>
                    <a:pt x="300" y="500"/>
                  </a:cubicBezTo>
                  <a:cubicBezTo>
                    <a:pt x="300" y="335"/>
                    <a:pt x="435" y="200"/>
                    <a:pt x="600" y="200"/>
                  </a:cubicBezTo>
                  <a:cubicBezTo>
                    <a:pt x="765" y="200"/>
                    <a:pt x="900" y="335"/>
                    <a:pt x="900" y="500"/>
                  </a:cubicBezTo>
                  <a:cubicBezTo>
                    <a:pt x="900" y="665"/>
                    <a:pt x="765" y="800"/>
                    <a:pt x="600" y="8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4" name="Rectangle 78">
              <a:extLst>
                <a:ext uri="{FF2B5EF4-FFF2-40B4-BE49-F238E27FC236}">
                  <a16:creationId xmlns:a16="http://schemas.microsoft.com/office/drawing/2014/main" id="{514372B9-BD7A-4DEF-826F-B3FB0E736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975" y="4071938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5" name="Freeform 79">
              <a:extLst>
                <a:ext uri="{FF2B5EF4-FFF2-40B4-BE49-F238E27FC236}">
                  <a16:creationId xmlns:a16="http://schemas.microsoft.com/office/drawing/2014/main" id="{D8BC548B-853E-4BC1-8D45-5623D1CE0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25" y="3911600"/>
              <a:ext cx="36513" cy="36512"/>
            </a:xfrm>
            <a:custGeom>
              <a:avLst/>
              <a:gdLst>
                <a:gd name="T0" fmla="*/ 141 w 282"/>
                <a:gd name="T1" fmla="*/ 0 h 282"/>
                <a:gd name="T2" fmla="*/ 282 w 282"/>
                <a:gd name="T3" fmla="*/ 141 h 282"/>
                <a:gd name="T4" fmla="*/ 141 w 282"/>
                <a:gd name="T5" fmla="*/ 282 h 282"/>
                <a:gd name="T6" fmla="*/ 0 w 282"/>
                <a:gd name="T7" fmla="*/ 141 h 282"/>
                <a:gd name="T8" fmla="*/ 141 w 282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82">
                  <a:moveTo>
                    <a:pt x="141" y="0"/>
                  </a:moveTo>
                  <a:lnTo>
                    <a:pt x="282" y="141"/>
                  </a:lnTo>
                  <a:lnTo>
                    <a:pt x="141" y="282"/>
                  </a:lnTo>
                  <a:lnTo>
                    <a:pt x="0" y="141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" name="Freeform 80">
              <a:extLst>
                <a:ext uri="{FF2B5EF4-FFF2-40B4-BE49-F238E27FC236}">
                  <a16:creationId xmlns:a16="http://schemas.microsoft.com/office/drawing/2014/main" id="{6C6FA2E6-B863-4528-B2B5-13D3C5EA9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1288" y="3783013"/>
              <a:ext cx="141288" cy="128587"/>
            </a:xfrm>
            <a:custGeom>
              <a:avLst/>
              <a:gdLst>
                <a:gd name="T0" fmla="*/ 51 w 1094"/>
                <a:gd name="T1" fmla="*/ 853 h 1000"/>
                <a:gd name="T2" fmla="*/ 192 w 1094"/>
                <a:gd name="T3" fmla="*/ 995 h 1000"/>
                <a:gd name="T4" fmla="*/ 270 w 1094"/>
                <a:gd name="T5" fmla="*/ 917 h 1000"/>
                <a:gd name="T6" fmla="*/ 546 w 1094"/>
                <a:gd name="T7" fmla="*/ 1000 h 1000"/>
                <a:gd name="T8" fmla="*/ 899 w 1094"/>
                <a:gd name="T9" fmla="*/ 853 h 1000"/>
                <a:gd name="T10" fmla="*/ 899 w 1094"/>
                <a:gd name="T11" fmla="*/ 146 h 1000"/>
                <a:gd name="T12" fmla="*/ 546 w 1094"/>
                <a:gd name="T13" fmla="*/ 0 h 1000"/>
                <a:gd name="T14" fmla="*/ 192 w 1094"/>
                <a:gd name="T15" fmla="*/ 146 h 1000"/>
                <a:gd name="T16" fmla="*/ 129 w 1094"/>
                <a:gd name="T17" fmla="*/ 775 h 1000"/>
                <a:gd name="T18" fmla="*/ 51 w 1094"/>
                <a:gd name="T19" fmla="*/ 853 h 1000"/>
                <a:gd name="T20" fmla="*/ 333 w 1094"/>
                <a:gd name="T21" fmla="*/ 287 h 1000"/>
                <a:gd name="T22" fmla="*/ 546 w 1094"/>
                <a:gd name="T23" fmla="*/ 200 h 1000"/>
                <a:gd name="T24" fmla="*/ 758 w 1094"/>
                <a:gd name="T25" fmla="*/ 287 h 1000"/>
                <a:gd name="T26" fmla="*/ 758 w 1094"/>
                <a:gd name="T27" fmla="*/ 712 h 1000"/>
                <a:gd name="T28" fmla="*/ 333 w 1094"/>
                <a:gd name="T29" fmla="*/ 712 h 1000"/>
                <a:gd name="T30" fmla="*/ 333 w 1094"/>
                <a:gd name="T31" fmla="*/ 287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4" h="1000">
                  <a:moveTo>
                    <a:pt x="51" y="853"/>
                  </a:moveTo>
                  <a:lnTo>
                    <a:pt x="192" y="995"/>
                  </a:lnTo>
                  <a:lnTo>
                    <a:pt x="270" y="917"/>
                  </a:lnTo>
                  <a:cubicBezTo>
                    <a:pt x="351" y="970"/>
                    <a:pt x="446" y="1000"/>
                    <a:pt x="546" y="1000"/>
                  </a:cubicBezTo>
                  <a:cubicBezTo>
                    <a:pt x="679" y="1000"/>
                    <a:pt x="805" y="948"/>
                    <a:pt x="899" y="853"/>
                  </a:cubicBezTo>
                  <a:cubicBezTo>
                    <a:pt x="1094" y="658"/>
                    <a:pt x="1094" y="341"/>
                    <a:pt x="899" y="146"/>
                  </a:cubicBezTo>
                  <a:cubicBezTo>
                    <a:pt x="805" y="52"/>
                    <a:pt x="679" y="0"/>
                    <a:pt x="546" y="0"/>
                  </a:cubicBezTo>
                  <a:cubicBezTo>
                    <a:pt x="412" y="0"/>
                    <a:pt x="287" y="52"/>
                    <a:pt x="192" y="146"/>
                  </a:cubicBezTo>
                  <a:cubicBezTo>
                    <a:pt x="21" y="317"/>
                    <a:pt x="0" y="581"/>
                    <a:pt x="129" y="775"/>
                  </a:cubicBezTo>
                  <a:lnTo>
                    <a:pt x="51" y="853"/>
                  </a:lnTo>
                  <a:close/>
                  <a:moveTo>
                    <a:pt x="333" y="287"/>
                  </a:moveTo>
                  <a:cubicBezTo>
                    <a:pt x="390" y="231"/>
                    <a:pt x="465" y="200"/>
                    <a:pt x="546" y="200"/>
                  </a:cubicBezTo>
                  <a:cubicBezTo>
                    <a:pt x="626" y="200"/>
                    <a:pt x="701" y="231"/>
                    <a:pt x="758" y="287"/>
                  </a:cubicBezTo>
                  <a:cubicBezTo>
                    <a:pt x="875" y="404"/>
                    <a:pt x="875" y="595"/>
                    <a:pt x="758" y="712"/>
                  </a:cubicBezTo>
                  <a:cubicBezTo>
                    <a:pt x="644" y="825"/>
                    <a:pt x="447" y="825"/>
                    <a:pt x="333" y="712"/>
                  </a:cubicBezTo>
                  <a:cubicBezTo>
                    <a:pt x="216" y="595"/>
                    <a:pt x="216" y="404"/>
                    <a:pt x="333" y="28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7" name="Freeform 81">
              <a:extLst>
                <a:ext uri="{FF2B5EF4-FFF2-40B4-BE49-F238E27FC236}">
                  <a16:creationId xmlns:a16="http://schemas.microsoft.com/office/drawing/2014/main" id="{7B7BFC40-6CB8-4E23-9A3D-872773B037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9513" y="3684588"/>
              <a:ext cx="130175" cy="141287"/>
            </a:xfrm>
            <a:custGeom>
              <a:avLst/>
              <a:gdLst>
                <a:gd name="T0" fmla="*/ 400 w 1000"/>
                <a:gd name="T1" fmla="*/ 990 h 1100"/>
                <a:gd name="T2" fmla="*/ 400 w 1000"/>
                <a:gd name="T3" fmla="*/ 1100 h 1100"/>
                <a:gd name="T4" fmla="*/ 600 w 1000"/>
                <a:gd name="T5" fmla="*/ 1100 h 1100"/>
                <a:gd name="T6" fmla="*/ 600 w 1000"/>
                <a:gd name="T7" fmla="*/ 990 h 1100"/>
                <a:gd name="T8" fmla="*/ 1000 w 1000"/>
                <a:gd name="T9" fmla="*/ 500 h 1100"/>
                <a:gd name="T10" fmla="*/ 500 w 1000"/>
                <a:gd name="T11" fmla="*/ 0 h 1100"/>
                <a:gd name="T12" fmla="*/ 0 w 1000"/>
                <a:gd name="T13" fmla="*/ 500 h 1100"/>
                <a:gd name="T14" fmla="*/ 400 w 1000"/>
                <a:gd name="T15" fmla="*/ 990 h 1100"/>
                <a:gd name="T16" fmla="*/ 500 w 1000"/>
                <a:gd name="T17" fmla="*/ 200 h 1100"/>
                <a:gd name="T18" fmla="*/ 800 w 1000"/>
                <a:gd name="T19" fmla="*/ 500 h 1100"/>
                <a:gd name="T20" fmla="*/ 500 w 1000"/>
                <a:gd name="T21" fmla="*/ 800 h 1100"/>
                <a:gd name="T22" fmla="*/ 200 w 1000"/>
                <a:gd name="T23" fmla="*/ 500 h 1100"/>
                <a:gd name="T24" fmla="*/ 500 w 1000"/>
                <a:gd name="T25" fmla="*/ 2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0" h="1100">
                  <a:moveTo>
                    <a:pt x="400" y="990"/>
                  </a:moveTo>
                  <a:lnTo>
                    <a:pt x="400" y="1100"/>
                  </a:lnTo>
                  <a:lnTo>
                    <a:pt x="600" y="1100"/>
                  </a:lnTo>
                  <a:lnTo>
                    <a:pt x="600" y="990"/>
                  </a:lnTo>
                  <a:cubicBezTo>
                    <a:pt x="828" y="943"/>
                    <a:pt x="1000" y="742"/>
                    <a:pt x="1000" y="500"/>
                  </a:cubicBezTo>
                  <a:cubicBezTo>
                    <a:pt x="1000" y="224"/>
                    <a:pt x="776" y="0"/>
                    <a:pt x="500" y="0"/>
                  </a:cubicBezTo>
                  <a:cubicBezTo>
                    <a:pt x="224" y="0"/>
                    <a:pt x="0" y="224"/>
                    <a:pt x="0" y="500"/>
                  </a:cubicBezTo>
                  <a:cubicBezTo>
                    <a:pt x="0" y="741"/>
                    <a:pt x="172" y="943"/>
                    <a:pt x="400" y="990"/>
                  </a:cubicBezTo>
                  <a:close/>
                  <a:moveTo>
                    <a:pt x="500" y="200"/>
                  </a:moveTo>
                  <a:cubicBezTo>
                    <a:pt x="665" y="200"/>
                    <a:pt x="800" y="335"/>
                    <a:pt x="800" y="500"/>
                  </a:cubicBezTo>
                  <a:cubicBezTo>
                    <a:pt x="800" y="665"/>
                    <a:pt x="665" y="800"/>
                    <a:pt x="500" y="800"/>
                  </a:cubicBezTo>
                  <a:cubicBezTo>
                    <a:pt x="335" y="800"/>
                    <a:pt x="200" y="665"/>
                    <a:pt x="200" y="500"/>
                  </a:cubicBezTo>
                  <a:cubicBezTo>
                    <a:pt x="200" y="335"/>
                    <a:pt x="335" y="200"/>
                    <a:pt x="500" y="2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8" name="Rectangle 82">
              <a:extLst>
                <a:ext uri="{FF2B5EF4-FFF2-40B4-BE49-F238E27FC236}">
                  <a16:creationId xmlns:a16="http://schemas.microsoft.com/office/drawing/2014/main" id="{4E288CE0-66ED-4B01-AB89-87E64FF3A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900" y="3852863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9" name="Freeform 83">
              <a:extLst>
                <a:ext uri="{FF2B5EF4-FFF2-40B4-BE49-F238E27FC236}">
                  <a16:creationId xmlns:a16="http://schemas.microsoft.com/office/drawing/2014/main" id="{347A95AB-6097-4561-97FA-70B8ED056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6625" y="3783013"/>
              <a:ext cx="141288" cy="128587"/>
            </a:xfrm>
            <a:custGeom>
              <a:avLst/>
              <a:gdLst>
                <a:gd name="T0" fmla="*/ 549 w 1094"/>
                <a:gd name="T1" fmla="*/ 1000 h 1000"/>
                <a:gd name="T2" fmla="*/ 824 w 1094"/>
                <a:gd name="T3" fmla="*/ 918 h 1000"/>
                <a:gd name="T4" fmla="*/ 902 w 1094"/>
                <a:gd name="T5" fmla="*/ 995 h 1000"/>
                <a:gd name="T6" fmla="*/ 1044 w 1094"/>
                <a:gd name="T7" fmla="*/ 854 h 1000"/>
                <a:gd name="T8" fmla="*/ 966 w 1094"/>
                <a:gd name="T9" fmla="*/ 776 h 1000"/>
                <a:gd name="T10" fmla="*/ 902 w 1094"/>
                <a:gd name="T11" fmla="*/ 147 h 1000"/>
                <a:gd name="T12" fmla="*/ 549 w 1094"/>
                <a:gd name="T13" fmla="*/ 0 h 1000"/>
                <a:gd name="T14" fmla="*/ 195 w 1094"/>
                <a:gd name="T15" fmla="*/ 147 h 1000"/>
                <a:gd name="T16" fmla="*/ 195 w 1094"/>
                <a:gd name="T17" fmla="*/ 854 h 1000"/>
                <a:gd name="T18" fmla="*/ 549 w 1094"/>
                <a:gd name="T19" fmla="*/ 1000 h 1000"/>
                <a:gd name="T20" fmla="*/ 336 w 1094"/>
                <a:gd name="T21" fmla="*/ 288 h 1000"/>
                <a:gd name="T22" fmla="*/ 549 w 1094"/>
                <a:gd name="T23" fmla="*/ 201 h 1000"/>
                <a:gd name="T24" fmla="*/ 761 w 1094"/>
                <a:gd name="T25" fmla="*/ 288 h 1000"/>
                <a:gd name="T26" fmla="*/ 761 w 1094"/>
                <a:gd name="T27" fmla="*/ 713 h 1000"/>
                <a:gd name="T28" fmla="*/ 336 w 1094"/>
                <a:gd name="T29" fmla="*/ 713 h 1000"/>
                <a:gd name="T30" fmla="*/ 336 w 1094"/>
                <a:gd name="T31" fmla="*/ 288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4" h="1000">
                  <a:moveTo>
                    <a:pt x="549" y="1000"/>
                  </a:moveTo>
                  <a:cubicBezTo>
                    <a:pt x="648" y="1000"/>
                    <a:pt x="743" y="972"/>
                    <a:pt x="824" y="918"/>
                  </a:cubicBezTo>
                  <a:lnTo>
                    <a:pt x="902" y="995"/>
                  </a:lnTo>
                  <a:lnTo>
                    <a:pt x="1044" y="854"/>
                  </a:lnTo>
                  <a:lnTo>
                    <a:pt x="966" y="776"/>
                  </a:lnTo>
                  <a:cubicBezTo>
                    <a:pt x="1094" y="582"/>
                    <a:pt x="1073" y="318"/>
                    <a:pt x="902" y="147"/>
                  </a:cubicBezTo>
                  <a:cubicBezTo>
                    <a:pt x="808" y="52"/>
                    <a:pt x="682" y="0"/>
                    <a:pt x="549" y="0"/>
                  </a:cubicBezTo>
                  <a:cubicBezTo>
                    <a:pt x="415" y="0"/>
                    <a:pt x="289" y="52"/>
                    <a:pt x="195" y="147"/>
                  </a:cubicBezTo>
                  <a:cubicBezTo>
                    <a:pt x="0" y="342"/>
                    <a:pt x="0" y="659"/>
                    <a:pt x="195" y="854"/>
                  </a:cubicBezTo>
                  <a:cubicBezTo>
                    <a:pt x="289" y="949"/>
                    <a:pt x="415" y="1000"/>
                    <a:pt x="549" y="1000"/>
                  </a:cubicBezTo>
                  <a:close/>
                  <a:moveTo>
                    <a:pt x="336" y="288"/>
                  </a:moveTo>
                  <a:cubicBezTo>
                    <a:pt x="393" y="232"/>
                    <a:pt x="468" y="201"/>
                    <a:pt x="549" y="201"/>
                  </a:cubicBezTo>
                  <a:cubicBezTo>
                    <a:pt x="629" y="201"/>
                    <a:pt x="704" y="232"/>
                    <a:pt x="761" y="288"/>
                  </a:cubicBezTo>
                  <a:cubicBezTo>
                    <a:pt x="878" y="405"/>
                    <a:pt x="878" y="596"/>
                    <a:pt x="761" y="713"/>
                  </a:cubicBezTo>
                  <a:cubicBezTo>
                    <a:pt x="647" y="826"/>
                    <a:pt x="450" y="826"/>
                    <a:pt x="336" y="713"/>
                  </a:cubicBezTo>
                  <a:cubicBezTo>
                    <a:pt x="219" y="596"/>
                    <a:pt x="219" y="405"/>
                    <a:pt x="336" y="288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0" name="Freeform 84">
              <a:extLst>
                <a:ext uri="{FF2B5EF4-FFF2-40B4-BE49-F238E27FC236}">
                  <a16:creationId xmlns:a16="http://schemas.microsoft.com/office/drawing/2014/main" id="{9BC11794-4169-499E-854E-BB23C4A54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563" y="3911600"/>
              <a:ext cx="36513" cy="36512"/>
            </a:xfrm>
            <a:custGeom>
              <a:avLst/>
              <a:gdLst>
                <a:gd name="T0" fmla="*/ 283 w 283"/>
                <a:gd name="T1" fmla="*/ 142 h 283"/>
                <a:gd name="T2" fmla="*/ 142 w 283"/>
                <a:gd name="T3" fmla="*/ 283 h 283"/>
                <a:gd name="T4" fmla="*/ 0 w 283"/>
                <a:gd name="T5" fmla="*/ 142 h 283"/>
                <a:gd name="T6" fmla="*/ 142 w 283"/>
                <a:gd name="T7" fmla="*/ 0 h 283"/>
                <a:gd name="T8" fmla="*/ 283 w 283"/>
                <a:gd name="T9" fmla="*/ 14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3">
                  <a:moveTo>
                    <a:pt x="283" y="142"/>
                  </a:moveTo>
                  <a:lnTo>
                    <a:pt x="142" y="283"/>
                  </a:lnTo>
                  <a:lnTo>
                    <a:pt x="0" y="142"/>
                  </a:lnTo>
                  <a:lnTo>
                    <a:pt x="142" y="0"/>
                  </a:lnTo>
                  <a:lnTo>
                    <a:pt x="283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1" name="Rectangle 85">
              <a:extLst>
                <a:ext uri="{FF2B5EF4-FFF2-40B4-BE49-F238E27FC236}">
                  <a16:creationId xmlns:a16="http://schemas.microsoft.com/office/drawing/2014/main" id="{8E4FBB72-7663-4452-A1CE-8FABE3291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825" y="4071938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2" name="Freeform 86">
              <a:extLst>
                <a:ext uri="{FF2B5EF4-FFF2-40B4-BE49-F238E27FC236}">
                  <a16:creationId xmlns:a16="http://schemas.microsoft.com/office/drawing/2014/main" id="{1F7021C3-3F64-44BC-B914-C5CCC6C78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4550" y="4019550"/>
              <a:ext cx="141288" cy="130175"/>
            </a:xfrm>
            <a:custGeom>
              <a:avLst/>
              <a:gdLst>
                <a:gd name="T0" fmla="*/ 1100 w 1100"/>
                <a:gd name="T1" fmla="*/ 600 h 1000"/>
                <a:gd name="T2" fmla="*/ 1100 w 1100"/>
                <a:gd name="T3" fmla="*/ 400 h 1000"/>
                <a:gd name="T4" fmla="*/ 990 w 1100"/>
                <a:gd name="T5" fmla="*/ 400 h 1000"/>
                <a:gd name="T6" fmla="*/ 500 w 1100"/>
                <a:gd name="T7" fmla="*/ 0 h 1000"/>
                <a:gd name="T8" fmla="*/ 0 w 1100"/>
                <a:gd name="T9" fmla="*/ 500 h 1000"/>
                <a:gd name="T10" fmla="*/ 500 w 1100"/>
                <a:gd name="T11" fmla="*/ 1000 h 1000"/>
                <a:gd name="T12" fmla="*/ 990 w 1100"/>
                <a:gd name="T13" fmla="*/ 600 h 1000"/>
                <a:gd name="T14" fmla="*/ 1100 w 1100"/>
                <a:gd name="T15" fmla="*/ 600 h 1000"/>
                <a:gd name="T16" fmla="*/ 500 w 1100"/>
                <a:gd name="T17" fmla="*/ 800 h 1000"/>
                <a:gd name="T18" fmla="*/ 200 w 1100"/>
                <a:gd name="T19" fmla="*/ 500 h 1000"/>
                <a:gd name="T20" fmla="*/ 500 w 1100"/>
                <a:gd name="T21" fmla="*/ 200 h 1000"/>
                <a:gd name="T22" fmla="*/ 800 w 1100"/>
                <a:gd name="T23" fmla="*/ 500 h 1000"/>
                <a:gd name="T24" fmla="*/ 500 w 1100"/>
                <a:gd name="T25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0" h="1000">
                  <a:moveTo>
                    <a:pt x="1100" y="600"/>
                  </a:moveTo>
                  <a:lnTo>
                    <a:pt x="1100" y="400"/>
                  </a:lnTo>
                  <a:lnTo>
                    <a:pt x="990" y="400"/>
                  </a:lnTo>
                  <a:cubicBezTo>
                    <a:pt x="943" y="172"/>
                    <a:pt x="741" y="0"/>
                    <a:pt x="500" y="0"/>
                  </a:cubicBez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ubicBezTo>
                    <a:pt x="741" y="1000"/>
                    <a:pt x="943" y="828"/>
                    <a:pt x="990" y="600"/>
                  </a:cubicBezTo>
                  <a:lnTo>
                    <a:pt x="1100" y="600"/>
                  </a:lnTo>
                  <a:close/>
                  <a:moveTo>
                    <a:pt x="500" y="800"/>
                  </a:moveTo>
                  <a:cubicBezTo>
                    <a:pt x="335" y="800"/>
                    <a:pt x="200" y="665"/>
                    <a:pt x="200" y="500"/>
                  </a:cubicBezTo>
                  <a:cubicBezTo>
                    <a:pt x="200" y="335"/>
                    <a:pt x="335" y="200"/>
                    <a:pt x="500" y="200"/>
                  </a:cubicBezTo>
                  <a:cubicBezTo>
                    <a:pt x="665" y="200"/>
                    <a:pt x="800" y="335"/>
                    <a:pt x="800" y="500"/>
                  </a:cubicBezTo>
                  <a:cubicBezTo>
                    <a:pt x="800" y="665"/>
                    <a:pt x="665" y="800"/>
                    <a:pt x="500" y="8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98" name="Group 638">
            <a:extLst>
              <a:ext uri="{FF2B5EF4-FFF2-40B4-BE49-F238E27FC236}">
                <a16:creationId xmlns:a16="http://schemas.microsoft.com/office/drawing/2014/main" id="{7C2BF2FC-E21D-4E70-81C9-BBCF8CCEB4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5972" y="2567833"/>
            <a:ext cx="408194" cy="365476"/>
            <a:chOff x="5961" y="3223"/>
            <a:chExt cx="172" cy="154"/>
          </a:xfrm>
          <a:solidFill>
            <a:schemeClr val="bg1">
              <a:lumMod val="50000"/>
            </a:schemeClr>
          </a:solidFill>
        </p:grpSpPr>
        <p:sp>
          <p:nvSpPr>
            <p:cNvPr id="299" name="Freeform 639">
              <a:extLst>
                <a:ext uri="{FF2B5EF4-FFF2-40B4-BE49-F238E27FC236}">
                  <a16:creationId xmlns:a16="http://schemas.microsoft.com/office/drawing/2014/main" id="{3BD061D8-018B-459B-9A84-579C77B6BF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4" y="3256"/>
              <a:ext cx="7" cy="7"/>
            </a:xfrm>
            <a:custGeom>
              <a:avLst/>
              <a:gdLst>
                <a:gd name="T0" fmla="*/ 125 w 250"/>
                <a:gd name="T1" fmla="*/ 0 h 250"/>
                <a:gd name="T2" fmla="*/ 0 w 250"/>
                <a:gd name="T3" fmla="*/ 125 h 250"/>
                <a:gd name="T4" fmla="*/ 125 w 250"/>
                <a:gd name="T5" fmla="*/ 250 h 250"/>
                <a:gd name="T6" fmla="*/ 250 w 250"/>
                <a:gd name="T7" fmla="*/ 125 h 250"/>
                <a:gd name="T8" fmla="*/ 125 w 250"/>
                <a:gd name="T9" fmla="*/ 0 h 250"/>
                <a:gd name="T10" fmla="*/ 125 w 250"/>
                <a:gd name="T1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0" name="Freeform 640">
              <a:extLst>
                <a:ext uri="{FF2B5EF4-FFF2-40B4-BE49-F238E27FC236}">
                  <a16:creationId xmlns:a16="http://schemas.microsoft.com/office/drawing/2014/main" id="{87E00C69-CB32-4A41-828F-4802E15B06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10"/>
              <a:ext cx="7" cy="6"/>
            </a:xfrm>
            <a:custGeom>
              <a:avLst/>
              <a:gdLst>
                <a:gd name="T0" fmla="*/ 125 w 250"/>
                <a:gd name="T1" fmla="*/ 250 h 250"/>
                <a:gd name="T2" fmla="*/ 250 w 250"/>
                <a:gd name="T3" fmla="*/ 125 h 250"/>
                <a:gd name="T4" fmla="*/ 125 w 250"/>
                <a:gd name="T5" fmla="*/ 0 h 250"/>
                <a:gd name="T6" fmla="*/ 0 w 250"/>
                <a:gd name="T7" fmla="*/ 125 h 250"/>
                <a:gd name="T8" fmla="*/ 125 w 250"/>
                <a:gd name="T9" fmla="*/ 250 h 250"/>
                <a:gd name="T10" fmla="*/ 125 w 25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250"/>
                  </a:move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1" name="Freeform 641">
              <a:extLst>
                <a:ext uri="{FF2B5EF4-FFF2-40B4-BE49-F238E27FC236}">
                  <a16:creationId xmlns:a16="http://schemas.microsoft.com/office/drawing/2014/main" id="{636A9834-C59F-4C34-8093-35D19410F5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1" y="3223"/>
              <a:ext cx="172" cy="154"/>
            </a:xfrm>
            <a:custGeom>
              <a:avLst/>
              <a:gdLst>
                <a:gd name="T0" fmla="*/ 4200 w 6400"/>
                <a:gd name="T1" fmla="*/ 0 h 5750"/>
                <a:gd name="T2" fmla="*/ 2080 w 6400"/>
                <a:gd name="T3" fmla="*/ 1753 h 5750"/>
                <a:gd name="T4" fmla="*/ 0 w 6400"/>
                <a:gd name="T5" fmla="*/ 3625 h 5750"/>
                <a:gd name="T6" fmla="*/ 488 w 6400"/>
                <a:gd name="T7" fmla="*/ 4820 h 5750"/>
                <a:gd name="T8" fmla="*/ 287 w 6400"/>
                <a:gd name="T9" fmla="*/ 5537 h 5750"/>
                <a:gd name="T10" fmla="*/ 260 w 6400"/>
                <a:gd name="T11" fmla="*/ 5673 h 5750"/>
                <a:gd name="T12" fmla="*/ 375 w 6400"/>
                <a:gd name="T13" fmla="*/ 5750 h 5750"/>
                <a:gd name="T14" fmla="*/ 1330 w 6400"/>
                <a:gd name="T15" fmla="*/ 5364 h 5750"/>
                <a:gd name="T16" fmla="*/ 2200 w 6400"/>
                <a:gd name="T17" fmla="*/ 5500 h 5750"/>
                <a:gd name="T18" fmla="*/ 4320 w 6400"/>
                <a:gd name="T19" fmla="*/ 3747 h 5750"/>
                <a:gd name="T20" fmla="*/ 5070 w 6400"/>
                <a:gd name="T21" fmla="*/ 3614 h 5750"/>
                <a:gd name="T22" fmla="*/ 6025 w 6400"/>
                <a:gd name="T23" fmla="*/ 4000 h 5750"/>
                <a:gd name="T24" fmla="*/ 6140 w 6400"/>
                <a:gd name="T25" fmla="*/ 3923 h 5750"/>
                <a:gd name="T26" fmla="*/ 6113 w 6400"/>
                <a:gd name="T27" fmla="*/ 3787 h 5750"/>
                <a:gd name="T28" fmla="*/ 5913 w 6400"/>
                <a:gd name="T29" fmla="*/ 3070 h 5750"/>
                <a:gd name="T30" fmla="*/ 6400 w 6400"/>
                <a:gd name="T31" fmla="*/ 1875 h 5750"/>
                <a:gd name="T32" fmla="*/ 4200 w 6400"/>
                <a:gd name="T33" fmla="*/ 0 h 5750"/>
                <a:gd name="T34" fmla="*/ 2200 w 6400"/>
                <a:gd name="T35" fmla="*/ 5250 h 5750"/>
                <a:gd name="T36" fmla="*/ 1344 w 6400"/>
                <a:gd name="T37" fmla="*/ 5102 h 5750"/>
                <a:gd name="T38" fmla="*/ 1205 w 6400"/>
                <a:gd name="T39" fmla="*/ 5134 h 5750"/>
                <a:gd name="T40" fmla="*/ 644 w 6400"/>
                <a:gd name="T41" fmla="*/ 5467 h 5750"/>
                <a:gd name="T42" fmla="*/ 720 w 6400"/>
                <a:gd name="T43" fmla="*/ 4723 h 5750"/>
                <a:gd name="T44" fmla="*/ 690 w 6400"/>
                <a:gd name="T45" fmla="*/ 4670 h 5750"/>
                <a:gd name="T46" fmla="*/ 250 w 6400"/>
                <a:gd name="T47" fmla="*/ 3625 h 5750"/>
                <a:gd name="T48" fmla="*/ 2200 w 6400"/>
                <a:gd name="T49" fmla="*/ 2000 h 5750"/>
                <a:gd name="T50" fmla="*/ 4075 w 6400"/>
                <a:gd name="T51" fmla="*/ 3625 h 5750"/>
                <a:gd name="T52" fmla="*/ 2200 w 6400"/>
                <a:gd name="T53" fmla="*/ 5250 h 5750"/>
                <a:gd name="T54" fmla="*/ 5710 w 6400"/>
                <a:gd name="T55" fmla="*/ 2920 h 5750"/>
                <a:gd name="T56" fmla="*/ 5680 w 6400"/>
                <a:gd name="T57" fmla="*/ 2973 h 5750"/>
                <a:gd name="T58" fmla="*/ 5756 w 6400"/>
                <a:gd name="T59" fmla="*/ 3717 h 5750"/>
                <a:gd name="T60" fmla="*/ 5195 w 6400"/>
                <a:gd name="T61" fmla="*/ 3384 h 5750"/>
                <a:gd name="T62" fmla="*/ 5056 w 6400"/>
                <a:gd name="T63" fmla="*/ 3352 h 5750"/>
                <a:gd name="T64" fmla="*/ 4320 w 6400"/>
                <a:gd name="T65" fmla="*/ 3497 h 5750"/>
                <a:gd name="T66" fmla="*/ 3645 w 6400"/>
                <a:gd name="T67" fmla="*/ 2250 h 5750"/>
                <a:gd name="T68" fmla="*/ 5275 w 6400"/>
                <a:gd name="T69" fmla="*/ 2250 h 5750"/>
                <a:gd name="T70" fmla="*/ 5400 w 6400"/>
                <a:gd name="T71" fmla="*/ 2125 h 5750"/>
                <a:gd name="T72" fmla="*/ 5275 w 6400"/>
                <a:gd name="T73" fmla="*/ 2000 h 5750"/>
                <a:gd name="T74" fmla="*/ 3260 w 6400"/>
                <a:gd name="T75" fmla="*/ 2000 h 5750"/>
                <a:gd name="T76" fmla="*/ 2330 w 6400"/>
                <a:gd name="T77" fmla="*/ 1754 h 5750"/>
                <a:gd name="T78" fmla="*/ 4200 w 6400"/>
                <a:gd name="T79" fmla="*/ 250 h 5750"/>
                <a:gd name="T80" fmla="*/ 6150 w 6400"/>
                <a:gd name="T81" fmla="*/ 1875 h 5750"/>
                <a:gd name="T82" fmla="*/ 5710 w 6400"/>
                <a:gd name="T83" fmla="*/ 2920 h 5750"/>
                <a:gd name="T84" fmla="*/ 5710 w 6400"/>
                <a:gd name="T85" fmla="*/ 2920 h 5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0" h="5750">
                  <a:moveTo>
                    <a:pt x="4200" y="0"/>
                  </a:moveTo>
                  <a:cubicBezTo>
                    <a:pt x="3075" y="0"/>
                    <a:pt x="2151" y="776"/>
                    <a:pt x="2080" y="1753"/>
                  </a:cubicBezTo>
                  <a:cubicBezTo>
                    <a:pt x="1008" y="1807"/>
                    <a:pt x="0" y="2580"/>
                    <a:pt x="0" y="3625"/>
                  </a:cubicBezTo>
                  <a:cubicBezTo>
                    <a:pt x="0" y="4062"/>
                    <a:pt x="173" y="4485"/>
                    <a:pt x="488" y="4820"/>
                  </a:cubicBezTo>
                  <a:cubicBezTo>
                    <a:pt x="550" y="5077"/>
                    <a:pt x="474" y="5349"/>
                    <a:pt x="287" y="5537"/>
                  </a:cubicBezTo>
                  <a:cubicBezTo>
                    <a:pt x="251" y="5572"/>
                    <a:pt x="240" y="5626"/>
                    <a:pt x="260" y="5673"/>
                  </a:cubicBezTo>
                  <a:cubicBezTo>
                    <a:pt x="279" y="5720"/>
                    <a:pt x="324" y="5750"/>
                    <a:pt x="375" y="5750"/>
                  </a:cubicBezTo>
                  <a:cubicBezTo>
                    <a:pt x="731" y="5750"/>
                    <a:pt x="1075" y="5610"/>
                    <a:pt x="1330" y="5364"/>
                  </a:cubicBezTo>
                  <a:cubicBezTo>
                    <a:pt x="1579" y="5449"/>
                    <a:pt x="1903" y="5500"/>
                    <a:pt x="2200" y="5500"/>
                  </a:cubicBezTo>
                  <a:cubicBezTo>
                    <a:pt x="3325" y="5500"/>
                    <a:pt x="4249" y="4724"/>
                    <a:pt x="4320" y="3747"/>
                  </a:cubicBezTo>
                  <a:cubicBezTo>
                    <a:pt x="4582" y="3736"/>
                    <a:pt x="4854" y="3687"/>
                    <a:pt x="5070" y="3614"/>
                  </a:cubicBezTo>
                  <a:cubicBezTo>
                    <a:pt x="5325" y="3860"/>
                    <a:pt x="5669" y="4000"/>
                    <a:pt x="6025" y="4000"/>
                  </a:cubicBezTo>
                  <a:cubicBezTo>
                    <a:pt x="6076" y="4000"/>
                    <a:pt x="6121" y="3970"/>
                    <a:pt x="6140" y="3923"/>
                  </a:cubicBezTo>
                  <a:cubicBezTo>
                    <a:pt x="6160" y="3876"/>
                    <a:pt x="6149" y="3822"/>
                    <a:pt x="6113" y="3787"/>
                  </a:cubicBezTo>
                  <a:cubicBezTo>
                    <a:pt x="5926" y="3599"/>
                    <a:pt x="5850" y="3327"/>
                    <a:pt x="5913" y="3070"/>
                  </a:cubicBezTo>
                  <a:cubicBezTo>
                    <a:pt x="6227" y="2735"/>
                    <a:pt x="6400" y="2312"/>
                    <a:pt x="6400" y="1875"/>
                  </a:cubicBezTo>
                  <a:cubicBezTo>
                    <a:pt x="6400" y="789"/>
                    <a:pt x="5315" y="0"/>
                    <a:pt x="4200" y="0"/>
                  </a:cubicBezTo>
                  <a:close/>
                  <a:moveTo>
                    <a:pt x="2200" y="5250"/>
                  </a:moveTo>
                  <a:cubicBezTo>
                    <a:pt x="1905" y="5250"/>
                    <a:pt x="1569" y="5192"/>
                    <a:pt x="1344" y="5102"/>
                  </a:cubicBezTo>
                  <a:cubicBezTo>
                    <a:pt x="1295" y="5083"/>
                    <a:pt x="1240" y="5096"/>
                    <a:pt x="1205" y="5134"/>
                  </a:cubicBezTo>
                  <a:cubicBezTo>
                    <a:pt x="1054" y="5299"/>
                    <a:pt x="858" y="5414"/>
                    <a:pt x="644" y="5467"/>
                  </a:cubicBezTo>
                  <a:cubicBezTo>
                    <a:pt x="762" y="5241"/>
                    <a:pt x="792" y="4975"/>
                    <a:pt x="720" y="4723"/>
                  </a:cubicBezTo>
                  <a:cubicBezTo>
                    <a:pt x="715" y="4703"/>
                    <a:pt x="704" y="4685"/>
                    <a:pt x="690" y="4670"/>
                  </a:cubicBezTo>
                  <a:cubicBezTo>
                    <a:pt x="406" y="4378"/>
                    <a:pt x="250" y="4007"/>
                    <a:pt x="250" y="3625"/>
                  </a:cubicBezTo>
                  <a:cubicBezTo>
                    <a:pt x="250" y="2744"/>
                    <a:pt x="1143" y="2000"/>
                    <a:pt x="2200" y="2000"/>
                  </a:cubicBezTo>
                  <a:cubicBezTo>
                    <a:pt x="3198" y="2000"/>
                    <a:pt x="4075" y="2694"/>
                    <a:pt x="4075" y="3625"/>
                  </a:cubicBezTo>
                  <a:cubicBezTo>
                    <a:pt x="4075" y="4521"/>
                    <a:pt x="3234" y="5250"/>
                    <a:pt x="2200" y="5250"/>
                  </a:cubicBezTo>
                  <a:close/>
                  <a:moveTo>
                    <a:pt x="5710" y="2920"/>
                  </a:moveTo>
                  <a:cubicBezTo>
                    <a:pt x="5696" y="2935"/>
                    <a:pt x="5685" y="2953"/>
                    <a:pt x="5680" y="2973"/>
                  </a:cubicBezTo>
                  <a:cubicBezTo>
                    <a:pt x="5608" y="3225"/>
                    <a:pt x="5638" y="3491"/>
                    <a:pt x="5756" y="3717"/>
                  </a:cubicBezTo>
                  <a:cubicBezTo>
                    <a:pt x="5542" y="3664"/>
                    <a:pt x="5346" y="3549"/>
                    <a:pt x="5195" y="3384"/>
                  </a:cubicBezTo>
                  <a:cubicBezTo>
                    <a:pt x="5160" y="3346"/>
                    <a:pt x="5105" y="3333"/>
                    <a:pt x="5056" y="3352"/>
                  </a:cubicBezTo>
                  <a:cubicBezTo>
                    <a:pt x="4861" y="3430"/>
                    <a:pt x="4583" y="3484"/>
                    <a:pt x="4320" y="3497"/>
                  </a:cubicBezTo>
                  <a:cubicBezTo>
                    <a:pt x="4283" y="3024"/>
                    <a:pt x="4048" y="2580"/>
                    <a:pt x="3645" y="2250"/>
                  </a:cubicBezTo>
                  <a:lnTo>
                    <a:pt x="5275" y="2250"/>
                  </a:lnTo>
                  <a:cubicBezTo>
                    <a:pt x="5344" y="2250"/>
                    <a:pt x="5400" y="2194"/>
                    <a:pt x="5400" y="2125"/>
                  </a:cubicBezTo>
                  <a:cubicBezTo>
                    <a:pt x="5400" y="2056"/>
                    <a:pt x="5344" y="2000"/>
                    <a:pt x="5275" y="2000"/>
                  </a:cubicBezTo>
                  <a:lnTo>
                    <a:pt x="3260" y="2000"/>
                  </a:lnTo>
                  <a:cubicBezTo>
                    <a:pt x="2977" y="1856"/>
                    <a:pt x="2658" y="1771"/>
                    <a:pt x="2330" y="1754"/>
                  </a:cubicBezTo>
                  <a:cubicBezTo>
                    <a:pt x="2402" y="914"/>
                    <a:pt x="3213" y="250"/>
                    <a:pt x="4200" y="250"/>
                  </a:cubicBezTo>
                  <a:cubicBezTo>
                    <a:pt x="5257" y="250"/>
                    <a:pt x="6150" y="994"/>
                    <a:pt x="6150" y="1875"/>
                  </a:cubicBezTo>
                  <a:cubicBezTo>
                    <a:pt x="6150" y="2257"/>
                    <a:pt x="5994" y="2628"/>
                    <a:pt x="5710" y="2920"/>
                  </a:cubicBezTo>
                  <a:close/>
                  <a:moveTo>
                    <a:pt x="5710" y="292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2" name="Freeform 642">
              <a:extLst>
                <a:ext uri="{FF2B5EF4-FFF2-40B4-BE49-F238E27FC236}">
                  <a16:creationId xmlns:a16="http://schemas.microsoft.com/office/drawing/2014/main" id="{E2FFABAB-7802-48C5-8E4D-D873BF9E54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1" y="3310"/>
              <a:ext cx="50" cy="6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3" name="Freeform 643">
              <a:extLst>
                <a:ext uri="{FF2B5EF4-FFF2-40B4-BE49-F238E27FC236}">
                  <a16:creationId xmlns:a16="http://schemas.microsoft.com/office/drawing/2014/main" id="{825E3904-960A-4764-A3AE-BDA4B6F5F3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30"/>
              <a:ext cx="63" cy="7"/>
            </a:xfrm>
            <a:custGeom>
              <a:avLst/>
              <a:gdLst>
                <a:gd name="T0" fmla="*/ 2200 w 2325"/>
                <a:gd name="T1" fmla="*/ 0 h 250"/>
                <a:gd name="T2" fmla="*/ 125 w 2325"/>
                <a:gd name="T3" fmla="*/ 0 h 250"/>
                <a:gd name="T4" fmla="*/ 0 w 2325"/>
                <a:gd name="T5" fmla="*/ 125 h 250"/>
                <a:gd name="T6" fmla="*/ 125 w 2325"/>
                <a:gd name="T7" fmla="*/ 250 h 250"/>
                <a:gd name="T8" fmla="*/ 2200 w 2325"/>
                <a:gd name="T9" fmla="*/ 250 h 250"/>
                <a:gd name="T10" fmla="*/ 2325 w 2325"/>
                <a:gd name="T11" fmla="*/ 125 h 250"/>
                <a:gd name="T12" fmla="*/ 2200 w 2325"/>
                <a:gd name="T13" fmla="*/ 0 h 250"/>
                <a:gd name="T14" fmla="*/ 2200 w 23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5" h="250">
                  <a:moveTo>
                    <a:pt x="22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2200" y="250"/>
                  </a:lnTo>
                  <a:cubicBezTo>
                    <a:pt x="2269" y="250"/>
                    <a:pt x="2325" y="194"/>
                    <a:pt x="2325" y="125"/>
                  </a:cubicBezTo>
                  <a:cubicBezTo>
                    <a:pt x="2325" y="56"/>
                    <a:pt x="2269" y="0"/>
                    <a:pt x="2200" y="0"/>
                  </a:cubicBezTo>
                  <a:close/>
                  <a:moveTo>
                    <a:pt x="22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4" name="Freeform 644">
              <a:extLst>
                <a:ext uri="{FF2B5EF4-FFF2-40B4-BE49-F238E27FC236}">
                  <a16:creationId xmlns:a16="http://schemas.microsoft.com/office/drawing/2014/main" id="{6EB6CC00-9EAA-4C72-9365-50E48CF7A6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7" y="3256"/>
              <a:ext cx="49" cy="7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DD24388E-D803-4EA7-A00B-04F5DE95FDBC}"/>
              </a:ext>
            </a:extLst>
          </p:cNvPr>
          <p:cNvGrpSpPr/>
          <p:nvPr/>
        </p:nvGrpSpPr>
        <p:grpSpPr>
          <a:xfrm>
            <a:off x="441831" y="1514404"/>
            <a:ext cx="4991778" cy="412439"/>
            <a:chOff x="436893" y="1260715"/>
            <a:chExt cx="2484383" cy="676035"/>
          </a:xfrm>
        </p:grpSpPr>
        <p:sp>
          <p:nvSpPr>
            <p:cNvPr id="306" name="Rectangle: Rounded Corners 305">
              <a:extLst>
                <a:ext uri="{FF2B5EF4-FFF2-40B4-BE49-F238E27FC236}">
                  <a16:creationId xmlns:a16="http://schemas.microsoft.com/office/drawing/2014/main" id="{5DC0C7BA-D0CB-4022-84E6-C632E25A6649}"/>
                </a:ext>
              </a:extLst>
            </p:cNvPr>
            <p:cNvSpPr/>
            <p:nvPr/>
          </p:nvSpPr>
          <p:spPr>
            <a:xfrm>
              <a:off x="493354" y="1348559"/>
              <a:ext cx="2427922" cy="58819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07" name="Rectangle: Rounded Corners 306">
              <a:extLst>
                <a:ext uri="{FF2B5EF4-FFF2-40B4-BE49-F238E27FC236}">
                  <a16:creationId xmlns:a16="http://schemas.microsoft.com/office/drawing/2014/main" id="{A1CD31CE-5B10-4412-9118-5F430E94BE1C}"/>
                </a:ext>
              </a:extLst>
            </p:cNvPr>
            <p:cNvSpPr/>
            <p:nvPr/>
          </p:nvSpPr>
          <p:spPr>
            <a:xfrm>
              <a:off x="436893" y="1260715"/>
              <a:ext cx="2449074" cy="5881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Шахсий манфаатлар тўқнашуви ҳақида ҳабар бериш</a:t>
              </a:r>
              <a:endParaRPr lang="uz" sz="12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08" name="object 12">
            <a:extLst>
              <a:ext uri="{FF2B5EF4-FFF2-40B4-BE49-F238E27FC236}">
                <a16:creationId xmlns:a16="http://schemas.microsoft.com/office/drawing/2014/main" id="{4D011625-FA6B-4DED-AC45-6DFD5B4AB491}"/>
              </a:ext>
            </a:extLst>
          </p:cNvPr>
          <p:cNvSpPr/>
          <p:nvPr/>
        </p:nvSpPr>
        <p:spPr>
          <a:xfrm>
            <a:off x="6415121" y="3177266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Rectangle: Rounded Corners 308">
            <a:extLst>
              <a:ext uri="{FF2B5EF4-FFF2-40B4-BE49-F238E27FC236}">
                <a16:creationId xmlns:a16="http://schemas.microsoft.com/office/drawing/2014/main" id="{30B11F48-A4E0-48D6-A28D-CF33B71B7FDD}"/>
              </a:ext>
            </a:extLst>
          </p:cNvPr>
          <p:cNvSpPr/>
          <p:nvPr/>
        </p:nvSpPr>
        <p:spPr>
          <a:xfrm>
            <a:off x="6176261" y="4022607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Кадрлар бўлими</a:t>
            </a:r>
            <a:b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</a:br>
            <a:endParaRPr lang="ru-RU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10" name="Group 2089">
            <a:extLst>
              <a:ext uri="{FF2B5EF4-FFF2-40B4-BE49-F238E27FC236}">
                <a16:creationId xmlns:a16="http://schemas.microsoft.com/office/drawing/2014/main" id="{8E4DF842-A0FC-4EA5-88E9-BEA5EC3593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37228" y="3302975"/>
            <a:ext cx="539514" cy="539517"/>
            <a:chOff x="7085" y="1222"/>
            <a:chExt cx="173" cy="173"/>
          </a:xfrm>
          <a:solidFill>
            <a:srgbClr val="2112AE"/>
          </a:solidFill>
        </p:grpSpPr>
        <p:sp>
          <p:nvSpPr>
            <p:cNvPr id="311" name="Freeform 2090">
              <a:extLst>
                <a:ext uri="{FF2B5EF4-FFF2-40B4-BE49-F238E27FC236}">
                  <a16:creationId xmlns:a16="http://schemas.microsoft.com/office/drawing/2014/main" id="{C376FE9E-0838-4C68-908D-9B418619C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5" y="1222"/>
              <a:ext cx="173" cy="173"/>
            </a:xfrm>
            <a:custGeom>
              <a:avLst/>
              <a:gdLst>
                <a:gd name="T0" fmla="*/ 6933 w 8267"/>
                <a:gd name="T1" fmla="*/ 2098 h 8267"/>
                <a:gd name="T2" fmla="*/ 5467 w 8267"/>
                <a:gd name="T3" fmla="*/ 1333 h 8267"/>
                <a:gd name="T4" fmla="*/ 3078 w 8267"/>
                <a:gd name="T5" fmla="*/ 2504 h 8267"/>
                <a:gd name="T6" fmla="*/ 1867 w 8267"/>
                <a:gd name="T7" fmla="*/ 0 h 8267"/>
                <a:gd name="T8" fmla="*/ 475 w 8267"/>
                <a:gd name="T9" fmla="*/ 2558 h 8267"/>
                <a:gd name="T10" fmla="*/ 552 w 8267"/>
                <a:gd name="T11" fmla="*/ 2814 h 8267"/>
                <a:gd name="T12" fmla="*/ 2546 w 8267"/>
                <a:gd name="T13" fmla="*/ 3495 h 8267"/>
                <a:gd name="T14" fmla="*/ 1333 w 8267"/>
                <a:gd name="T15" fmla="*/ 5501 h 8267"/>
                <a:gd name="T16" fmla="*/ 1733 w 8267"/>
                <a:gd name="T17" fmla="*/ 7733 h 8267"/>
                <a:gd name="T18" fmla="*/ 8267 w 8267"/>
                <a:gd name="T19" fmla="*/ 7600 h 8267"/>
                <a:gd name="T20" fmla="*/ 7333 w 8267"/>
                <a:gd name="T21" fmla="*/ 4533 h 8267"/>
                <a:gd name="T22" fmla="*/ 5367 w 8267"/>
                <a:gd name="T23" fmla="*/ 2729 h 8267"/>
                <a:gd name="T24" fmla="*/ 8000 w 8267"/>
                <a:gd name="T25" fmla="*/ 3197 h 8267"/>
                <a:gd name="T26" fmla="*/ 1922 w 8267"/>
                <a:gd name="T27" fmla="*/ 933 h 8267"/>
                <a:gd name="T28" fmla="*/ 1200 w 8267"/>
                <a:gd name="T29" fmla="*/ 933 h 8267"/>
                <a:gd name="T30" fmla="*/ 1600 w 8267"/>
                <a:gd name="T31" fmla="*/ 1104 h 8267"/>
                <a:gd name="T32" fmla="*/ 1200 w 8267"/>
                <a:gd name="T33" fmla="*/ 1333 h 8267"/>
                <a:gd name="T34" fmla="*/ 2133 w 8267"/>
                <a:gd name="T35" fmla="*/ 2227 h 8267"/>
                <a:gd name="T36" fmla="*/ 5867 w 8267"/>
                <a:gd name="T37" fmla="*/ 5501 h 8267"/>
                <a:gd name="T38" fmla="*/ 5124 w 8267"/>
                <a:gd name="T39" fmla="*/ 5061 h 8267"/>
                <a:gd name="T40" fmla="*/ 4133 w 8267"/>
                <a:gd name="T41" fmla="*/ 6100 h 8267"/>
                <a:gd name="T42" fmla="*/ 3895 w 8267"/>
                <a:gd name="T43" fmla="*/ 6254 h 8267"/>
                <a:gd name="T44" fmla="*/ 4281 w 8267"/>
                <a:gd name="T45" fmla="*/ 7067 h 8267"/>
                <a:gd name="T46" fmla="*/ 3963 w 8267"/>
                <a:gd name="T47" fmla="*/ 6800 h 8267"/>
                <a:gd name="T48" fmla="*/ 4372 w 8267"/>
                <a:gd name="T49" fmla="*/ 6254 h 8267"/>
                <a:gd name="T50" fmla="*/ 5363 w 8267"/>
                <a:gd name="T51" fmla="*/ 4669 h 8267"/>
                <a:gd name="T52" fmla="*/ 5363 w 8267"/>
                <a:gd name="T53" fmla="*/ 4669 h 8267"/>
                <a:gd name="T54" fmla="*/ 3786 w 8267"/>
                <a:gd name="T55" fmla="*/ 4000 h 8267"/>
                <a:gd name="T56" fmla="*/ 3072 w 8267"/>
                <a:gd name="T57" fmla="*/ 4777 h 8267"/>
                <a:gd name="T58" fmla="*/ 3072 w 8267"/>
                <a:gd name="T59" fmla="*/ 4777 h 8267"/>
                <a:gd name="T60" fmla="*/ 3258 w 8267"/>
                <a:gd name="T61" fmla="*/ 5758 h 8267"/>
                <a:gd name="T62" fmla="*/ 1867 w 8267"/>
                <a:gd name="T63" fmla="*/ 3467 h 8267"/>
                <a:gd name="T64" fmla="*/ 2039 w 8267"/>
                <a:gd name="T65" fmla="*/ 4039 h 8267"/>
                <a:gd name="T66" fmla="*/ 1200 w 8267"/>
                <a:gd name="T67" fmla="*/ 4400 h 8267"/>
                <a:gd name="T68" fmla="*/ 2533 w 8267"/>
                <a:gd name="T69" fmla="*/ 4533 h 8267"/>
                <a:gd name="T70" fmla="*/ 2133 w 8267"/>
                <a:gd name="T71" fmla="*/ 5563 h 8267"/>
                <a:gd name="T72" fmla="*/ 1600 w 8267"/>
                <a:gd name="T73" fmla="*/ 7333 h 8267"/>
                <a:gd name="T74" fmla="*/ 267 w 8267"/>
                <a:gd name="T75" fmla="*/ 7333 h 8267"/>
                <a:gd name="T76" fmla="*/ 2323 w 8267"/>
                <a:gd name="T77" fmla="*/ 5756 h 8267"/>
                <a:gd name="T78" fmla="*/ 2000 w 8267"/>
                <a:gd name="T79" fmla="*/ 7067 h 8267"/>
                <a:gd name="T80" fmla="*/ 3652 w 8267"/>
                <a:gd name="T81" fmla="*/ 6711 h 8267"/>
                <a:gd name="T82" fmla="*/ 2667 w 8267"/>
                <a:gd name="T83" fmla="*/ 6933 h 8267"/>
                <a:gd name="T84" fmla="*/ 7715 w 8267"/>
                <a:gd name="T85" fmla="*/ 6014 h 8267"/>
                <a:gd name="T86" fmla="*/ 7200 w 8267"/>
                <a:gd name="T87" fmla="*/ 6400 h 8267"/>
                <a:gd name="T88" fmla="*/ 5600 w 8267"/>
                <a:gd name="T89" fmla="*/ 8000 h 8267"/>
                <a:gd name="T90" fmla="*/ 4536 w 8267"/>
                <a:gd name="T91" fmla="*/ 6948 h 8267"/>
                <a:gd name="T92" fmla="*/ 6267 w 8267"/>
                <a:gd name="T93" fmla="*/ 6903 h 8267"/>
                <a:gd name="T94" fmla="*/ 5438 w 8267"/>
                <a:gd name="T95" fmla="*/ 5908 h 8267"/>
                <a:gd name="T96" fmla="*/ 6667 w 8267"/>
                <a:gd name="T97" fmla="*/ 5563 h 8267"/>
                <a:gd name="T98" fmla="*/ 6667 w 8267"/>
                <a:gd name="T99" fmla="*/ 5427 h 8267"/>
                <a:gd name="T100" fmla="*/ 5811 w 8267"/>
                <a:gd name="T101" fmla="*/ 4400 h 8267"/>
                <a:gd name="T102" fmla="*/ 6400 w 8267"/>
                <a:gd name="T103" fmla="*/ 5200 h 8267"/>
                <a:gd name="T104" fmla="*/ 6133 w 8267"/>
                <a:gd name="T105" fmla="*/ 3945 h 8267"/>
                <a:gd name="T106" fmla="*/ 5467 w 8267"/>
                <a:gd name="T107" fmla="*/ 3878 h 8267"/>
                <a:gd name="T108" fmla="*/ 3786 w 8267"/>
                <a:gd name="T109" fmla="*/ 3733 h 8267"/>
                <a:gd name="T110" fmla="*/ 4987 w 8267"/>
                <a:gd name="T111" fmla="*/ 2775 h 8267"/>
                <a:gd name="T112" fmla="*/ 6400 w 8267"/>
                <a:gd name="T113" fmla="*/ 267 h 8267"/>
                <a:gd name="T114" fmla="*/ 6572 w 8267"/>
                <a:gd name="T115" fmla="*/ 839 h 8267"/>
                <a:gd name="T116" fmla="*/ 5733 w 8267"/>
                <a:gd name="T117" fmla="*/ 1200 h 8267"/>
                <a:gd name="T118" fmla="*/ 7067 w 8267"/>
                <a:gd name="T119" fmla="*/ 1333 h 8267"/>
                <a:gd name="T120" fmla="*/ 6133 w 8267"/>
                <a:gd name="T121" fmla="*/ 2227 h 8267"/>
                <a:gd name="T122" fmla="*/ 6400 w 8267"/>
                <a:gd name="T123" fmla="*/ 2533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67" h="8267">
                  <a:moveTo>
                    <a:pt x="8267" y="4267"/>
                  </a:moveTo>
                  <a:lnTo>
                    <a:pt x="8267" y="3197"/>
                  </a:lnTo>
                  <a:cubicBezTo>
                    <a:pt x="8267" y="2900"/>
                    <a:pt x="8076" y="2643"/>
                    <a:pt x="7792" y="2558"/>
                  </a:cubicBezTo>
                  <a:lnTo>
                    <a:pt x="6933" y="2301"/>
                  </a:lnTo>
                  <a:lnTo>
                    <a:pt x="6933" y="2098"/>
                  </a:lnTo>
                  <a:cubicBezTo>
                    <a:pt x="7175" y="1929"/>
                    <a:pt x="7333" y="1650"/>
                    <a:pt x="7333" y="1333"/>
                  </a:cubicBezTo>
                  <a:lnTo>
                    <a:pt x="7333" y="933"/>
                  </a:lnTo>
                  <a:cubicBezTo>
                    <a:pt x="7333" y="419"/>
                    <a:pt x="6915" y="0"/>
                    <a:pt x="6400" y="0"/>
                  </a:cubicBezTo>
                  <a:cubicBezTo>
                    <a:pt x="5885" y="0"/>
                    <a:pt x="5467" y="419"/>
                    <a:pt x="5467" y="933"/>
                  </a:cubicBezTo>
                  <a:lnTo>
                    <a:pt x="5467" y="1333"/>
                  </a:lnTo>
                  <a:cubicBezTo>
                    <a:pt x="5467" y="1650"/>
                    <a:pt x="5625" y="1929"/>
                    <a:pt x="5867" y="2098"/>
                  </a:cubicBezTo>
                  <a:lnTo>
                    <a:pt x="5867" y="2301"/>
                  </a:lnTo>
                  <a:lnTo>
                    <a:pt x="5110" y="2528"/>
                  </a:lnTo>
                  <a:cubicBezTo>
                    <a:pt x="4826" y="2274"/>
                    <a:pt x="4465" y="2133"/>
                    <a:pt x="4081" y="2133"/>
                  </a:cubicBezTo>
                  <a:cubicBezTo>
                    <a:pt x="3698" y="2133"/>
                    <a:pt x="3349" y="2273"/>
                    <a:pt x="3078" y="2504"/>
                  </a:cubicBezTo>
                  <a:lnTo>
                    <a:pt x="2400" y="2301"/>
                  </a:lnTo>
                  <a:lnTo>
                    <a:pt x="2400" y="2098"/>
                  </a:lnTo>
                  <a:cubicBezTo>
                    <a:pt x="2641" y="1929"/>
                    <a:pt x="2800" y="1650"/>
                    <a:pt x="2800" y="1333"/>
                  </a:cubicBezTo>
                  <a:lnTo>
                    <a:pt x="2800" y="933"/>
                  </a:lnTo>
                  <a:cubicBezTo>
                    <a:pt x="2800" y="419"/>
                    <a:pt x="2381" y="0"/>
                    <a:pt x="1867" y="0"/>
                  </a:cubicBezTo>
                  <a:cubicBezTo>
                    <a:pt x="1352" y="0"/>
                    <a:pt x="933" y="419"/>
                    <a:pt x="933" y="933"/>
                  </a:cubicBezTo>
                  <a:lnTo>
                    <a:pt x="933" y="1333"/>
                  </a:lnTo>
                  <a:cubicBezTo>
                    <a:pt x="933" y="1650"/>
                    <a:pt x="1092" y="1929"/>
                    <a:pt x="1333" y="2098"/>
                  </a:cubicBezTo>
                  <a:lnTo>
                    <a:pt x="1333" y="2301"/>
                  </a:lnTo>
                  <a:lnTo>
                    <a:pt x="475" y="2558"/>
                  </a:lnTo>
                  <a:cubicBezTo>
                    <a:pt x="191" y="2643"/>
                    <a:pt x="0" y="2900"/>
                    <a:pt x="0" y="3197"/>
                  </a:cubicBezTo>
                  <a:lnTo>
                    <a:pt x="0" y="4267"/>
                  </a:lnTo>
                  <a:lnTo>
                    <a:pt x="267" y="4267"/>
                  </a:lnTo>
                  <a:lnTo>
                    <a:pt x="267" y="3197"/>
                  </a:lnTo>
                  <a:cubicBezTo>
                    <a:pt x="267" y="3019"/>
                    <a:pt x="381" y="2865"/>
                    <a:pt x="552" y="2814"/>
                  </a:cubicBezTo>
                  <a:lnTo>
                    <a:pt x="1410" y="2556"/>
                  </a:lnTo>
                  <a:cubicBezTo>
                    <a:pt x="1488" y="2657"/>
                    <a:pt x="1638" y="2800"/>
                    <a:pt x="1867" y="2800"/>
                  </a:cubicBezTo>
                  <a:cubicBezTo>
                    <a:pt x="2095" y="2800"/>
                    <a:pt x="2245" y="2657"/>
                    <a:pt x="2323" y="2556"/>
                  </a:cubicBezTo>
                  <a:lnTo>
                    <a:pt x="2870" y="2720"/>
                  </a:lnTo>
                  <a:cubicBezTo>
                    <a:pt x="2696" y="2938"/>
                    <a:pt x="2581" y="3204"/>
                    <a:pt x="2546" y="3495"/>
                  </a:cubicBezTo>
                  <a:cubicBezTo>
                    <a:pt x="2375" y="3314"/>
                    <a:pt x="2134" y="3200"/>
                    <a:pt x="1867" y="3200"/>
                  </a:cubicBezTo>
                  <a:cubicBezTo>
                    <a:pt x="1352" y="3200"/>
                    <a:pt x="933" y="3619"/>
                    <a:pt x="933" y="4133"/>
                  </a:cubicBezTo>
                  <a:lnTo>
                    <a:pt x="933" y="4533"/>
                  </a:lnTo>
                  <a:cubicBezTo>
                    <a:pt x="933" y="4850"/>
                    <a:pt x="1092" y="5129"/>
                    <a:pt x="1333" y="5298"/>
                  </a:cubicBezTo>
                  <a:lnTo>
                    <a:pt x="1333" y="5501"/>
                  </a:lnTo>
                  <a:lnTo>
                    <a:pt x="475" y="5758"/>
                  </a:lnTo>
                  <a:cubicBezTo>
                    <a:pt x="191" y="5843"/>
                    <a:pt x="0" y="6100"/>
                    <a:pt x="0" y="6397"/>
                  </a:cubicBezTo>
                  <a:lnTo>
                    <a:pt x="0" y="7600"/>
                  </a:lnTo>
                  <a:lnTo>
                    <a:pt x="1600" y="7600"/>
                  </a:lnTo>
                  <a:cubicBezTo>
                    <a:pt x="1673" y="7600"/>
                    <a:pt x="1733" y="7660"/>
                    <a:pt x="1733" y="7733"/>
                  </a:cubicBezTo>
                  <a:lnTo>
                    <a:pt x="1733" y="8267"/>
                  </a:lnTo>
                  <a:lnTo>
                    <a:pt x="6533" y="8267"/>
                  </a:lnTo>
                  <a:lnTo>
                    <a:pt x="6533" y="7733"/>
                  </a:lnTo>
                  <a:cubicBezTo>
                    <a:pt x="6533" y="7660"/>
                    <a:pt x="6593" y="7600"/>
                    <a:pt x="6667" y="7600"/>
                  </a:cubicBezTo>
                  <a:lnTo>
                    <a:pt x="8267" y="7600"/>
                  </a:lnTo>
                  <a:lnTo>
                    <a:pt x="8267" y="6397"/>
                  </a:lnTo>
                  <a:cubicBezTo>
                    <a:pt x="8267" y="6100"/>
                    <a:pt x="8076" y="5843"/>
                    <a:pt x="7792" y="5758"/>
                  </a:cubicBezTo>
                  <a:lnTo>
                    <a:pt x="6933" y="5501"/>
                  </a:lnTo>
                  <a:lnTo>
                    <a:pt x="6933" y="5298"/>
                  </a:lnTo>
                  <a:cubicBezTo>
                    <a:pt x="7175" y="5129"/>
                    <a:pt x="7333" y="4850"/>
                    <a:pt x="7333" y="4533"/>
                  </a:cubicBezTo>
                  <a:lnTo>
                    <a:pt x="7333" y="4133"/>
                  </a:lnTo>
                  <a:cubicBezTo>
                    <a:pt x="7333" y="3619"/>
                    <a:pt x="6915" y="3200"/>
                    <a:pt x="6400" y="3200"/>
                  </a:cubicBezTo>
                  <a:cubicBezTo>
                    <a:pt x="6139" y="3200"/>
                    <a:pt x="5903" y="3308"/>
                    <a:pt x="5733" y="3481"/>
                  </a:cubicBezTo>
                  <a:lnTo>
                    <a:pt x="5733" y="3355"/>
                  </a:lnTo>
                  <a:cubicBezTo>
                    <a:pt x="5733" y="3092"/>
                    <a:pt x="5590" y="2855"/>
                    <a:pt x="5367" y="2729"/>
                  </a:cubicBezTo>
                  <a:lnTo>
                    <a:pt x="5944" y="2556"/>
                  </a:lnTo>
                  <a:cubicBezTo>
                    <a:pt x="6021" y="2657"/>
                    <a:pt x="6171" y="2800"/>
                    <a:pt x="6400" y="2800"/>
                  </a:cubicBezTo>
                  <a:cubicBezTo>
                    <a:pt x="6629" y="2800"/>
                    <a:pt x="6779" y="2657"/>
                    <a:pt x="6856" y="2556"/>
                  </a:cubicBezTo>
                  <a:lnTo>
                    <a:pt x="7715" y="2814"/>
                  </a:lnTo>
                  <a:cubicBezTo>
                    <a:pt x="7885" y="2865"/>
                    <a:pt x="8000" y="3019"/>
                    <a:pt x="8000" y="3197"/>
                  </a:cubicBezTo>
                  <a:lnTo>
                    <a:pt x="8000" y="4267"/>
                  </a:lnTo>
                  <a:lnTo>
                    <a:pt x="8267" y="4267"/>
                  </a:lnTo>
                  <a:close/>
                  <a:moveTo>
                    <a:pt x="1867" y="267"/>
                  </a:moveTo>
                  <a:cubicBezTo>
                    <a:pt x="2234" y="267"/>
                    <a:pt x="2533" y="566"/>
                    <a:pt x="2533" y="933"/>
                  </a:cubicBezTo>
                  <a:lnTo>
                    <a:pt x="1922" y="933"/>
                  </a:lnTo>
                  <a:cubicBezTo>
                    <a:pt x="1837" y="933"/>
                    <a:pt x="1754" y="899"/>
                    <a:pt x="1694" y="839"/>
                  </a:cubicBezTo>
                  <a:lnTo>
                    <a:pt x="1600" y="745"/>
                  </a:lnTo>
                  <a:lnTo>
                    <a:pt x="1506" y="839"/>
                  </a:lnTo>
                  <a:cubicBezTo>
                    <a:pt x="1446" y="899"/>
                    <a:pt x="1363" y="933"/>
                    <a:pt x="1278" y="933"/>
                  </a:cubicBezTo>
                  <a:lnTo>
                    <a:pt x="1200" y="933"/>
                  </a:lnTo>
                  <a:cubicBezTo>
                    <a:pt x="1200" y="566"/>
                    <a:pt x="1499" y="267"/>
                    <a:pt x="1867" y="267"/>
                  </a:cubicBezTo>
                  <a:close/>
                  <a:moveTo>
                    <a:pt x="1200" y="1333"/>
                  </a:moveTo>
                  <a:lnTo>
                    <a:pt x="1200" y="1200"/>
                  </a:lnTo>
                  <a:lnTo>
                    <a:pt x="1278" y="1200"/>
                  </a:lnTo>
                  <a:cubicBezTo>
                    <a:pt x="1394" y="1200"/>
                    <a:pt x="1505" y="1167"/>
                    <a:pt x="1600" y="1104"/>
                  </a:cubicBezTo>
                  <a:cubicBezTo>
                    <a:pt x="1695" y="1167"/>
                    <a:pt x="1806" y="1200"/>
                    <a:pt x="1922" y="1200"/>
                  </a:cubicBezTo>
                  <a:lnTo>
                    <a:pt x="2533" y="1200"/>
                  </a:lnTo>
                  <a:lnTo>
                    <a:pt x="2533" y="1333"/>
                  </a:lnTo>
                  <a:cubicBezTo>
                    <a:pt x="2533" y="1701"/>
                    <a:pt x="2234" y="2000"/>
                    <a:pt x="1867" y="2000"/>
                  </a:cubicBezTo>
                  <a:cubicBezTo>
                    <a:pt x="1499" y="2000"/>
                    <a:pt x="1200" y="1701"/>
                    <a:pt x="1200" y="1333"/>
                  </a:cubicBezTo>
                  <a:close/>
                  <a:moveTo>
                    <a:pt x="1867" y="2533"/>
                  </a:moveTo>
                  <a:cubicBezTo>
                    <a:pt x="1725" y="2533"/>
                    <a:pt x="1633" y="2414"/>
                    <a:pt x="1600" y="2363"/>
                  </a:cubicBezTo>
                  <a:lnTo>
                    <a:pt x="1600" y="2227"/>
                  </a:lnTo>
                  <a:cubicBezTo>
                    <a:pt x="1685" y="2253"/>
                    <a:pt x="1774" y="2267"/>
                    <a:pt x="1867" y="2267"/>
                  </a:cubicBezTo>
                  <a:cubicBezTo>
                    <a:pt x="1959" y="2267"/>
                    <a:pt x="2049" y="2253"/>
                    <a:pt x="2133" y="2227"/>
                  </a:cubicBezTo>
                  <a:lnTo>
                    <a:pt x="2133" y="2363"/>
                  </a:lnTo>
                  <a:cubicBezTo>
                    <a:pt x="2100" y="2414"/>
                    <a:pt x="2008" y="2533"/>
                    <a:pt x="1867" y="2533"/>
                  </a:cubicBezTo>
                  <a:close/>
                  <a:moveTo>
                    <a:pt x="5532" y="4874"/>
                  </a:moveTo>
                  <a:cubicBezTo>
                    <a:pt x="5600" y="5046"/>
                    <a:pt x="5717" y="5193"/>
                    <a:pt x="5867" y="5298"/>
                  </a:cubicBezTo>
                  <a:lnTo>
                    <a:pt x="5867" y="5501"/>
                  </a:lnTo>
                  <a:lnTo>
                    <a:pt x="5009" y="5758"/>
                  </a:lnTo>
                  <a:cubicBezTo>
                    <a:pt x="4980" y="5767"/>
                    <a:pt x="4953" y="5778"/>
                    <a:pt x="4926" y="5790"/>
                  </a:cubicBezTo>
                  <a:lnTo>
                    <a:pt x="4800" y="5761"/>
                  </a:lnTo>
                  <a:lnTo>
                    <a:pt x="4800" y="5498"/>
                  </a:lnTo>
                  <a:cubicBezTo>
                    <a:pt x="4943" y="5383"/>
                    <a:pt x="5055" y="5233"/>
                    <a:pt x="5124" y="5061"/>
                  </a:cubicBezTo>
                  <a:cubicBezTo>
                    <a:pt x="5277" y="5047"/>
                    <a:pt x="5421" y="4982"/>
                    <a:pt x="5532" y="4874"/>
                  </a:cubicBezTo>
                  <a:close/>
                  <a:moveTo>
                    <a:pt x="4133" y="5733"/>
                  </a:moveTo>
                  <a:cubicBezTo>
                    <a:pt x="4275" y="5733"/>
                    <a:pt x="4410" y="5705"/>
                    <a:pt x="4533" y="5655"/>
                  </a:cubicBezTo>
                  <a:lnTo>
                    <a:pt x="4533" y="5800"/>
                  </a:lnTo>
                  <a:lnTo>
                    <a:pt x="4133" y="6100"/>
                  </a:lnTo>
                  <a:lnTo>
                    <a:pt x="3733" y="5800"/>
                  </a:lnTo>
                  <a:lnTo>
                    <a:pt x="3733" y="5655"/>
                  </a:lnTo>
                  <a:cubicBezTo>
                    <a:pt x="3857" y="5705"/>
                    <a:pt x="3992" y="5733"/>
                    <a:pt x="4133" y="5733"/>
                  </a:cubicBezTo>
                  <a:close/>
                  <a:moveTo>
                    <a:pt x="3570" y="6011"/>
                  </a:moveTo>
                  <a:lnTo>
                    <a:pt x="3895" y="6254"/>
                  </a:lnTo>
                  <a:lnTo>
                    <a:pt x="3560" y="6455"/>
                  </a:lnTo>
                  <a:lnTo>
                    <a:pt x="3476" y="6032"/>
                  </a:lnTo>
                  <a:lnTo>
                    <a:pt x="3570" y="6011"/>
                  </a:lnTo>
                  <a:close/>
                  <a:moveTo>
                    <a:pt x="3986" y="7067"/>
                  </a:moveTo>
                  <a:lnTo>
                    <a:pt x="4281" y="7067"/>
                  </a:lnTo>
                  <a:lnTo>
                    <a:pt x="4384" y="8000"/>
                  </a:lnTo>
                  <a:lnTo>
                    <a:pt x="3882" y="8000"/>
                  </a:lnTo>
                  <a:lnTo>
                    <a:pt x="3986" y="7067"/>
                  </a:lnTo>
                  <a:close/>
                  <a:moveTo>
                    <a:pt x="4304" y="6800"/>
                  </a:moveTo>
                  <a:lnTo>
                    <a:pt x="3963" y="6800"/>
                  </a:lnTo>
                  <a:lnTo>
                    <a:pt x="3886" y="6570"/>
                  </a:lnTo>
                  <a:lnTo>
                    <a:pt x="4133" y="6422"/>
                  </a:lnTo>
                  <a:lnTo>
                    <a:pt x="4380" y="6570"/>
                  </a:lnTo>
                  <a:lnTo>
                    <a:pt x="4304" y="6800"/>
                  </a:lnTo>
                  <a:close/>
                  <a:moveTo>
                    <a:pt x="4372" y="6254"/>
                  </a:moveTo>
                  <a:lnTo>
                    <a:pt x="4697" y="6011"/>
                  </a:lnTo>
                  <a:lnTo>
                    <a:pt x="4791" y="6032"/>
                  </a:lnTo>
                  <a:lnTo>
                    <a:pt x="4706" y="6455"/>
                  </a:lnTo>
                  <a:lnTo>
                    <a:pt x="4372" y="6254"/>
                  </a:lnTo>
                  <a:close/>
                  <a:moveTo>
                    <a:pt x="5363" y="4669"/>
                  </a:moveTo>
                  <a:cubicBezTo>
                    <a:pt x="5317" y="4720"/>
                    <a:pt x="5258" y="4755"/>
                    <a:pt x="5194" y="4777"/>
                  </a:cubicBezTo>
                  <a:cubicBezTo>
                    <a:pt x="5198" y="4741"/>
                    <a:pt x="5200" y="4704"/>
                    <a:pt x="5200" y="4667"/>
                  </a:cubicBezTo>
                  <a:lnTo>
                    <a:pt x="5200" y="4029"/>
                  </a:lnTo>
                  <a:cubicBezTo>
                    <a:pt x="5343" y="4083"/>
                    <a:pt x="5450" y="4209"/>
                    <a:pt x="5465" y="4360"/>
                  </a:cubicBezTo>
                  <a:cubicBezTo>
                    <a:pt x="5476" y="4475"/>
                    <a:pt x="5439" y="4585"/>
                    <a:pt x="5363" y="4669"/>
                  </a:cubicBezTo>
                  <a:close/>
                  <a:moveTo>
                    <a:pt x="4933" y="4667"/>
                  </a:moveTo>
                  <a:cubicBezTo>
                    <a:pt x="4933" y="5108"/>
                    <a:pt x="4575" y="5467"/>
                    <a:pt x="4133" y="5467"/>
                  </a:cubicBezTo>
                  <a:cubicBezTo>
                    <a:pt x="3692" y="5467"/>
                    <a:pt x="3333" y="5108"/>
                    <a:pt x="3333" y="4667"/>
                  </a:cubicBezTo>
                  <a:lnTo>
                    <a:pt x="3333" y="4000"/>
                  </a:lnTo>
                  <a:lnTo>
                    <a:pt x="3786" y="4000"/>
                  </a:lnTo>
                  <a:cubicBezTo>
                    <a:pt x="4077" y="4000"/>
                    <a:pt x="4359" y="3927"/>
                    <a:pt x="4612" y="3789"/>
                  </a:cubicBezTo>
                  <a:lnTo>
                    <a:pt x="4718" y="4000"/>
                  </a:lnTo>
                  <a:lnTo>
                    <a:pt x="4933" y="4000"/>
                  </a:lnTo>
                  <a:lnTo>
                    <a:pt x="4933" y="4667"/>
                  </a:lnTo>
                  <a:close/>
                  <a:moveTo>
                    <a:pt x="3072" y="4777"/>
                  </a:moveTo>
                  <a:cubicBezTo>
                    <a:pt x="3009" y="4755"/>
                    <a:pt x="2950" y="4720"/>
                    <a:pt x="2904" y="4669"/>
                  </a:cubicBezTo>
                  <a:cubicBezTo>
                    <a:pt x="2827" y="4585"/>
                    <a:pt x="2791" y="4475"/>
                    <a:pt x="2802" y="4360"/>
                  </a:cubicBezTo>
                  <a:cubicBezTo>
                    <a:pt x="2816" y="4209"/>
                    <a:pt x="2923" y="4083"/>
                    <a:pt x="3067" y="4029"/>
                  </a:cubicBezTo>
                  <a:lnTo>
                    <a:pt x="3067" y="4667"/>
                  </a:lnTo>
                  <a:cubicBezTo>
                    <a:pt x="3067" y="4704"/>
                    <a:pt x="3069" y="4741"/>
                    <a:pt x="3072" y="4777"/>
                  </a:cubicBezTo>
                  <a:close/>
                  <a:moveTo>
                    <a:pt x="3143" y="5061"/>
                  </a:moveTo>
                  <a:cubicBezTo>
                    <a:pt x="3212" y="5233"/>
                    <a:pt x="3324" y="5383"/>
                    <a:pt x="3467" y="5498"/>
                  </a:cubicBezTo>
                  <a:lnTo>
                    <a:pt x="3467" y="5761"/>
                  </a:lnTo>
                  <a:lnTo>
                    <a:pt x="3341" y="5790"/>
                  </a:lnTo>
                  <a:cubicBezTo>
                    <a:pt x="3314" y="5778"/>
                    <a:pt x="3286" y="5767"/>
                    <a:pt x="3258" y="5758"/>
                  </a:cubicBezTo>
                  <a:lnTo>
                    <a:pt x="2400" y="5501"/>
                  </a:lnTo>
                  <a:lnTo>
                    <a:pt x="2400" y="5298"/>
                  </a:lnTo>
                  <a:cubicBezTo>
                    <a:pt x="2550" y="5193"/>
                    <a:pt x="2667" y="5046"/>
                    <a:pt x="2735" y="4874"/>
                  </a:cubicBezTo>
                  <a:cubicBezTo>
                    <a:pt x="2845" y="4982"/>
                    <a:pt x="2989" y="5047"/>
                    <a:pt x="3143" y="5061"/>
                  </a:cubicBezTo>
                  <a:close/>
                  <a:moveTo>
                    <a:pt x="1867" y="3467"/>
                  </a:moveTo>
                  <a:cubicBezTo>
                    <a:pt x="2234" y="3467"/>
                    <a:pt x="2533" y="3766"/>
                    <a:pt x="2533" y="4133"/>
                  </a:cubicBezTo>
                  <a:lnTo>
                    <a:pt x="2455" y="4133"/>
                  </a:lnTo>
                  <a:cubicBezTo>
                    <a:pt x="2371" y="4133"/>
                    <a:pt x="2287" y="4099"/>
                    <a:pt x="2228" y="4039"/>
                  </a:cubicBezTo>
                  <a:lnTo>
                    <a:pt x="2133" y="3945"/>
                  </a:lnTo>
                  <a:lnTo>
                    <a:pt x="2039" y="4039"/>
                  </a:lnTo>
                  <a:cubicBezTo>
                    <a:pt x="1979" y="4099"/>
                    <a:pt x="1896" y="4133"/>
                    <a:pt x="1811" y="4133"/>
                  </a:cubicBezTo>
                  <a:lnTo>
                    <a:pt x="1200" y="4133"/>
                  </a:lnTo>
                  <a:cubicBezTo>
                    <a:pt x="1200" y="3766"/>
                    <a:pt x="1499" y="3467"/>
                    <a:pt x="1867" y="3467"/>
                  </a:cubicBezTo>
                  <a:close/>
                  <a:moveTo>
                    <a:pt x="1200" y="4533"/>
                  </a:moveTo>
                  <a:lnTo>
                    <a:pt x="1200" y="4400"/>
                  </a:lnTo>
                  <a:lnTo>
                    <a:pt x="1811" y="4400"/>
                  </a:lnTo>
                  <a:cubicBezTo>
                    <a:pt x="1928" y="4400"/>
                    <a:pt x="2039" y="4367"/>
                    <a:pt x="2133" y="4304"/>
                  </a:cubicBezTo>
                  <a:cubicBezTo>
                    <a:pt x="2228" y="4367"/>
                    <a:pt x="2339" y="4400"/>
                    <a:pt x="2455" y="4400"/>
                  </a:cubicBezTo>
                  <a:lnTo>
                    <a:pt x="2533" y="4400"/>
                  </a:lnTo>
                  <a:lnTo>
                    <a:pt x="2533" y="4533"/>
                  </a:lnTo>
                  <a:cubicBezTo>
                    <a:pt x="2533" y="4901"/>
                    <a:pt x="2234" y="5200"/>
                    <a:pt x="1867" y="5200"/>
                  </a:cubicBezTo>
                  <a:cubicBezTo>
                    <a:pt x="1499" y="5200"/>
                    <a:pt x="1200" y="4901"/>
                    <a:pt x="1200" y="4533"/>
                  </a:cubicBezTo>
                  <a:close/>
                  <a:moveTo>
                    <a:pt x="1867" y="5467"/>
                  </a:moveTo>
                  <a:cubicBezTo>
                    <a:pt x="1959" y="5467"/>
                    <a:pt x="2049" y="5453"/>
                    <a:pt x="2133" y="5427"/>
                  </a:cubicBezTo>
                  <a:lnTo>
                    <a:pt x="2133" y="5563"/>
                  </a:lnTo>
                  <a:cubicBezTo>
                    <a:pt x="2100" y="5614"/>
                    <a:pt x="2008" y="5733"/>
                    <a:pt x="1867" y="5733"/>
                  </a:cubicBezTo>
                  <a:cubicBezTo>
                    <a:pt x="1725" y="5733"/>
                    <a:pt x="1633" y="5614"/>
                    <a:pt x="1600" y="5563"/>
                  </a:cubicBezTo>
                  <a:lnTo>
                    <a:pt x="1600" y="5427"/>
                  </a:lnTo>
                  <a:cubicBezTo>
                    <a:pt x="1685" y="5453"/>
                    <a:pt x="1774" y="5467"/>
                    <a:pt x="1867" y="5467"/>
                  </a:cubicBezTo>
                  <a:close/>
                  <a:moveTo>
                    <a:pt x="1600" y="7333"/>
                  </a:moveTo>
                  <a:lnTo>
                    <a:pt x="1067" y="7333"/>
                  </a:lnTo>
                  <a:lnTo>
                    <a:pt x="1067" y="6400"/>
                  </a:lnTo>
                  <a:lnTo>
                    <a:pt x="800" y="6400"/>
                  </a:lnTo>
                  <a:lnTo>
                    <a:pt x="800" y="7333"/>
                  </a:lnTo>
                  <a:lnTo>
                    <a:pt x="267" y="7333"/>
                  </a:lnTo>
                  <a:lnTo>
                    <a:pt x="267" y="6397"/>
                  </a:lnTo>
                  <a:cubicBezTo>
                    <a:pt x="267" y="6219"/>
                    <a:pt x="381" y="6065"/>
                    <a:pt x="552" y="6014"/>
                  </a:cubicBezTo>
                  <a:lnTo>
                    <a:pt x="1410" y="5756"/>
                  </a:lnTo>
                  <a:cubicBezTo>
                    <a:pt x="1488" y="5857"/>
                    <a:pt x="1638" y="6000"/>
                    <a:pt x="1867" y="6000"/>
                  </a:cubicBezTo>
                  <a:cubicBezTo>
                    <a:pt x="2095" y="6000"/>
                    <a:pt x="2245" y="5857"/>
                    <a:pt x="2323" y="5756"/>
                  </a:cubicBezTo>
                  <a:lnTo>
                    <a:pt x="2829" y="5908"/>
                  </a:lnTo>
                  <a:lnTo>
                    <a:pt x="2457" y="5994"/>
                  </a:lnTo>
                  <a:cubicBezTo>
                    <a:pt x="2031" y="6092"/>
                    <a:pt x="1733" y="6466"/>
                    <a:pt x="1733" y="6903"/>
                  </a:cubicBezTo>
                  <a:lnTo>
                    <a:pt x="1733" y="7067"/>
                  </a:lnTo>
                  <a:lnTo>
                    <a:pt x="2000" y="7067"/>
                  </a:lnTo>
                  <a:lnTo>
                    <a:pt x="2000" y="6903"/>
                  </a:lnTo>
                  <a:cubicBezTo>
                    <a:pt x="2000" y="6591"/>
                    <a:pt x="2213" y="6324"/>
                    <a:pt x="2517" y="6253"/>
                  </a:cubicBezTo>
                  <a:lnTo>
                    <a:pt x="3216" y="6092"/>
                  </a:lnTo>
                  <a:lnTo>
                    <a:pt x="3373" y="6878"/>
                  </a:lnTo>
                  <a:lnTo>
                    <a:pt x="3652" y="6711"/>
                  </a:lnTo>
                  <a:lnTo>
                    <a:pt x="3731" y="6948"/>
                  </a:lnTo>
                  <a:lnTo>
                    <a:pt x="3614" y="8000"/>
                  </a:lnTo>
                  <a:lnTo>
                    <a:pt x="2933" y="8000"/>
                  </a:lnTo>
                  <a:lnTo>
                    <a:pt x="2933" y="6933"/>
                  </a:lnTo>
                  <a:lnTo>
                    <a:pt x="2667" y="6933"/>
                  </a:lnTo>
                  <a:lnTo>
                    <a:pt x="2667" y="8000"/>
                  </a:lnTo>
                  <a:lnTo>
                    <a:pt x="2000" y="8000"/>
                  </a:lnTo>
                  <a:lnTo>
                    <a:pt x="2000" y="7733"/>
                  </a:lnTo>
                  <a:cubicBezTo>
                    <a:pt x="2000" y="7513"/>
                    <a:pt x="1821" y="7333"/>
                    <a:pt x="1600" y="7333"/>
                  </a:cubicBezTo>
                  <a:close/>
                  <a:moveTo>
                    <a:pt x="7715" y="6014"/>
                  </a:moveTo>
                  <a:cubicBezTo>
                    <a:pt x="7885" y="6065"/>
                    <a:pt x="8000" y="6219"/>
                    <a:pt x="8000" y="6397"/>
                  </a:cubicBezTo>
                  <a:lnTo>
                    <a:pt x="8000" y="7333"/>
                  </a:lnTo>
                  <a:lnTo>
                    <a:pt x="7467" y="7333"/>
                  </a:lnTo>
                  <a:lnTo>
                    <a:pt x="7467" y="6400"/>
                  </a:lnTo>
                  <a:lnTo>
                    <a:pt x="7200" y="6400"/>
                  </a:lnTo>
                  <a:lnTo>
                    <a:pt x="7200" y="7333"/>
                  </a:lnTo>
                  <a:lnTo>
                    <a:pt x="6667" y="7333"/>
                  </a:lnTo>
                  <a:cubicBezTo>
                    <a:pt x="6446" y="7333"/>
                    <a:pt x="6267" y="7513"/>
                    <a:pt x="6267" y="7733"/>
                  </a:cubicBezTo>
                  <a:lnTo>
                    <a:pt x="6267" y="8000"/>
                  </a:lnTo>
                  <a:lnTo>
                    <a:pt x="5600" y="8000"/>
                  </a:lnTo>
                  <a:lnTo>
                    <a:pt x="5600" y="6933"/>
                  </a:lnTo>
                  <a:lnTo>
                    <a:pt x="5333" y="6933"/>
                  </a:lnTo>
                  <a:lnTo>
                    <a:pt x="5333" y="8000"/>
                  </a:lnTo>
                  <a:lnTo>
                    <a:pt x="4653" y="8000"/>
                  </a:lnTo>
                  <a:lnTo>
                    <a:pt x="4536" y="6948"/>
                  </a:lnTo>
                  <a:lnTo>
                    <a:pt x="4615" y="6711"/>
                  </a:lnTo>
                  <a:lnTo>
                    <a:pt x="4894" y="6878"/>
                  </a:lnTo>
                  <a:lnTo>
                    <a:pt x="5051" y="6092"/>
                  </a:lnTo>
                  <a:lnTo>
                    <a:pt x="5750" y="6253"/>
                  </a:lnTo>
                  <a:cubicBezTo>
                    <a:pt x="6054" y="6324"/>
                    <a:pt x="6267" y="6591"/>
                    <a:pt x="6267" y="6903"/>
                  </a:cubicBezTo>
                  <a:lnTo>
                    <a:pt x="6267" y="7067"/>
                  </a:lnTo>
                  <a:lnTo>
                    <a:pt x="6533" y="7067"/>
                  </a:lnTo>
                  <a:lnTo>
                    <a:pt x="6533" y="6903"/>
                  </a:lnTo>
                  <a:cubicBezTo>
                    <a:pt x="6533" y="6466"/>
                    <a:pt x="6236" y="6092"/>
                    <a:pt x="5810" y="5994"/>
                  </a:cubicBezTo>
                  <a:lnTo>
                    <a:pt x="5438" y="5908"/>
                  </a:lnTo>
                  <a:lnTo>
                    <a:pt x="5944" y="5756"/>
                  </a:lnTo>
                  <a:cubicBezTo>
                    <a:pt x="6021" y="5857"/>
                    <a:pt x="6171" y="6000"/>
                    <a:pt x="6400" y="6000"/>
                  </a:cubicBezTo>
                  <a:cubicBezTo>
                    <a:pt x="6629" y="6000"/>
                    <a:pt x="6779" y="5857"/>
                    <a:pt x="6856" y="5756"/>
                  </a:cubicBezTo>
                  <a:lnTo>
                    <a:pt x="7715" y="6014"/>
                  </a:lnTo>
                  <a:close/>
                  <a:moveTo>
                    <a:pt x="6667" y="5563"/>
                  </a:moveTo>
                  <a:cubicBezTo>
                    <a:pt x="6634" y="5614"/>
                    <a:pt x="6542" y="5733"/>
                    <a:pt x="6400" y="5733"/>
                  </a:cubicBezTo>
                  <a:cubicBezTo>
                    <a:pt x="6258" y="5733"/>
                    <a:pt x="6166" y="5614"/>
                    <a:pt x="6133" y="5563"/>
                  </a:cubicBezTo>
                  <a:lnTo>
                    <a:pt x="6133" y="5427"/>
                  </a:lnTo>
                  <a:cubicBezTo>
                    <a:pt x="6218" y="5453"/>
                    <a:pt x="6307" y="5467"/>
                    <a:pt x="6400" y="5467"/>
                  </a:cubicBezTo>
                  <a:cubicBezTo>
                    <a:pt x="6493" y="5467"/>
                    <a:pt x="6582" y="5453"/>
                    <a:pt x="6667" y="5427"/>
                  </a:cubicBezTo>
                  <a:lnTo>
                    <a:pt x="6667" y="5563"/>
                  </a:lnTo>
                  <a:close/>
                  <a:moveTo>
                    <a:pt x="6400" y="5200"/>
                  </a:moveTo>
                  <a:cubicBezTo>
                    <a:pt x="6032" y="5200"/>
                    <a:pt x="5733" y="4901"/>
                    <a:pt x="5733" y="4533"/>
                  </a:cubicBezTo>
                  <a:lnTo>
                    <a:pt x="5733" y="4400"/>
                  </a:lnTo>
                  <a:lnTo>
                    <a:pt x="5811" y="4400"/>
                  </a:lnTo>
                  <a:cubicBezTo>
                    <a:pt x="5928" y="4400"/>
                    <a:pt x="6039" y="4367"/>
                    <a:pt x="6133" y="4304"/>
                  </a:cubicBezTo>
                  <a:cubicBezTo>
                    <a:pt x="6228" y="4367"/>
                    <a:pt x="6339" y="4400"/>
                    <a:pt x="6455" y="4400"/>
                  </a:cubicBezTo>
                  <a:lnTo>
                    <a:pt x="7067" y="4400"/>
                  </a:lnTo>
                  <a:lnTo>
                    <a:pt x="7067" y="4533"/>
                  </a:lnTo>
                  <a:cubicBezTo>
                    <a:pt x="7067" y="4901"/>
                    <a:pt x="6768" y="5200"/>
                    <a:pt x="6400" y="5200"/>
                  </a:cubicBezTo>
                  <a:close/>
                  <a:moveTo>
                    <a:pt x="6400" y="3467"/>
                  </a:moveTo>
                  <a:cubicBezTo>
                    <a:pt x="6768" y="3467"/>
                    <a:pt x="7067" y="3766"/>
                    <a:pt x="7067" y="4133"/>
                  </a:cubicBezTo>
                  <a:lnTo>
                    <a:pt x="6455" y="4133"/>
                  </a:lnTo>
                  <a:cubicBezTo>
                    <a:pt x="6371" y="4133"/>
                    <a:pt x="6287" y="4099"/>
                    <a:pt x="6228" y="4039"/>
                  </a:cubicBezTo>
                  <a:lnTo>
                    <a:pt x="6133" y="3945"/>
                  </a:lnTo>
                  <a:lnTo>
                    <a:pt x="6039" y="4039"/>
                  </a:lnTo>
                  <a:cubicBezTo>
                    <a:pt x="5979" y="4099"/>
                    <a:pt x="5896" y="4133"/>
                    <a:pt x="5811" y="4133"/>
                  </a:cubicBezTo>
                  <a:lnTo>
                    <a:pt x="5733" y="4133"/>
                  </a:lnTo>
                  <a:cubicBezTo>
                    <a:pt x="5733" y="3766"/>
                    <a:pt x="6032" y="3467"/>
                    <a:pt x="6400" y="3467"/>
                  </a:cubicBezTo>
                  <a:close/>
                  <a:moveTo>
                    <a:pt x="5467" y="3878"/>
                  </a:moveTo>
                  <a:cubicBezTo>
                    <a:pt x="5349" y="3789"/>
                    <a:pt x="5202" y="3733"/>
                    <a:pt x="5044" y="3733"/>
                  </a:cubicBezTo>
                  <a:lnTo>
                    <a:pt x="4882" y="3733"/>
                  </a:lnTo>
                  <a:lnTo>
                    <a:pt x="4718" y="3405"/>
                  </a:lnTo>
                  <a:lnTo>
                    <a:pt x="4593" y="3489"/>
                  </a:lnTo>
                  <a:cubicBezTo>
                    <a:pt x="4353" y="3649"/>
                    <a:pt x="4074" y="3733"/>
                    <a:pt x="3786" y="3733"/>
                  </a:cubicBezTo>
                  <a:lnTo>
                    <a:pt x="3223" y="3733"/>
                  </a:lnTo>
                  <a:cubicBezTo>
                    <a:pt x="3065" y="3733"/>
                    <a:pt x="2918" y="3789"/>
                    <a:pt x="2800" y="3878"/>
                  </a:cubicBezTo>
                  <a:lnTo>
                    <a:pt x="2800" y="3681"/>
                  </a:lnTo>
                  <a:cubicBezTo>
                    <a:pt x="2800" y="2975"/>
                    <a:pt x="3375" y="2400"/>
                    <a:pt x="4081" y="2400"/>
                  </a:cubicBezTo>
                  <a:cubicBezTo>
                    <a:pt x="4423" y="2400"/>
                    <a:pt x="4745" y="2533"/>
                    <a:pt x="4987" y="2775"/>
                  </a:cubicBezTo>
                  <a:lnTo>
                    <a:pt x="5128" y="2917"/>
                  </a:lnTo>
                  <a:lnTo>
                    <a:pt x="5158" y="2927"/>
                  </a:lnTo>
                  <a:cubicBezTo>
                    <a:pt x="5343" y="2988"/>
                    <a:pt x="5467" y="3160"/>
                    <a:pt x="5467" y="3355"/>
                  </a:cubicBezTo>
                  <a:lnTo>
                    <a:pt x="5467" y="3878"/>
                  </a:lnTo>
                  <a:close/>
                  <a:moveTo>
                    <a:pt x="6400" y="267"/>
                  </a:moveTo>
                  <a:cubicBezTo>
                    <a:pt x="6768" y="267"/>
                    <a:pt x="7067" y="566"/>
                    <a:pt x="7067" y="933"/>
                  </a:cubicBezTo>
                  <a:lnTo>
                    <a:pt x="6989" y="933"/>
                  </a:lnTo>
                  <a:cubicBezTo>
                    <a:pt x="6904" y="933"/>
                    <a:pt x="6821" y="899"/>
                    <a:pt x="6761" y="839"/>
                  </a:cubicBezTo>
                  <a:lnTo>
                    <a:pt x="6667" y="745"/>
                  </a:lnTo>
                  <a:lnTo>
                    <a:pt x="6572" y="839"/>
                  </a:lnTo>
                  <a:cubicBezTo>
                    <a:pt x="6513" y="899"/>
                    <a:pt x="6429" y="933"/>
                    <a:pt x="6345" y="933"/>
                  </a:cubicBezTo>
                  <a:lnTo>
                    <a:pt x="5733" y="933"/>
                  </a:lnTo>
                  <a:cubicBezTo>
                    <a:pt x="5733" y="566"/>
                    <a:pt x="6032" y="267"/>
                    <a:pt x="6400" y="267"/>
                  </a:cubicBezTo>
                  <a:close/>
                  <a:moveTo>
                    <a:pt x="5733" y="1333"/>
                  </a:moveTo>
                  <a:lnTo>
                    <a:pt x="5733" y="1200"/>
                  </a:lnTo>
                  <a:lnTo>
                    <a:pt x="6345" y="1200"/>
                  </a:lnTo>
                  <a:cubicBezTo>
                    <a:pt x="6461" y="1200"/>
                    <a:pt x="6572" y="1167"/>
                    <a:pt x="6667" y="1104"/>
                  </a:cubicBezTo>
                  <a:cubicBezTo>
                    <a:pt x="6761" y="1167"/>
                    <a:pt x="6872" y="1200"/>
                    <a:pt x="6989" y="1200"/>
                  </a:cubicBezTo>
                  <a:lnTo>
                    <a:pt x="7067" y="1200"/>
                  </a:lnTo>
                  <a:lnTo>
                    <a:pt x="7067" y="1333"/>
                  </a:lnTo>
                  <a:cubicBezTo>
                    <a:pt x="7067" y="1701"/>
                    <a:pt x="6768" y="2000"/>
                    <a:pt x="6400" y="2000"/>
                  </a:cubicBezTo>
                  <a:cubicBezTo>
                    <a:pt x="6032" y="2000"/>
                    <a:pt x="5733" y="1701"/>
                    <a:pt x="5733" y="1333"/>
                  </a:cubicBezTo>
                  <a:close/>
                  <a:moveTo>
                    <a:pt x="6400" y="2533"/>
                  </a:moveTo>
                  <a:cubicBezTo>
                    <a:pt x="6258" y="2533"/>
                    <a:pt x="6166" y="2414"/>
                    <a:pt x="6133" y="2363"/>
                  </a:cubicBezTo>
                  <a:lnTo>
                    <a:pt x="6133" y="2227"/>
                  </a:lnTo>
                  <a:cubicBezTo>
                    <a:pt x="6218" y="2253"/>
                    <a:pt x="6307" y="2267"/>
                    <a:pt x="6400" y="2267"/>
                  </a:cubicBezTo>
                  <a:cubicBezTo>
                    <a:pt x="6493" y="2267"/>
                    <a:pt x="6582" y="2253"/>
                    <a:pt x="6667" y="2227"/>
                  </a:cubicBezTo>
                  <a:lnTo>
                    <a:pt x="6667" y="2363"/>
                  </a:lnTo>
                  <a:cubicBezTo>
                    <a:pt x="6634" y="2414"/>
                    <a:pt x="6542" y="2533"/>
                    <a:pt x="6400" y="2533"/>
                  </a:cubicBezTo>
                  <a:close/>
                  <a:moveTo>
                    <a:pt x="6400" y="25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2" name="Freeform 2091">
              <a:extLst>
                <a:ext uri="{FF2B5EF4-FFF2-40B4-BE49-F238E27FC236}">
                  <a16:creationId xmlns:a16="http://schemas.microsoft.com/office/drawing/2014/main" id="{3FAAC512-E1DB-4295-BB14-5D2CB1F61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9" y="1222"/>
              <a:ext cx="6" cy="6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3" name="Freeform 2092">
              <a:extLst>
                <a:ext uri="{FF2B5EF4-FFF2-40B4-BE49-F238E27FC236}">
                  <a16:creationId xmlns:a16="http://schemas.microsoft.com/office/drawing/2014/main" id="{330C3EC6-F8D8-4D6C-94F4-E26538A15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9" y="1233"/>
              <a:ext cx="6" cy="31"/>
            </a:xfrm>
            <a:custGeom>
              <a:avLst/>
              <a:gdLst>
                <a:gd name="T0" fmla="*/ 0 w 266"/>
                <a:gd name="T1" fmla="*/ 0 h 1467"/>
                <a:gd name="T2" fmla="*/ 266 w 266"/>
                <a:gd name="T3" fmla="*/ 0 h 1467"/>
                <a:gd name="T4" fmla="*/ 266 w 266"/>
                <a:gd name="T5" fmla="*/ 1467 h 1467"/>
                <a:gd name="T6" fmla="*/ 0 w 266"/>
                <a:gd name="T7" fmla="*/ 1467 h 1467"/>
                <a:gd name="T8" fmla="*/ 0 w 266"/>
                <a:gd name="T9" fmla="*/ 0 h 1467"/>
                <a:gd name="T10" fmla="*/ 0 w 266"/>
                <a:gd name="T11" fmla="*/ 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1467">
                  <a:moveTo>
                    <a:pt x="0" y="0"/>
                  </a:moveTo>
                  <a:lnTo>
                    <a:pt x="266" y="0"/>
                  </a:lnTo>
                  <a:lnTo>
                    <a:pt x="266" y="1467"/>
                  </a:lnTo>
                  <a:lnTo>
                    <a:pt x="0" y="14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4" name="Freeform 2093">
              <a:extLst>
                <a:ext uri="{FF2B5EF4-FFF2-40B4-BE49-F238E27FC236}">
                  <a16:creationId xmlns:a16="http://schemas.microsoft.com/office/drawing/2014/main" id="{1893A02A-1CB1-497A-9F8F-813EC8089D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8" y="1222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5" name="Freeform 2094">
              <a:extLst>
                <a:ext uri="{FF2B5EF4-FFF2-40B4-BE49-F238E27FC236}">
                  <a16:creationId xmlns:a16="http://schemas.microsoft.com/office/drawing/2014/main" id="{9B465837-7698-4643-948B-D901DD4567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8" y="1233"/>
              <a:ext cx="6" cy="31"/>
            </a:xfrm>
            <a:custGeom>
              <a:avLst/>
              <a:gdLst>
                <a:gd name="T0" fmla="*/ 0 w 267"/>
                <a:gd name="T1" fmla="*/ 0 h 1467"/>
                <a:gd name="T2" fmla="*/ 267 w 267"/>
                <a:gd name="T3" fmla="*/ 0 h 1467"/>
                <a:gd name="T4" fmla="*/ 267 w 267"/>
                <a:gd name="T5" fmla="*/ 1467 h 1467"/>
                <a:gd name="T6" fmla="*/ 0 w 267"/>
                <a:gd name="T7" fmla="*/ 1467 h 1467"/>
                <a:gd name="T8" fmla="*/ 0 w 267"/>
                <a:gd name="T9" fmla="*/ 0 h 1467"/>
                <a:gd name="T10" fmla="*/ 0 w 267"/>
                <a:gd name="T11" fmla="*/ 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1467">
                  <a:moveTo>
                    <a:pt x="0" y="0"/>
                  </a:moveTo>
                  <a:lnTo>
                    <a:pt x="267" y="0"/>
                  </a:lnTo>
                  <a:lnTo>
                    <a:pt x="267" y="1467"/>
                  </a:lnTo>
                  <a:lnTo>
                    <a:pt x="0" y="14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6" name="Freeform 2095">
              <a:extLst>
                <a:ext uri="{FF2B5EF4-FFF2-40B4-BE49-F238E27FC236}">
                  <a16:creationId xmlns:a16="http://schemas.microsoft.com/office/drawing/2014/main" id="{681F2AA6-F41A-4662-B4AE-EAAE4CBB3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" y="1233"/>
              <a:ext cx="6" cy="20"/>
            </a:xfrm>
            <a:custGeom>
              <a:avLst/>
              <a:gdLst>
                <a:gd name="T0" fmla="*/ 0 w 267"/>
                <a:gd name="T1" fmla="*/ 0 h 934"/>
                <a:gd name="T2" fmla="*/ 267 w 267"/>
                <a:gd name="T3" fmla="*/ 0 h 934"/>
                <a:gd name="T4" fmla="*/ 267 w 267"/>
                <a:gd name="T5" fmla="*/ 934 h 934"/>
                <a:gd name="T6" fmla="*/ 0 w 267"/>
                <a:gd name="T7" fmla="*/ 934 h 934"/>
                <a:gd name="T8" fmla="*/ 0 w 267"/>
                <a:gd name="T9" fmla="*/ 0 h 934"/>
                <a:gd name="T10" fmla="*/ 0 w 267"/>
                <a:gd name="T1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934">
                  <a:moveTo>
                    <a:pt x="0" y="0"/>
                  </a:moveTo>
                  <a:lnTo>
                    <a:pt x="267" y="0"/>
                  </a:lnTo>
                  <a:lnTo>
                    <a:pt x="267" y="934"/>
                  </a:lnTo>
                  <a:lnTo>
                    <a:pt x="0" y="934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" name="Freeform 2096">
              <a:extLst>
                <a:ext uri="{FF2B5EF4-FFF2-40B4-BE49-F238E27FC236}">
                  <a16:creationId xmlns:a16="http://schemas.microsoft.com/office/drawing/2014/main" id="{40204ABD-E945-4A2F-AD27-5117DC5AC6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" y="1258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2097">
              <a:extLst>
                <a:ext uri="{FF2B5EF4-FFF2-40B4-BE49-F238E27FC236}">
                  <a16:creationId xmlns:a16="http://schemas.microsoft.com/office/drawing/2014/main" id="{F43C8048-B56F-4EA8-A37A-545228F03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7" y="1233"/>
              <a:ext cx="6" cy="20"/>
            </a:xfrm>
            <a:custGeom>
              <a:avLst/>
              <a:gdLst>
                <a:gd name="T0" fmla="*/ 0 w 267"/>
                <a:gd name="T1" fmla="*/ 0 h 934"/>
                <a:gd name="T2" fmla="*/ 267 w 267"/>
                <a:gd name="T3" fmla="*/ 0 h 934"/>
                <a:gd name="T4" fmla="*/ 267 w 267"/>
                <a:gd name="T5" fmla="*/ 934 h 934"/>
                <a:gd name="T6" fmla="*/ 0 w 267"/>
                <a:gd name="T7" fmla="*/ 934 h 934"/>
                <a:gd name="T8" fmla="*/ 0 w 267"/>
                <a:gd name="T9" fmla="*/ 0 h 934"/>
                <a:gd name="T10" fmla="*/ 0 w 267"/>
                <a:gd name="T1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934">
                  <a:moveTo>
                    <a:pt x="0" y="0"/>
                  </a:moveTo>
                  <a:lnTo>
                    <a:pt x="267" y="0"/>
                  </a:lnTo>
                  <a:lnTo>
                    <a:pt x="267" y="934"/>
                  </a:lnTo>
                  <a:lnTo>
                    <a:pt x="0" y="934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Freeform 2098">
              <a:extLst>
                <a:ext uri="{FF2B5EF4-FFF2-40B4-BE49-F238E27FC236}">
                  <a16:creationId xmlns:a16="http://schemas.microsoft.com/office/drawing/2014/main" id="{6C475602-2321-4680-8F73-E73F12AD10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7" y="1258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6AE8FCB-8D0F-471B-89FE-423024604C91}"/>
              </a:ext>
            </a:extLst>
          </p:cNvPr>
          <p:cNvCxnSpPr>
            <a:stCxn id="251" idx="6"/>
            <a:endCxn id="308" idx="2"/>
          </p:cNvCxnSpPr>
          <p:nvPr/>
        </p:nvCxnSpPr>
        <p:spPr>
          <a:xfrm>
            <a:off x="5433610" y="2485019"/>
            <a:ext cx="981511" cy="1088247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21E49E37-C604-4992-B9E1-9404A9AAE2D9}"/>
              </a:ext>
            </a:extLst>
          </p:cNvPr>
          <p:cNvCxnSpPr>
            <a:stCxn id="90" idx="6"/>
            <a:endCxn id="308" idx="2"/>
          </p:cNvCxnSpPr>
          <p:nvPr/>
        </p:nvCxnSpPr>
        <p:spPr>
          <a:xfrm flipV="1">
            <a:off x="5433610" y="3573266"/>
            <a:ext cx="981511" cy="1088247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Rectangle: Rounded Corners 321">
            <a:extLst>
              <a:ext uri="{FF2B5EF4-FFF2-40B4-BE49-F238E27FC236}">
                <a16:creationId xmlns:a16="http://schemas.microsoft.com/office/drawing/2014/main" id="{2F97E4F4-44DA-4049-AABF-52B2E3EB34E9}"/>
              </a:ext>
            </a:extLst>
          </p:cNvPr>
          <p:cNvSpPr/>
          <p:nvPr/>
        </p:nvSpPr>
        <p:spPr>
          <a:xfrm rot="19322254" flipH="1">
            <a:off x="9167087" y="2337516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қилинган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чора</a:t>
            </a:r>
            <a:r>
              <a:rPr lang="en-US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тадбирларни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23" name="Rectangle: Rounded Corners 322">
            <a:extLst>
              <a:ext uri="{FF2B5EF4-FFF2-40B4-BE49-F238E27FC236}">
                <a16:creationId xmlns:a16="http://schemas.microsoft.com/office/drawing/2014/main" id="{8DAFC230-9C65-43D3-9A1C-680A2EFC4862}"/>
              </a:ext>
            </a:extLst>
          </p:cNvPr>
          <p:cNvSpPr/>
          <p:nvPr/>
        </p:nvSpPr>
        <p:spPr>
          <a:xfrm rot="18704738">
            <a:off x="5454840" y="4108512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 бериш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24" name="Group 638">
            <a:extLst>
              <a:ext uri="{FF2B5EF4-FFF2-40B4-BE49-F238E27FC236}">
                <a16:creationId xmlns:a16="http://schemas.microsoft.com/office/drawing/2014/main" id="{664F9BA8-2C30-4443-928F-30665A6DA0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06772" y="3376394"/>
            <a:ext cx="408194" cy="365476"/>
            <a:chOff x="5961" y="3223"/>
            <a:chExt cx="172" cy="154"/>
          </a:xfrm>
          <a:solidFill>
            <a:schemeClr val="bg1">
              <a:lumMod val="50000"/>
            </a:schemeClr>
          </a:solidFill>
        </p:grpSpPr>
        <p:sp>
          <p:nvSpPr>
            <p:cNvPr id="325" name="Freeform 639">
              <a:extLst>
                <a:ext uri="{FF2B5EF4-FFF2-40B4-BE49-F238E27FC236}">
                  <a16:creationId xmlns:a16="http://schemas.microsoft.com/office/drawing/2014/main" id="{C3E098F2-7917-4C5A-B8E7-C0E1C820C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4" y="3256"/>
              <a:ext cx="7" cy="7"/>
            </a:xfrm>
            <a:custGeom>
              <a:avLst/>
              <a:gdLst>
                <a:gd name="T0" fmla="*/ 125 w 250"/>
                <a:gd name="T1" fmla="*/ 0 h 250"/>
                <a:gd name="T2" fmla="*/ 0 w 250"/>
                <a:gd name="T3" fmla="*/ 125 h 250"/>
                <a:gd name="T4" fmla="*/ 125 w 250"/>
                <a:gd name="T5" fmla="*/ 250 h 250"/>
                <a:gd name="T6" fmla="*/ 250 w 250"/>
                <a:gd name="T7" fmla="*/ 125 h 250"/>
                <a:gd name="T8" fmla="*/ 125 w 250"/>
                <a:gd name="T9" fmla="*/ 0 h 250"/>
                <a:gd name="T10" fmla="*/ 125 w 250"/>
                <a:gd name="T1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6" name="Freeform 640">
              <a:extLst>
                <a:ext uri="{FF2B5EF4-FFF2-40B4-BE49-F238E27FC236}">
                  <a16:creationId xmlns:a16="http://schemas.microsoft.com/office/drawing/2014/main" id="{02868CD5-0DA2-49C8-B1F1-EEFAC10733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10"/>
              <a:ext cx="7" cy="6"/>
            </a:xfrm>
            <a:custGeom>
              <a:avLst/>
              <a:gdLst>
                <a:gd name="T0" fmla="*/ 125 w 250"/>
                <a:gd name="T1" fmla="*/ 250 h 250"/>
                <a:gd name="T2" fmla="*/ 250 w 250"/>
                <a:gd name="T3" fmla="*/ 125 h 250"/>
                <a:gd name="T4" fmla="*/ 125 w 250"/>
                <a:gd name="T5" fmla="*/ 0 h 250"/>
                <a:gd name="T6" fmla="*/ 0 w 250"/>
                <a:gd name="T7" fmla="*/ 125 h 250"/>
                <a:gd name="T8" fmla="*/ 125 w 250"/>
                <a:gd name="T9" fmla="*/ 250 h 250"/>
                <a:gd name="T10" fmla="*/ 125 w 25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250"/>
                  </a:move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7" name="Freeform 641">
              <a:extLst>
                <a:ext uri="{FF2B5EF4-FFF2-40B4-BE49-F238E27FC236}">
                  <a16:creationId xmlns:a16="http://schemas.microsoft.com/office/drawing/2014/main" id="{FB2E2673-42C7-4D17-9F47-DD9AA7CCE9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1" y="3223"/>
              <a:ext cx="172" cy="154"/>
            </a:xfrm>
            <a:custGeom>
              <a:avLst/>
              <a:gdLst>
                <a:gd name="T0" fmla="*/ 4200 w 6400"/>
                <a:gd name="T1" fmla="*/ 0 h 5750"/>
                <a:gd name="T2" fmla="*/ 2080 w 6400"/>
                <a:gd name="T3" fmla="*/ 1753 h 5750"/>
                <a:gd name="T4" fmla="*/ 0 w 6400"/>
                <a:gd name="T5" fmla="*/ 3625 h 5750"/>
                <a:gd name="T6" fmla="*/ 488 w 6400"/>
                <a:gd name="T7" fmla="*/ 4820 h 5750"/>
                <a:gd name="T8" fmla="*/ 287 w 6400"/>
                <a:gd name="T9" fmla="*/ 5537 h 5750"/>
                <a:gd name="T10" fmla="*/ 260 w 6400"/>
                <a:gd name="T11" fmla="*/ 5673 h 5750"/>
                <a:gd name="T12" fmla="*/ 375 w 6400"/>
                <a:gd name="T13" fmla="*/ 5750 h 5750"/>
                <a:gd name="T14" fmla="*/ 1330 w 6400"/>
                <a:gd name="T15" fmla="*/ 5364 h 5750"/>
                <a:gd name="T16" fmla="*/ 2200 w 6400"/>
                <a:gd name="T17" fmla="*/ 5500 h 5750"/>
                <a:gd name="T18" fmla="*/ 4320 w 6400"/>
                <a:gd name="T19" fmla="*/ 3747 h 5750"/>
                <a:gd name="T20" fmla="*/ 5070 w 6400"/>
                <a:gd name="T21" fmla="*/ 3614 h 5750"/>
                <a:gd name="T22" fmla="*/ 6025 w 6400"/>
                <a:gd name="T23" fmla="*/ 4000 h 5750"/>
                <a:gd name="T24" fmla="*/ 6140 w 6400"/>
                <a:gd name="T25" fmla="*/ 3923 h 5750"/>
                <a:gd name="T26" fmla="*/ 6113 w 6400"/>
                <a:gd name="T27" fmla="*/ 3787 h 5750"/>
                <a:gd name="T28" fmla="*/ 5913 w 6400"/>
                <a:gd name="T29" fmla="*/ 3070 h 5750"/>
                <a:gd name="T30" fmla="*/ 6400 w 6400"/>
                <a:gd name="T31" fmla="*/ 1875 h 5750"/>
                <a:gd name="T32" fmla="*/ 4200 w 6400"/>
                <a:gd name="T33" fmla="*/ 0 h 5750"/>
                <a:gd name="T34" fmla="*/ 2200 w 6400"/>
                <a:gd name="T35" fmla="*/ 5250 h 5750"/>
                <a:gd name="T36" fmla="*/ 1344 w 6400"/>
                <a:gd name="T37" fmla="*/ 5102 h 5750"/>
                <a:gd name="T38" fmla="*/ 1205 w 6400"/>
                <a:gd name="T39" fmla="*/ 5134 h 5750"/>
                <a:gd name="T40" fmla="*/ 644 w 6400"/>
                <a:gd name="T41" fmla="*/ 5467 h 5750"/>
                <a:gd name="T42" fmla="*/ 720 w 6400"/>
                <a:gd name="T43" fmla="*/ 4723 h 5750"/>
                <a:gd name="T44" fmla="*/ 690 w 6400"/>
                <a:gd name="T45" fmla="*/ 4670 h 5750"/>
                <a:gd name="T46" fmla="*/ 250 w 6400"/>
                <a:gd name="T47" fmla="*/ 3625 h 5750"/>
                <a:gd name="T48" fmla="*/ 2200 w 6400"/>
                <a:gd name="T49" fmla="*/ 2000 h 5750"/>
                <a:gd name="T50" fmla="*/ 4075 w 6400"/>
                <a:gd name="T51" fmla="*/ 3625 h 5750"/>
                <a:gd name="T52" fmla="*/ 2200 w 6400"/>
                <a:gd name="T53" fmla="*/ 5250 h 5750"/>
                <a:gd name="T54" fmla="*/ 5710 w 6400"/>
                <a:gd name="T55" fmla="*/ 2920 h 5750"/>
                <a:gd name="T56" fmla="*/ 5680 w 6400"/>
                <a:gd name="T57" fmla="*/ 2973 h 5750"/>
                <a:gd name="T58" fmla="*/ 5756 w 6400"/>
                <a:gd name="T59" fmla="*/ 3717 h 5750"/>
                <a:gd name="T60" fmla="*/ 5195 w 6400"/>
                <a:gd name="T61" fmla="*/ 3384 h 5750"/>
                <a:gd name="T62" fmla="*/ 5056 w 6400"/>
                <a:gd name="T63" fmla="*/ 3352 h 5750"/>
                <a:gd name="T64" fmla="*/ 4320 w 6400"/>
                <a:gd name="T65" fmla="*/ 3497 h 5750"/>
                <a:gd name="T66" fmla="*/ 3645 w 6400"/>
                <a:gd name="T67" fmla="*/ 2250 h 5750"/>
                <a:gd name="T68" fmla="*/ 5275 w 6400"/>
                <a:gd name="T69" fmla="*/ 2250 h 5750"/>
                <a:gd name="T70" fmla="*/ 5400 w 6400"/>
                <a:gd name="T71" fmla="*/ 2125 h 5750"/>
                <a:gd name="T72" fmla="*/ 5275 w 6400"/>
                <a:gd name="T73" fmla="*/ 2000 h 5750"/>
                <a:gd name="T74" fmla="*/ 3260 w 6400"/>
                <a:gd name="T75" fmla="*/ 2000 h 5750"/>
                <a:gd name="T76" fmla="*/ 2330 w 6400"/>
                <a:gd name="T77" fmla="*/ 1754 h 5750"/>
                <a:gd name="T78" fmla="*/ 4200 w 6400"/>
                <a:gd name="T79" fmla="*/ 250 h 5750"/>
                <a:gd name="T80" fmla="*/ 6150 w 6400"/>
                <a:gd name="T81" fmla="*/ 1875 h 5750"/>
                <a:gd name="T82" fmla="*/ 5710 w 6400"/>
                <a:gd name="T83" fmla="*/ 2920 h 5750"/>
                <a:gd name="T84" fmla="*/ 5710 w 6400"/>
                <a:gd name="T85" fmla="*/ 2920 h 5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0" h="5750">
                  <a:moveTo>
                    <a:pt x="4200" y="0"/>
                  </a:moveTo>
                  <a:cubicBezTo>
                    <a:pt x="3075" y="0"/>
                    <a:pt x="2151" y="776"/>
                    <a:pt x="2080" y="1753"/>
                  </a:cubicBezTo>
                  <a:cubicBezTo>
                    <a:pt x="1008" y="1807"/>
                    <a:pt x="0" y="2580"/>
                    <a:pt x="0" y="3625"/>
                  </a:cubicBezTo>
                  <a:cubicBezTo>
                    <a:pt x="0" y="4062"/>
                    <a:pt x="173" y="4485"/>
                    <a:pt x="488" y="4820"/>
                  </a:cubicBezTo>
                  <a:cubicBezTo>
                    <a:pt x="550" y="5077"/>
                    <a:pt x="474" y="5349"/>
                    <a:pt x="287" y="5537"/>
                  </a:cubicBezTo>
                  <a:cubicBezTo>
                    <a:pt x="251" y="5572"/>
                    <a:pt x="240" y="5626"/>
                    <a:pt x="260" y="5673"/>
                  </a:cubicBezTo>
                  <a:cubicBezTo>
                    <a:pt x="279" y="5720"/>
                    <a:pt x="324" y="5750"/>
                    <a:pt x="375" y="5750"/>
                  </a:cubicBezTo>
                  <a:cubicBezTo>
                    <a:pt x="731" y="5750"/>
                    <a:pt x="1075" y="5610"/>
                    <a:pt x="1330" y="5364"/>
                  </a:cubicBezTo>
                  <a:cubicBezTo>
                    <a:pt x="1579" y="5449"/>
                    <a:pt x="1903" y="5500"/>
                    <a:pt x="2200" y="5500"/>
                  </a:cubicBezTo>
                  <a:cubicBezTo>
                    <a:pt x="3325" y="5500"/>
                    <a:pt x="4249" y="4724"/>
                    <a:pt x="4320" y="3747"/>
                  </a:cubicBezTo>
                  <a:cubicBezTo>
                    <a:pt x="4582" y="3736"/>
                    <a:pt x="4854" y="3687"/>
                    <a:pt x="5070" y="3614"/>
                  </a:cubicBezTo>
                  <a:cubicBezTo>
                    <a:pt x="5325" y="3860"/>
                    <a:pt x="5669" y="4000"/>
                    <a:pt x="6025" y="4000"/>
                  </a:cubicBezTo>
                  <a:cubicBezTo>
                    <a:pt x="6076" y="4000"/>
                    <a:pt x="6121" y="3970"/>
                    <a:pt x="6140" y="3923"/>
                  </a:cubicBezTo>
                  <a:cubicBezTo>
                    <a:pt x="6160" y="3876"/>
                    <a:pt x="6149" y="3822"/>
                    <a:pt x="6113" y="3787"/>
                  </a:cubicBezTo>
                  <a:cubicBezTo>
                    <a:pt x="5926" y="3599"/>
                    <a:pt x="5850" y="3327"/>
                    <a:pt x="5913" y="3070"/>
                  </a:cubicBezTo>
                  <a:cubicBezTo>
                    <a:pt x="6227" y="2735"/>
                    <a:pt x="6400" y="2312"/>
                    <a:pt x="6400" y="1875"/>
                  </a:cubicBezTo>
                  <a:cubicBezTo>
                    <a:pt x="6400" y="789"/>
                    <a:pt x="5315" y="0"/>
                    <a:pt x="4200" y="0"/>
                  </a:cubicBezTo>
                  <a:close/>
                  <a:moveTo>
                    <a:pt x="2200" y="5250"/>
                  </a:moveTo>
                  <a:cubicBezTo>
                    <a:pt x="1905" y="5250"/>
                    <a:pt x="1569" y="5192"/>
                    <a:pt x="1344" y="5102"/>
                  </a:cubicBezTo>
                  <a:cubicBezTo>
                    <a:pt x="1295" y="5083"/>
                    <a:pt x="1240" y="5096"/>
                    <a:pt x="1205" y="5134"/>
                  </a:cubicBezTo>
                  <a:cubicBezTo>
                    <a:pt x="1054" y="5299"/>
                    <a:pt x="858" y="5414"/>
                    <a:pt x="644" y="5467"/>
                  </a:cubicBezTo>
                  <a:cubicBezTo>
                    <a:pt x="762" y="5241"/>
                    <a:pt x="792" y="4975"/>
                    <a:pt x="720" y="4723"/>
                  </a:cubicBezTo>
                  <a:cubicBezTo>
                    <a:pt x="715" y="4703"/>
                    <a:pt x="704" y="4685"/>
                    <a:pt x="690" y="4670"/>
                  </a:cubicBezTo>
                  <a:cubicBezTo>
                    <a:pt x="406" y="4378"/>
                    <a:pt x="250" y="4007"/>
                    <a:pt x="250" y="3625"/>
                  </a:cubicBezTo>
                  <a:cubicBezTo>
                    <a:pt x="250" y="2744"/>
                    <a:pt x="1143" y="2000"/>
                    <a:pt x="2200" y="2000"/>
                  </a:cubicBezTo>
                  <a:cubicBezTo>
                    <a:pt x="3198" y="2000"/>
                    <a:pt x="4075" y="2694"/>
                    <a:pt x="4075" y="3625"/>
                  </a:cubicBezTo>
                  <a:cubicBezTo>
                    <a:pt x="4075" y="4521"/>
                    <a:pt x="3234" y="5250"/>
                    <a:pt x="2200" y="5250"/>
                  </a:cubicBezTo>
                  <a:close/>
                  <a:moveTo>
                    <a:pt x="5710" y="2920"/>
                  </a:moveTo>
                  <a:cubicBezTo>
                    <a:pt x="5696" y="2935"/>
                    <a:pt x="5685" y="2953"/>
                    <a:pt x="5680" y="2973"/>
                  </a:cubicBezTo>
                  <a:cubicBezTo>
                    <a:pt x="5608" y="3225"/>
                    <a:pt x="5638" y="3491"/>
                    <a:pt x="5756" y="3717"/>
                  </a:cubicBezTo>
                  <a:cubicBezTo>
                    <a:pt x="5542" y="3664"/>
                    <a:pt x="5346" y="3549"/>
                    <a:pt x="5195" y="3384"/>
                  </a:cubicBezTo>
                  <a:cubicBezTo>
                    <a:pt x="5160" y="3346"/>
                    <a:pt x="5105" y="3333"/>
                    <a:pt x="5056" y="3352"/>
                  </a:cubicBezTo>
                  <a:cubicBezTo>
                    <a:pt x="4861" y="3430"/>
                    <a:pt x="4583" y="3484"/>
                    <a:pt x="4320" y="3497"/>
                  </a:cubicBezTo>
                  <a:cubicBezTo>
                    <a:pt x="4283" y="3024"/>
                    <a:pt x="4048" y="2580"/>
                    <a:pt x="3645" y="2250"/>
                  </a:cubicBezTo>
                  <a:lnTo>
                    <a:pt x="5275" y="2250"/>
                  </a:lnTo>
                  <a:cubicBezTo>
                    <a:pt x="5344" y="2250"/>
                    <a:pt x="5400" y="2194"/>
                    <a:pt x="5400" y="2125"/>
                  </a:cubicBezTo>
                  <a:cubicBezTo>
                    <a:pt x="5400" y="2056"/>
                    <a:pt x="5344" y="2000"/>
                    <a:pt x="5275" y="2000"/>
                  </a:cubicBezTo>
                  <a:lnTo>
                    <a:pt x="3260" y="2000"/>
                  </a:lnTo>
                  <a:cubicBezTo>
                    <a:pt x="2977" y="1856"/>
                    <a:pt x="2658" y="1771"/>
                    <a:pt x="2330" y="1754"/>
                  </a:cubicBezTo>
                  <a:cubicBezTo>
                    <a:pt x="2402" y="914"/>
                    <a:pt x="3213" y="250"/>
                    <a:pt x="4200" y="250"/>
                  </a:cubicBezTo>
                  <a:cubicBezTo>
                    <a:pt x="5257" y="250"/>
                    <a:pt x="6150" y="994"/>
                    <a:pt x="6150" y="1875"/>
                  </a:cubicBezTo>
                  <a:cubicBezTo>
                    <a:pt x="6150" y="2257"/>
                    <a:pt x="5994" y="2628"/>
                    <a:pt x="5710" y="2920"/>
                  </a:cubicBezTo>
                  <a:close/>
                  <a:moveTo>
                    <a:pt x="5710" y="292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Freeform 642">
              <a:extLst>
                <a:ext uri="{FF2B5EF4-FFF2-40B4-BE49-F238E27FC236}">
                  <a16:creationId xmlns:a16="http://schemas.microsoft.com/office/drawing/2014/main" id="{B5679A50-61A5-46E9-BE6E-5E1308FF5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1" y="3310"/>
              <a:ext cx="50" cy="6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9" name="Freeform 643">
              <a:extLst>
                <a:ext uri="{FF2B5EF4-FFF2-40B4-BE49-F238E27FC236}">
                  <a16:creationId xmlns:a16="http://schemas.microsoft.com/office/drawing/2014/main" id="{43E461C3-A31E-4648-8D6B-93617F3F63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30"/>
              <a:ext cx="63" cy="7"/>
            </a:xfrm>
            <a:custGeom>
              <a:avLst/>
              <a:gdLst>
                <a:gd name="T0" fmla="*/ 2200 w 2325"/>
                <a:gd name="T1" fmla="*/ 0 h 250"/>
                <a:gd name="T2" fmla="*/ 125 w 2325"/>
                <a:gd name="T3" fmla="*/ 0 h 250"/>
                <a:gd name="T4" fmla="*/ 0 w 2325"/>
                <a:gd name="T5" fmla="*/ 125 h 250"/>
                <a:gd name="T6" fmla="*/ 125 w 2325"/>
                <a:gd name="T7" fmla="*/ 250 h 250"/>
                <a:gd name="T8" fmla="*/ 2200 w 2325"/>
                <a:gd name="T9" fmla="*/ 250 h 250"/>
                <a:gd name="T10" fmla="*/ 2325 w 2325"/>
                <a:gd name="T11" fmla="*/ 125 h 250"/>
                <a:gd name="T12" fmla="*/ 2200 w 2325"/>
                <a:gd name="T13" fmla="*/ 0 h 250"/>
                <a:gd name="T14" fmla="*/ 2200 w 23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5" h="250">
                  <a:moveTo>
                    <a:pt x="22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2200" y="250"/>
                  </a:lnTo>
                  <a:cubicBezTo>
                    <a:pt x="2269" y="250"/>
                    <a:pt x="2325" y="194"/>
                    <a:pt x="2325" y="125"/>
                  </a:cubicBezTo>
                  <a:cubicBezTo>
                    <a:pt x="2325" y="56"/>
                    <a:pt x="2269" y="0"/>
                    <a:pt x="2200" y="0"/>
                  </a:cubicBezTo>
                  <a:close/>
                  <a:moveTo>
                    <a:pt x="22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0" name="Freeform 644">
              <a:extLst>
                <a:ext uri="{FF2B5EF4-FFF2-40B4-BE49-F238E27FC236}">
                  <a16:creationId xmlns:a16="http://schemas.microsoft.com/office/drawing/2014/main" id="{9E00C720-8B6B-4EB9-AC7B-BB720CE68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7" y="3256"/>
              <a:ext cx="49" cy="7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32" name="object 12">
            <a:extLst>
              <a:ext uri="{FF2B5EF4-FFF2-40B4-BE49-F238E27FC236}">
                <a16:creationId xmlns:a16="http://schemas.microsoft.com/office/drawing/2014/main" id="{DE4C44F5-CB78-4D1E-87C2-EB894028F426}"/>
              </a:ext>
            </a:extLst>
          </p:cNvPr>
          <p:cNvSpPr/>
          <p:nvPr/>
        </p:nvSpPr>
        <p:spPr>
          <a:xfrm>
            <a:off x="8488388" y="3177266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DD240EB3-8838-49DE-91AE-F305045AD4FC}"/>
              </a:ext>
            </a:extLst>
          </p:cNvPr>
          <p:cNvCxnSpPr>
            <a:stCxn id="308" idx="6"/>
            <a:endCxn id="332" idx="2"/>
          </p:cNvCxnSpPr>
          <p:nvPr/>
        </p:nvCxnSpPr>
        <p:spPr>
          <a:xfrm>
            <a:off x="7209771" y="3573266"/>
            <a:ext cx="1278617" cy="0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Rectangle: Rounded Corners 345">
            <a:extLst>
              <a:ext uri="{FF2B5EF4-FFF2-40B4-BE49-F238E27FC236}">
                <a16:creationId xmlns:a16="http://schemas.microsoft.com/office/drawing/2014/main" id="{515B7005-7D72-49FC-9CC8-07522C0A749E}"/>
              </a:ext>
            </a:extLst>
          </p:cNvPr>
          <p:cNvSpPr/>
          <p:nvPr/>
        </p:nvSpPr>
        <p:spPr>
          <a:xfrm>
            <a:off x="7144960" y="3081289"/>
            <a:ext cx="1430666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48" name="Group 1589">
            <a:extLst>
              <a:ext uri="{FF2B5EF4-FFF2-40B4-BE49-F238E27FC236}">
                <a16:creationId xmlns:a16="http://schemas.microsoft.com/office/drawing/2014/main" id="{FA3AE04F-9E6C-4232-AB38-76DBE12F12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27749" y="3297810"/>
            <a:ext cx="518415" cy="521394"/>
            <a:chOff x="2384" y="844"/>
            <a:chExt cx="174" cy="175"/>
          </a:xfrm>
          <a:solidFill>
            <a:srgbClr val="1BD7D3"/>
          </a:solidFill>
        </p:grpSpPr>
        <p:sp>
          <p:nvSpPr>
            <p:cNvPr id="349" name="Freeform 1590">
              <a:extLst>
                <a:ext uri="{FF2B5EF4-FFF2-40B4-BE49-F238E27FC236}">
                  <a16:creationId xmlns:a16="http://schemas.microsoft.com/office/drawing/2014/main" id="{2163C0EC-9499-451B-A11C-ABAEB15C0F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0" name="Freeform 1591">
              <a:extLst>
                <a:ext uri="{FF2B5EF4-FFF2-40B4-BE49-F238E27FC236}">
                  <a16:creationId xmlns:a16="http://schemas.microsoft.com/office/drawing/2014/main" id="{B366CCA7-231A-4C77-882E-AA78E2C5AA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1" name="Freeform 1592">
              <a:extLst>
                <a:ext uri="{FF2B5EF4-FFF2-40B4-BE49-F238E27FC236}">
                  <a16:creationId xmlns:a16="http://schemas.microsoft.com/office/drawing/2014/main" id="{78675C36-9D38-41C2-80FD-AAE01F704E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53" name="object 12">
            <a:extLst>
              <a:ext uri="{FF2B5EF4-FFF2-40B4-BE49-F238E27FC236}">
                <a16:creationId xmlns:a16="http://schemas.microsoft.com/office/drawing/2014/main" id="{453469DA-6726-47BE-A7F4-5595053B371D}"/>
              </a:ext>
            </a:extLst>
          </p:cNvPr>
          <p:cNvSpPr/>
          <p:nvPr/>
        </p:nvSpPr>
        <p:spPr>
          <a:xfrm>
            <a:off x="10648433" y="2089019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Rectangle: Rounded Corners 353">
            <a:extLst>
              <a:ext uri="{FF2B5EF4-FFF2-40B4-BE49-F238E27FC236}">
                <a16:creationId xmlns:a16="http://schemas.microsoft.com/office/drawing/2014/main" id="{43BACF12-F11B-4C36-B485-1F7B9AA7CA68}"/>
              </a:ext>
            </a:extLst>
          </p:cNvPr>
          <p:cNvSpPr/>
          <p:nvPr/>
        </p:nvSpPr>
        <p:spPr>
          <a:xfrm>
            <a:off x="10342428" y="2921762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Одоб-аҳлоқ комиссияси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66" name="object 12">
            <a:extLst>
              <a:ext uri="{FF2B5EF4-FFF2-40B4-BE49-F238E27FC236}">
                <a16:creationId xmlns:a16="http://schemas.microsoft.com/office/drawing/2014/main" id="{8D47E557-1E1A-41E5-8D8B-DD33E99C9F30}"/>
              </a:ext>
            </a:extLst>
          </p:cNvPr>
          <p:cNvSpPr/>
          <p:nvPr/>
        </p:nvSpPr>
        <p:spPr>
          <a:xfrm>
            <a:off x="10648433" y="4265513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Rectangle: Rounded Corners 366">
            <a:extLst>
              <a:ext uri="{FF2B5EF4-FFF2-40B4-BE49-F238E27FC236}">
                <a16:creationId xmlns:a16="http://schemas.microsoft.com/office/drawing/2014/main" id="{E890EA47-AD37-4B44-B2EA-85D32FF402AF}"/>
              </a:ext>
            </a:extLst>
          </p:cNvPr>
          <p:cNvSpPr/>
          <p:nvPr/>
        </p:nvSpPr>
        <p:spPr>
          <a:xfrm>
            <a:off x="10136236" y="5098256"/>
            <a:ext cx="1819044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Комплаенс бўлинмаси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78" name="Group 345">
            <a:extLst>
              <a:ext uri="{FF2B5EF4-FFF2-40B4-BE49-F238E27FC236}">
                <a16:creationId xmlns:a16="http://schemas.microsoft.com/office/drawing/2014/main" id="{31B38583-BF28-45CD-BC3A-A0DA786337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83077" y="2209468"/>
            <a:ext cx="525361" cy="557915"/>
            <a:chOff x="1908" y="108"/>
            <a:chExt cx="3857" cy="4096"/>
          </a:xfrm>
          <a:solidFill>
            <a:srgbClr val="B1C7F7"/>
          </a:solidFill>
        </p:grpSpPr>
        <p:sp>
          <p:nvSpPr>
            <p:cNvPr id="379" name="Freeform 346">
              <a:extLst>
                <a:ext uri="{FF2B5EF4-FFF2-40B4-BE49-F238E27FC236}">
                  <a16:creationId xmlns:a16="http://schemas.microsoft.com/office/drawing/2014/main" id="{A0C38AFC-72DD-45A0-BF6D-262E1F19A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8" y="2013"/>
              <a:ext cx="3857" cy="2191"/>
            </a:xfrm>
            <a:custGeom>
              <a:avLst/>
              <a:gdLst>
                <a:gd name="T0" fmla="*/ 7732 w 8037"/>
                <a:gd name="T1" fmla="*/ 2006 h 4564"/>
                <a:gd name="T2" fmla="*/ 7900 w 8037"/>
                <a:gd name="T3" fmla="*/ 690 h 4564"/>
                <a:gd name="T4" fmla="*/ 6680 w 8037"/>
                <a:gd name="T5" fmla="*/ 651 h 4564"/>
                <a:gd name="T6" fmla="*/ 6904 w 8037"/>
                <a:gd name="T7" fmla="*/ 2030 h 4564"/>
                <a:gd name="T8" fmla="*/ 5355 w 8037"/>
                <a:gd name="T9" fmla="*/ 2889 h 4564"/>
                <a:gd name="T10" fmla="*/ 4444 w 8037"/>
                <a:gd name="T11" fmla="*/ 1616 h 4564"/>
                <a:gd name="T12" fmla="*/ 4726 w 8037"/>
                <a:gd name="T13" fmla="*/ 482 h 4564"/>
                <a:gd name="T14" fmla="*/ 3320 w 8037"/>
                <a:gd name="T15" fmla="*/ 770 h 4564"/>
                <a:gd name="T16" fmla="*/ 3529 w 8037"/>
                <a:gd name="T17" fmla="*/ 2017 h 4564"/>
                <a:gd name="T18" fmla="*/ 2439 w 8037"/>
                <a:gd name="T19" fmla="*/ 2936 h 4564"/>
                <a:gd name="T20" fmla="*/ 1078 w 8037"/>
                <a:gd name="T21" fmla="*/ 1665 h 4564"/>
                <a:gd name="T22" fmla="*/ 1343 w 8037"/>
                <a:gd name="T23" fmla="*/ 574 h 4564"/>
                <a:gd name="T24" fmla="*/ 192 w 8037"/>
                <a:gd name="T25" fmla="*/ 1406 h 4564"/>
                <a:gd name="T26" fmla="*/ 88 w 8037"/>
                <a:gd name="T27" fmla="*/ 2337 h 4564"/>
                <a:gd name="T28" fmla="*/ 750 w 8037"/>
                <a:gd name="T29" fmla="*/ 4564 h 4564"/>
                <a:gd name="T30" fmla="*/ 7154 w 8037"/>
                <a:gd name="T31" fmla="*/ 464 h 4564"/>
                <a:gd name="T32" fmla="*/ 7520 w 8037"/>
                <a:gd name="T33" fmla="*/ 944 h 4564"/>
                <a:gd name="T34" fmla="*/ 7270 w 8037"/>
                <a:gd name="T35" fmla="*/ 951 h 4564"/>
                <a:gd name="T36" fmla="*/ 6929 w 8037"/>
                <a:gd name="T37" fmla="*/ 1152 h 4564"/>
                <a:gd name="T38" fmla="*/ 7187 w 8037"/>
                <a:gd name="T39" fmla="*/ 1892 h 4564"/>
                <a:gd name="T40" fmla="*/ 6207 w 8037"/>
                <a:gd name="T41" fmla="*/ 3185 h 4564"/>
                <a:gd name="T42" fmla="*/ 7699 w 8037"/>
                <a:gd name="T43" fmla="*/ 2356 h 4564"/>
                <a:gd name="T44" fmla="*/ 7239 w 8037"/>
                <a:gd name="T45" fmla="*/ 2678 h 4564"/>
                <a:gd name="T46" fmla="*/ 4736 w 8037"/>
                <a:gd name="T47" fmla="*/ 2376 h 4564"/>
                <a:gd name="T48" fmla="*/ 4421 w 8037"/>
                <a:gd name="T49" fmla="*/ 3075 h 4564"/>
                <a:gd name="T50" fmla="*/ 3853 w 8037"/>
                <a:gd name="T51" fmla="*/ 1764 h 4564"/>
                <a:gd name="T52" fmla="*/ 4018 w 8037"/>
                <a:gd name="T53" fmla="*/ 2051 h 4564"/>
                <a:gd name="T54" fmla="*/ 4160 w 8037"/>
                <a:gd name="T55" fmla="*/ 3078 h 4564"/>
                <a:gd name="T56" fmla="*/ 4244 w 8037"/>
                <a:gd name="T57" fmla="*/ 250 h 4564"/>
                <a:gd name="T58" fmla="*/ 3570 w 8037"/>
                <a:gd name="T59" fmla="*/ 566 h 4564"/>
                <a:gd name="T60" fmla="*/ 4477 w 8037"/>
                <a:gd name="T61" fmla="*/ 907 h 4564"/>
                <a:gd name="T62" fmla="*/ 3659 w 8037"/>
                <a:gd name="T63" fmla="*/ 1358 h 4564"/>
                <a:gd name="T64" fmla="*/ 3639 w 8037"/>
                <a:gd name="T65" fmla="*/ 2249 h 4564"/>
                <a:gd name="T66" fmla="*/ 2942 w 8037"/>
                <a:gd name="T67" fmla="*/ 3371 h 4564"/>
                <a:gd name="T68" fmla="*/ 664 w 8037"/>
                <a:gd name="T69" fmla="*/ 1262 h 4564"/>
                <a:gd name="T70" fmla="*/ 747 w 8037"/>
                <a:gd name="T71" fmla="*/ 1513 h 4564"/>
                <a:gd name="T72" fmla="*/ 516 w 8037"/>
                <a:gd name="T73" fmla="*/ 944 h 4564"/>
                <a:gd name="T74" fmla="*/ 747 w 8037"/>
                <a:gd name="T75" fmla="*/ 1763 h 4564"/>
                <a:gd name="T76" fmla="*/ 747 w 8037"/>
                <a:gd name="T77" fmla="*/ 1763 h 4564"/>
                <a:gd name="T78" fmla="*/ 1733 w 8037"/>
                <a:gd name="T79" fmla="*/ 3140 h 4564"/>
                <a:gd name="T80" fmla="*/ 1631 w 8037"/>
                <a:gd name="T81" fmla="*/ 3371 h 4564"/>
                <a:gd name="T82" fmla="*/ 869 w 8037"/>
                <a:gd name="T83" fmla="*/ 3371 h 4564"/>
                <a:gd name="T84" fmla="*/ 750 w 8037"/>
                <a:gd name="T85" fmla="*/ 4314 h 4564"/>
                <a:gd name="T86" fmla="*/ 1006 w 8037"/>
                <a:gd name="T87" fmla="*/ 3998 h 4564"/>
                <a:gd name="T88" fmla="*/ 1119 w 8037"/>
                <a:gd name="T89" fmla="*/ 3196 h 4564"/>
                <a:gd name="T90" fmla="*/ 2594 w 8037"/>
                <a:gd name="T91" fmla="*/ 3971 h 4564"/>
                <a:gd name="T92" fmla="*/ 2759 w 8037"/>
                <a:gd name="T93" fmla="*/ 3621 h 4564"/>
                <a:gd name="T94" fmla="*/ 3004 w 8037"/>
                <a:gd name="T95" fmla="*/ 3846 h 4564"/>
                <a:gd name="T96" fmla="*/ 6608 w 8037"/>
                <a:gd name="T97" fmla="*/ 3526 h 4564"/>
                <a:gd name="T98" fmla="*/ 6854 w 8037"/>
                <a:gd name="T99" fmla="*/ 4004 h 4564"/>
                <a:gd name="T100" fmla="*/ 7787 w 8037"/>
                <a:gd name="T101" fmla="*/ 3621 h 4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37" h="4564">
                  <a:moveTo>
                    <a:pt x="8036" y="3491"/>
                  </a:moveTo>
                  <a:cubicBezTo>
                    <a:pt x="8036" y="3490"/>
                    <a:pt x="8036" y="3488"/>
                    <a:pt x="8036" y="3487"/>
                  </a:cubicBezTo>
                  <a:lnTo>
                    <a:pt x="7948" y="2338"/>
                  </a:lnTo>
                  <a:cubicBezTo>
                    <a:pt x="7938" y="2206"/>
                    <a:pt x="7865" y="2086"/>
                    <a:pt x="7752" y="2018"/>
                  </a:cubicBezTo>
                  <a:lnTo>
                    <a:pt x="7732" y="2006"/>
                  </a:lnTo>
                  <a:lnTo>
                    <a:pt x="7680" y="1622"/>
                  </a:lnTo>
                  <a:cubicBezTo>
                    <a:pt x="7747" y="1566"/>
                    <a:pt x="7803" y="1495"/>
                    <a:pt x="7841" y="1415"/>
                  </a:cubicBezTo>
                  <a:cubicBezTo>
                    <a:pt x="7842" y="1412"/>
                    <a:pt x="7844" y="1409"/>
                    <a:pt x="7845" y="1406"/>
                  </a:cubicBezTo>
                  <a:cubicBezTo>
                    <a:pt x="7880" y="1329"/>
                    <a:pt x="7900" y="1243"/>
                    <a:pt x="7900" y="1152"/>
                  </a:cubicBezTo>
                  <a:lnTo>
                    <a:pt x="7900" y="690"/>
                  </a:lnTo>
                  <a:cubicBezTo>
                    <a:pt x="7900" y="427"/>
                    <a:pt x="7687" y="214"/>
                    <a:pt x="7425" y="214"/>
                  </a:cubicBezTo>
                  <a:lnTo>
                    <a:pt x="7154" y="214"/>
                  </a:lnTo>
                  <a:cubicBezTo>
                    <a:pt x="6932" y="214"/>
                    <a:pt x="6745" y="367"/>
                    <a:pt x="6693" y="574"/>
                  </a:cubicBezTo>
                  <a:cubicBezTo>
                    <a:pt x="6691" y="578"/>
                    <a:pt x="6689" y="582"/>
                    <a:pt x="6688" y="586"/>
                  </a:cubicBezTo>
                  <a:cubicBezTo>
                    <a:pt x="6679" y="607"/>
                    <a:pt x="6677" y="630"/>
                    <a:pt x="6680" y="651"/>
                  </a:cubicBezTo>
                  <a:cubicBezTo>
                    <a:pt x="6679" y="664"/>
                    <a:pt x="6679" y="677"/>
                    <a:pt x="6679" y="690"/>
                  </a:cubicBezTo>
                  <a:lnTo>
                    <a:pt x="6679" y="1152"/>
                  </a:lnTo>
                  <a:cubicBezTo>
                    <a:pt x="6679" y="1367"/>
                    <a:pt x="6790" y="1556"/>
                    <a:pt x="6959" y="1665"/>
                  </a:cubicBezTo>
                  <a:lnTo>
                    <a:pt x="6924" y="2011"/>
                  </a:lnTo>
                  <a:cubicBezTo>
                    <a:pt x="6917" y="2017"/>
                    <a:pt x="6910" y="2023"/>
                    <a:pt x="6904" y="2030"/>
                  </a:cubicBezTo>
                  <a:lnTo>
                    <a:pt x="6149" y="2935"/>
                  </a:lnTo>
                  <a:lnTo>
                    <a:pt x="5626" y="2933"/>
                  </a:lnTo>
                  <a:cubicBezTo>
                    <a:pt x="5615" y="2933"/>
                    <a:pt x="5606" y="2934"/>
                    <a:pt x="5597" y="2936"/>
                  </a:cubicBezTo>
                  <a:cubicBezTo>
                    <a:pt x="5504" y="2957"/>
                    <a:pt x="5422" y="3001"/>
                    <a:pt x="5355" y="3060"/>
                  </a:cubicBezTo>
                  <a:lnTo>
                    <a:pt x="5355" y="2889"/>
                  </a:lnTo>
                  <a:cubicBezTo>
                    <a:pt x="5355" y="2549"/>
                    <a:pt x="5138" y="2248"/>
                    <a:pt x="4816" y="2139"/>
                  </a:cubicBezTo>
                  <a:lnTo>
                    <a:pt x="4600" y="2066"/>
                  </a:lnTo>
                  <a:cubicBezTo>
                    <a:pt x="4565" y="2055"/>
                    <a:pt x="4533" y="2035"/>
                    <a:pt x="4508" y="2008"/>
                  </a:cubicBezTo>
                  <a:cubicBezTo>
                    <a:pt x="4467" y="1965"/>
                    <a:pt x="4444" y="1909"/>
                    <a:pt x="4444" y="1849"/>
                  </a:cubicBezTo>
                  <a:lnTo>
                    <a:pt x="4444" y="1616"/>
                  </a:lnTo>
                  <a:lnTo>
                    <a:pt x="4518" y="1572"/>
                  </a:lnTo>
                  <a:cubicBezTo>
                    <a:pt x="4646" y="1493"/>
                    <a:pt x="4726" y="1351"/>
                    <a:pt x="4726" y="1200"/>
                  </a:cubicBezTo>
                  <a:lnTo>
                    <a:pt x="4726" y="817"/>
                  </a:lnTo>
                  <a:lnTo>
                    <a:pt x="4726" y="816"/>
                  </a:lnTo>
                  <a:lnTo>
                    <a:pt x="4726" y="482"/>
                  </a:lnTo>
                  <a:cubicBezTo>
                    <a:pt x="4726" y="216"/>
                    <a:pt x="4510" y="0"/>
                    <a:pt x="4244" y="0"/>
                  </a:cubicBezTo>
                  <a:lnTo>
                    <a:pt x="3802" y="0"/>
                  </a:lnTo>
                  <a:cubicBezTo>
                    <a:pt x="3537" y="0"/>
                    <a:pt x="3320" y="216"/>
                    <a:pt x="3320" y="482"/>
                  </a:cubicBezTo>
                  <a:lnTo>
                    <a:pt x="3320" y="770"/>
                  </a:lnTo>
                  <a:lnTo>
                    <a:pt x="3320" y="770"/>
                  </a:lnTo>
                  <a:lnTo>
                    <a:pt x="3320" y="1200"/>
                  </a:lnTo>
                  <a:cubicBezTo>
                    <a:pt x="3320" y="1351"/>
                    <a:pt x="3400" y="1493"/>
                    <a:pt x="3529" y="1572"/>
                  </a:cubicBezTo>
                  <a:lnTo>
                    <a:pt x="3603" y="1616"/>
                  </a:lnTo>
                  <a:lnTo>
                    <a:pt x="3603" y="1849"/>
                  </a:lnTo>
                  <a:cubicBezTo>
                    <a:pt x="3603" y="1913"/>
                    <a:pt x="3576" y="1974"/>
                    <a:pt x="3529" y="2017"/>
                  </a:cubicBezTo>
                  <a:cubicBezTo>
                    <a:pt x="3506" y="2040"/>
                    <a:pt x="3478" y="2056"/>
                    <a:pt x="3447" y="2067"/>
                  </a:cubicBezTo>
                  <a:lnTo>
                    <a:pt x="3231" y="2139"/>
                  </a:lnTo>
                  <a:cubicBezTo>
                    <a:pt x="2909" y="2248"/>
                    <a:pt x="2692" y="2549"/>
                    <a:pt x="2692" y="2889"/>
                  </a:cubicBezTo>
                  <a:lnTo>
                    <a:pt x="2692" y="3070"/>
                  </a:lnTo>
                  <a:cubicBezTo>
                    <a:pt x="2623" y="3006"/>
                    <a:pt x="2537" y="2958"/>
                    <a:pt x="2439" y="2936"/>
                  </a:cubicBezTo>
                  <a:cubicBezTo>
                    <a:pt x="2430" y="2934"/>
                    <a:pt x="2421" y="2933"/>
                    <a:pt x="2411" y="2933"/>
                  </a:cubicBezTo>
                  <a:lnTo>
                    <a:pt x="1888" y="2935"/>
                  </a:lnTo>
                  <a:lnTo>
                    <a:pt x="1132" y="2030"/>
                  </a:lnTo>
                  <a:cubicBezTo>
                    <a:pt x="1126" y="2023"/>
                    <a:pt x="1120" y="2017"/>
                    <a:pt x="1112" y="2011"/>
                  </a:cubicBezTo>
                  <a:lnTo>
                    <a:pt x="1078" y="1665"/>
                  </a:lnTo>
                  <a:cubicBezTo>
                    <a:pt x="1246" y="1556"/>
                    <a:pt x="1358" y="1367"/>
                    <a:pt x="1358" y="1152"/>
                  </a:cubicBezTo>
                  <a:lnTo>
                    <a:pt x="1358" y="690"/>
                  </a:lnTo>
                  <a:cubicBezTo>
                    <a:pt x="1358" y="677"/>
                    <a:pt x="1357" y="664"/>
                    <a:pt x="1356" y="651"/>
                  </a:cubicBezTo>
                  <a:cubicBezTo>
                    <a:pt x="1360" y="630"/>
                    <a:pt x="1358" y="607"/>
                    <a:pt x="1349" y="586"/>
                  </a:cubicBezTo>
                  <a:cubicBezTo>
                    <a:pt x="1347" y="582"/>
                    <a:pt x="1346" y="578"/>
                    <a:pt x="1343" y="574"/>
                  </a:cubicBezTo>
                  <a:cubicBezTo>
                    <a:pt x="1292" y="367"/>
                    <a:pt x="1104" y="214"/>
                    <a:pt x="882" y="214"/>
                  </a:cubicBezTo>
                  <a:lnTo>
                    <a:pt x="612" y="214"/>
                  </a:lnTo>
                  <a:cubicBezTo>
                    <a:pt x="350" y="214"/>
                    <a:pt x="136" y="427"/>
                    <a:pt x="136" y="690"/>
                  </a:cubicBezTo>
                  <a:lnTo>
                    <a:pt x="136" y="1152"/>
                  </a:lnTo>
                  <a:cubicBezTo>
                    <a:pt x="136" y="1243"/>
                    <a:pt x="156" y="1329"/>
                    <a:pt x="192" y="1406"/>
                  </a:cubicBezTo>
                  <a:cubicBezTo>
                    <a:pt x="193" y="1409"/>
                    <a:pt x="194" y="1412"/>
                    <a:pt x="196" y="1415"/>
                  </a:cubicBezTo>
                  <a:cubicBezTo>
                    <a:pt x="234" y="1495"/>
                    <a:pt x="289" y="1566"/>
                    <a:pt x="357" y="1622"/>
                  </a:cubicBezTo>
                  <a:lnTo>
                    <a:pt x="305" y="2006"/>
                  </a:lnTo>
                  <a:lnTo>
                    <a:pt x="285" y="2018"/>
                  </a:lnTo>
                  <a:cubicBezTo>
                    <a:pt x="172" y="2086"/>
                    <a:pt x="98" y="2206"/>
                    <a:pt x="88" y="2337"/>
                  </a:cubicBezTo>
                  <a:lnTo>
                    <a:pt x="0" y="3487"/>
                  </a:lnTo>
                  <a:cubicBezTo>
                    <a:pt x="0" y="3488"/>
                    <a:pt x="0" y="3490"/>
                    <a:pt x="0" y="3491"/>
                  </a:cubicBezTo>
                  <a:cubicBezTo>
                    <a:pt x="0" y="3493"/>
                    <a:pt x="0" y="3495"/>
                    <a:pt x="0" y="3496"/>
                  </a:cubicBezTo>
                  <a:lnTo>
                    <a:pt x="0" y="3814"/>
                  </a:lnTo>
                  <a:cubicBezTo>
                    <a:pt x="0" y="4228"/>
                    <a:pt x="337" y="4564"/>
                    <a:pt x="750" y="4564"/>
                  </a:cubicBezTo>
                  <a:lnTo>
                    <a:pt x="7286" y="4564"/>
                  </a:lnTo>
                  <a:cubicBezTo>
                    <a:pt x="7700" y="4564"/>
                    <a:pt x="8037" y="4228"/>
                    <a:pt x="8037" y="3814"/>
                  </a:cubicBezTo>
                  <a:lnTo>
                    <a:pt x="8037" y="3496"/>
                  </a:lnTo>
                  <a:cubicBezTo>
                    <a:pt x="8037" y="3495"/>
                    <a:pt x="8036" y="3493"/>
                    <a:pt x="8036" y="3491"/>
                  </a:cubicBezTo>
                  <a:close/>
                  <a:moveTo>
                    <a:pt x="7154" y="464"/>
                  </a:moveTo>
                  <a:lnTo>
                    <a:pt x="7425" y="464"/>
                  </a:lnTo>
                  <a:cubicBezTo>
                    <a:pt x="7549" y="464"/>
                    <a:pt x="7650" y="565"/>
                    <a:pt x="7650" y="690"/>
                  </a:cubicBezTo>
                  <a:lnTo>
                    <a:pt x="7650" y="1152"/>
                  </a:lnTo>
                  <a:lnTo>
                    <a:pt x="7520" y="1061"/>
                  </a:lnTo>
                  <a:lnTo>
                    <a:pt x="7520" y="944"/>
                  </a:lnTo>
                  <a:cubicBezTo>
                    <a:pt x="7520" y="845"/>
                    <a:pt x="7461" y="757"/>
                    <a:pt x="7369" y="721"/>
                  </a:cubicBezTo>
                  <a:lnTo>
                    <a:pt x="6968" y="563"/>
                  </a:lnTo>
                  <a:cubicBezTo>
                    <a:pt x="7009" y="503"/>
                    <a:pt x="7077" y="464"/>
                    <a:pt x="7154" y="464"/>
                  </a:cubicBezTo>
                  <a:close/>
                  <a:moveTo>
                    <a:pt x="6929" y="816"/>
                  </a:moveTo>
                  <a:lnTo>
                    <a:pt x="7270" y="951"/>
                  </a:lnTo>
                  <a:lnTo>
                    <a:pt x="7270" y="1066"/>
                  </a:lnTo>
                  <a:cubicBezTo>
                    <a:pt x="7270" y="1144"/>
                    <a:pt x="7308" y="1217"/>
                    <a:pt x="7372" y="1262"/>
                  </a:cubicBezTo>
                  <a:lnTo>
                    <a:pt x="7558" y="1393"/>
                  </a:lnTo>
                  <a:cubicBezTo>
                    <a:pt x="7492" y="1466"/>
                    <a:pt x="7396" y="1513"/>
                    <a:pt x="7290" y="1513"/>
                  </a:cubicBezTo>
                  <a:cubicBezTo>
                    <a:pt x="7091" y="1513"/>
                    <a:pt x="6929" y="1351"/>
                    <a:pt x="6929" y="1152"/>
                  </a:cubicBezTo>
                  <a:lnTo>
                    <a:pt x="6929" y="816"/>
                  </a:lnTo>
                  <a:close/>
                  <a:moveTo>
                    <a:pt x="7290" y="1763"/>
                  </a:moveTo>
                  <a:cubicBezTo>
                    <a:pt x="7343" y="1763"/>
                    <a:pt x="7395" y="1756"/>
                    <a:pt x="7444" y="1743"/>
                  </a:cubicBezTo>
                  <a:lnTo>
                    <a:pt x="7464" y="1891"/>
                  </a:lnTo>
                  <a:cubicBezTo>
                    <a:pt x="7372" y="1872"/>
                    <a:pt x="7278" y="1873"/>
                    <a:pt x="7187" y="1892"/>
                  </a:cubicBezTo>
                  <a:lnTo>
                    <a:pt x="7201" y="1756"/>
                  </a:lnTo>
                  <a:cubicBezTo>
                    <a:pt x="7230" y="1761"/>
                    <a:pt x="7259" y="1763"/>
                    <a:pt x="7290" y="1763"/>
                  </a:cubicBezTo>
                  <a:close/>
                  <a:moveTo>
                    <a:pt x="5640" y="3183"/>
                  </a:moveTo>
                  <a:lnTo>
                    <a:pt x="6207" y="3185"/>
                  </a:lnTo>
                  <a:lnTo>
                    <a:pt x="6207" y="3185"/>
                  </a:lnTo>
                  <a:cubicBezTo>
                    <a:pt x="6244" y="3185"/>
                    <a:pt x="6279" y="3168"/>
                    <a:pt x="6303" y="3140"/>
                  </a:cubicBezTo>
                  <a:lnTo>
                    <a:pt x="7086" y="2203"/>
                  </a:lnTo>
                  <a:cubicBezTo>
                    <a:pt x="7225" y="2107"/>
                    <a:pt x="7406" y="2101"/>
                    <a:pt x="7551" y="2189"/>
                  </a:cubicBezTo>
                  <a:lnTo>
                    <a:pt x="7623" y="2232"/>
                  </a:lnTo>
                  <a:cubicBezTo>
                    <a:pt x="7667" y="2259"/>
                    <a:pt x="7695" y="2305"/>
                    <a:pt x="7699" y="2356"/>
                  </a:cubicBezTo>
                  <a:lnTo>
                    <a:pt x="7777" y="3371"/>
                  </a:lnTo>
                  <a:lnTo>
                    <a:pt x="7168" y="3371"/>
                  </a:lnTo>
                  <a:lnTo>
                    <a:pt x="7168" y="2934"/>
                  </a:lnTo>
                  <a:lnTo>
                    <a:pt x="7243" y="2855"/>
                  </a:lnTo>
                  <a:cubicBezTo>
                    <a:pt x="7290" y="2805"/>
                    <a:pt x="7289" y="2726"/>
                    <a:pt x="7239" y="2678"/>
                  </a:cubicBezTo>
                  <a:cubicBezTo>
                    <a:pt x="7189" y="2631"/>
                    <a:pt x="7109" y="2632"/>
                    <a:pt x="7062" y="2682"/>
                  </a:cubicBezTo>
                  <a:lnTo>
                    <a:pt x="6406" y="3371"/>
                  </a:lnTo>
                  <a:lnTo>
                    <a:pt x="5438" y="3371"/>
                  </a:lnTo>
                  <a:cubicBezTo>
                    <a:pt x="5470" y="3281"/>
                    <a:pt x="5544" y="3209"/>
                    <a:pt x="5640" y="3183"/>
                  </a:cubicBezTo>
                  <a:close/>
                  <a:moveTo>
                    <a:pt x="4736" y="2376"/>
                  </a:moveTo>
                  <a:cubicBezTo>
                    <a:pt x="4957" y="2450"/>
                    <a:pt x="5105" y="2657"/>
                    <a:pt x="5105" y="2889"/>
                  </a:cubicBezTo>
                  <a:lnTo>
                    <a:pt x="5105" y="3371"/>
                  </a:lnTo>
                  <a:lnTo>
                    <a:pt x="4221" y="3371"/>
                  </a:lnTo>
                  <a:lnTo>
                    <a:pt x="4391" y="3200"/>
                  </a:lnTo>
                  <a:cubicBezTo>
                    <a:pt x="4423" y="3167"/>
                    <a:pt x="4435" y="3119"/>
                    <a:pt x="4421" y="3075"/>
                  </a:cubicBezTo>
                  <a:lnTo>
                    <a:pt x="4175" y="2288"/>
                  </a:lnTo>
                  <a:cubicBezTo>
                    <a:pt x="4248" y="2278"/>
                    <a:pt x="4321" y="2261"/>
                    <a:pt x="4391" y="2237"/>
                  </a:cubicBezTo>
                  <a:cubicBezTo>
                    <a:pt x="4431" y="2265"/>
                    <a:pt x="4474" y="2288"/>
                    <a:pt x="4521" y="2304"/>
                  </a:cubicBezTo>
                  <a:lnTo>
                    <a:pt x="4736" y="2376"/>
                  </a:lnTo>
                  <a:close/>
                  <a:moveTo>
                    <a:pt x="3853" y="1764"/>
                  </a:moveTo>
                  <a:cubicBezTo>
                    <a:pt x="3907" y="1787"/>
                    <a:pt x="3965" y="1799"/>
                    <a:pt x="4024" y="1799"/>
                  </a:cubicBezTo>
                  <a:cubicBezTo>
                    <a:pt x="4082" y="1799"/>
                    <a:pt x="4140" y="1787"/>
                    <a:pt x="4194" y="1764"/>
                  </a:cubicBezTo>
                  <a:lnTo>
                    <a:pt x="4194" y="1849"/>
                  </a:lnTo>
                  <a:cubicBezTo>
                    <a:pt x="4194" y="1910"/>
                    <a:pt x="4206" y="1969"/>
                    <a:pt x="4227" y="2024"/>
                  </a:cubicBezTo>
                  <a:cubicBezTo>
                    <a:pt x="4159" y="2040"/>
                    <a:pt x="4089" y="2050"/>
                    <a:pt x="4018" y="2051"/>
                  </a:cubicBezTo>
                  <a:cubicBezTo>
                    <a:pt x="3950" y="2053"/>
                    <a:pt x="3882" y="2047"/>
                    <a:pt x="3815" y="2034"/>
                  </a:cubicBezTo>
                  <a:cubicBezTo>
                    <a:pt x="3840" y="1976"/>
                    <a:pt x="3853" y="1913"/>
                    <a:pt x="3853" y="1849"/>
                  </a:cubicBezTo>
                  <a:lnTo>
                    <a:pt x="3853" y="1764"/>
                  </a:lnTo>
                  <a:close/>
                  <a:moveTo>
                    <a:pt x="4016" y="2616"/>
                  </a:moveTo>
                  <a:lnTo>
                    <a:pt x="4160" y="3078"/>
                  </a:lnTo>
                  <a:lnTo>
                    <a:pt x="4014" y="3225"/>
                  </a:lnTo>
                  <a:lnTo>
                    <a:pt x="3884" y="3080"/>
                  </a:lnTo>
                  <a:lnTo>
                    <a:pt x="4016" y="2616"/>
                  </a:lnTo>
                  <a:close/>
                  <a:moveTo>
                    <a:pt x="3802" y="250"/>
                  </a:moveTo>
                  <a:lnTo>
                    <a:pt x="4244" y="250"/>
                  </a:lnTo>
                  <a:cubicBezTo>
                    <a:pt x="4372" y="250"/>
                    <a:pt x="4477" y="354"/>
                    <a:pt x="4477" y="482"/>
                  </a:cubicBezTo>
                  <a:lnTo>
                    <a:pt x="4477" y="644"/>
                  </a:lnTo>
                  <a:lnTo>
                    <a:pt x="3873" y="450"/>
                  </a:lnTo>
                  <a:cubicBezTo>
                    <a:pt x="3841" y="440"/>
                    <a:pt x="3807" y="443"/>
                    <a:pt x="3777" y="458"/>
                  </a:cubicBezTo>
                  <a:lnTo>
                    <a:pt x="3570" y="566"/>
                  </a:lnTo>
                  <a:lnTo>
                    <a:pt x="3570" y="482"/>
                  </a:lnTo>
                  <a:cubicBezTo>
                    <a:pt x="3570" y="354"/>
                    <a:pt x="3675" y="250"/>
                    <a:pt x="3802" y="250"/>
                  </a:cubicBezTo>
                  <a:close/>
                  <a:moveTo>
                    <a:pt x="3570" y="848"/>
                  </a:moveTo>
                  <a:lnTo>
                    <a:pt x="3846" y="704"/>
                  </a:lnTo>
                  <a:lnTo>
                    <a:pt x="4477" y="907"/>
                  </a:lnTo>
                  <a:lnTo>
                    <a:pt x="4477" y="1200"/>
                  </a:lnTo>
                  <a:cubicBezTo>
                    <a:pt x="4477" y="1264"/>
                    <a:pt x="4443" y="1325"/>
                    <a:pt x="4388" y="1358"/>
                  </a:cubicBezTo>
                  <a:lnTo>
                    <a:pt x="4120" y="1522"/>
                  </a:lnTo>
                  <a:cubicBezTo>
                    <a:pt x="4060" y="1558"/>
                    <a:pt x="3987" y="1558"/>
                    <a:pt x="3927" y="1522"/>
                  </a:cubicBezTo>
                  <a:lnTo>
                    <a:pt x="3659" y="1358"/>
                  </a:lnTo>
                  <a:cubicBezTo>
                    <a:pt x="3604" y="1325"/>
                    <a:pt x="3570" y="1264"/>
                    <a:pt x="3570" y="1200"/>
                  </a:cubicBezTo>
                  <a:lnTo>
                    <a:pt x="3570" y="848"/>
                  </a:lnTo>
                  <a:close/>
                  <a:moveTo>
                    <a:pt x="3311" y="2376"/>
                  </a:moveTo>
                  <a:lnTo>
                    <a:pt x="3526" y="2304"/>
                  </a:lnTo>
                  <a:cubicBezTo>
                    <a:pt x="3566" y="2290"/>
                    <a:pt x="3604" y="2272"/>
                    <a:pt x="3639" y="2249"/>
                  </a:cubicBezTo>
                  <a:cubicBezTo>
                    <a:pt x="3707" y="2269"/>
                    <a:pt x="3777" y="2284"/>
                    <a:pt x="3847" y="2292"/>
                  </a:cubicBezTo>
                  <a:lnTo>
                    <a:pt x="3625" y="3078"/>
                  </a:lnTo>
                  <a:cubicBezTo>
                    <a:pt x="3613" y="3119"/>
                    <a:pt x="3623" y="3164"/>
                    <a:pt x="3652" y="3196"/>
                  </a:cubicBezTo>
                  <a:lnTo>
                    <a:pt x="3810" y="3371"/>
                  </a:lnTo>
                  <a:lnTo>
                    <a:pt x="2942" y="3371"/>
                  </a:lnTo>
                  <a:lnTo>
                    <a:pt x="2942" y="2889"/>
                  </a:lnTo>
                  <a:cubicBezTo>
                    <a:pt x="2942" y="2657"/>
                    <a:pt x="3090" y="2450"/>
                    <a:pt x="3311" y="2376"/>
                  </a:cubicBezTo>
                  <a:close/>
                  <a:moveTo>
                    <a:pt x="747" y="1513"/>
                  </a:moveTo>
                  <a:cubicBezTo>
                    <a:pt x="640" y="1513"/>
                    <a:pt x="544" y="1466"/>
                    <a:pt x="478" y="1393"/>
                  </a:cubicBezTo>
                  <a:lnTo>
                    <a:pt x="664" y="1262"/>
                  </a:lnTo>
                  <a:cubicBezTo>
                    <a:pt x="728" y="1217"/>
                    <a:pt x="766" y="1144"/>
                    <a:pt x="766" y="1066"/>
                  </a:cubicBezTo>
                  <a:lnTo>
                    <a:pt x="766" y="951"/>
                  </a:lnTo>
                  <a:lnTo>
                    <a:pt x="1108" y="816"/>
                  </a:lnTo>
                  <a:lnTo>
                    <a:pt x="1108" y="1152"/>
                  </a:lnTo>
                  <a:cubicBezTo>
                    <a:pt x="1108" y="1351"/>
                    <a:pt x="946" y="1513"/>
                    <a:pt x="747" y="1513"/>
                  </a:cubicBezTo>
                  <a:close/>
                  <a:moveTo>
                    <a:pt x="612" y="464"/>
                  </a:moveTo>
                  <a:lnTo>
                    <a:pt x="882" y="464"/>
                  </a:lnTo>
                  <a:cubicBezTo>
                    <a:pt x="959" y="464"/>
                    <a:pt x="1028" y="503"/>
                    <a:pt x="1068" y="563"/>
                  </a:cubicBezTo>
                  <a:lnTo>
                    <a:pt x="668" y="721"/>
                  </a:lnTo>
                  <a:cubicBezTo>
                    <a:pt x="576" y="757"/>
                    <a:pt x="516" y="845"/>
                    <a:pt x="516" y="944"/>
                  </a:cubicBezTo>
                  <a:lnTo>
                    <a:pt x="516" y="1061"/>
                  </a:lnTo>
                  <a:lnTo>
                    <a:pt x="386" y="1152"/>
                  </a:lnTo>
                  <a:lnTo>
                    <a:pt x="386" y="690"/>
                  </a:lnTo>
                  <a:cubicBezTo>
                    <a:pt x="386" y="565"/>
                    <a:pt x="487" y="464"/>
                    <a:pt x="612" y="464"/>
                  </a:cubicBezTo>
                  <a:close/>
                  <a:moveTo>
                    <a:pt x="747" y="1763"/>
                  </a:moveTo>
                  <a:cubicBezTo>
                    <a:pt x="777" y="1763"/>
                    <a:pt x="807" y="1761"/>
                    <a:pt x="836" y="1756"/>
                  </a:cubicBezTo>
                  <a:lnTo>
                    <a:pt x="849" y="1892"/>
                  </a:lnTo>
                  <a:cubicBezTo>
                    <a:pt x="758" y="1873"/>
                    <a:pt x="664" y="1872"/>
                    <a:pt x="573" y="1891"/>
                  </a:cubicBezTo>
                  <a:lnTo>
                    <a:pt x="593" y="1743"/>
                  </a:lnTo>
                  <a:cubicBezTo>
                    <a:pt x="642" y="1756"/>
                    <a:pt x="694" y="1763"/>
                    <a:pt x="747" y="1763"/>
                  </a:cubicBezTo>
                  <a:close/>
                  <a:moveTo>
                    <a:pt x="338" y="2356"/>
                  </a:moveTo>
                  <a:cubicBezTo>
                    <a:pt x="342" y="2305"/>
                    <a:pt x="370" y="2259"/>
                    <a:pt x="414" y="2232"/>
                  </a:cubicBezTo>
                  <a:lnTo>
                    <a:pt x="485" y="2189"/>
                  </a:lnTo>
                  <a:cubicBezTo>
                    <a:pt x="630" y="2101"/>
                    <a:pt x="812" y="2107"/>
                    <a:pt x="951" y="2203"/>
                  </a:cubicBezTo>
                  <a:lnTo>
                    <a:pt x="1733" y="3140"/>
                  </a:lnTo>
                  <a:cubicBezTo>
                    <a:pt x="1757" y="3168"/>
                    <a:pt x="1792" y="3185"/>
                    <a:pt x="1829" y="3185"/>
                  </a:cubicBezTo>
                  <a:lnTo>
                    <a:pt x="1830" y="3185"/>
                  </a:lnTo>
                  <a:lnTo>
                    <a:pt x="2396" y="3183"/>
                  </a:lnTo>
                  <a:cubicBezTo>
                    <a:pt x="2493" y="3209"/>
                    <a:pt x="2567" y="3281"/>
                    <a:pt x="2599" y="3371"/>
                  </a:cubicBezTo>
                  <a:lnTo>
                    <a:pt x="1631" y="3371"/>
                  </a:lnTo>
                  <a:lnTo>
                    <a:pt x="975" y="2682"/>
                  </a:lnTo>
                  <a:cubicBezTo>
                    <a:pt x="927" y="2632"/>
                    <a:pt x="848" y="2631"/>
                    <a:pt x="798" y="2678"/>
                  </a:cubicBezTo>
                  <a:cubicBezTo>
                    <a:pt x="748" y="2726"/>
                    <a:pt x="746" y="2805"/>
                    <a:pt x="794" y="2855"/>
                  </a:cubicBezTo>
                  <a:lnTo>
                    <a:pt x="869" y="2934"/>
                  </a:lnTo>
                  <a:lnTo>
                    <a:pt x="869" y="3371"/>
                  </a:lnTo>
                  <a:lnTo>
                    <a:pt x="260" y="3371"/>
                  </a:lnTo>
                  <a:lnTo>
                    <a:pt x="338" y="2356"/>
                  </a:lnTo>
                  <a:close/>
                  <a:moveTo>
                    <a:pt x="7787" y="3814"/>
                  </a:moveTo>
                  <a:cubicBezTo>
                    <a:pt x="7787" y="4090"/>
                    <a:pt x="7562" y="4314"/>
                    <a:pt x="7286" y="4314"/>
                  </a:cubicBezTo>
                  <a:lnTo>
                    <a:pt x="750" y="4314"/>
                  </a:lnTo>
                  <a:cubicBezTo>
                    <a:pt x="474" y="4314"/>
                    <a:pt x="250" y="4090"/>
                    <a:pt x="250" y="3814"/>
                  </a:cubicBezTo>
                  <a:lnTo>
                    <a:pt x="250" y="3621"/>
                  </a:lnTo>
                  <a:lnTo>
                    <a:pt x="869" y="3621"/>
                  </a:lnTo>
                  <a:lnTo>
                    <a:pt x="869" y="3652"/>
                  </a:lnTo>
                  <a:cubicBezTo>
                    <a:pt x="869" y="3781"/>
                    <a:pt x="918" y="3904"/>
                    <a:pt x="1006" y="3998"/>
                  </a:cubicBezTo>
                  <a:cubicBezTo>
                    <a:pt x="1031" y="4024"/>
                    <a:pt x="1064" y="4037"/>
                    <a:pt x="1097" y="4037"/>
                  </a:cubicBezTo>
                  <a:cubicBezTo>
                    <a:pt x="1128" y="4037"/>
                    <a:pt x="1158" y="4026"/>
                    <a:pt x="1183" y="4004"/>
                  </a:cubicBezTo>
                  <a:cubicBezTo>
                    <a:pt x="1233" y="3956"/>
                    <a:pt x="1235" y="3877"/>
                    <a:pt x="1188" y="3827"/>
                  </a:cubicBezTo>
                  <a:cubicBezTo>
                    <a:pt x="1143" y="3779"/>
                    <a:pt x="1119" y="3717"/>
                    <a:pt x="1119" y="3652"/>
                  </a:cubicBezTo>
                  <a:lnTo>
                    <a:pt x="1119" y="3196"/>
                  </a:lnTo>
                  <a:lnTo>
                    <a:pt x="1454" y="3548"/>
                  </a:lnTo>
                  <a:lnTo>
                    <a:pt x="1454" y="3608"/>
                  </a:lnTo>
                  <a:cubicBezTo>
                    <a:pt x="1454" y="3877"/>
                    <a:pt x="1673" y="4096"/>
                    <a:pt x="1942" y="4096"/>
                  </a:cubicBezTo>
                  <a:lnTo>
                    <a:pt x="2469" y="4096"/>
                  </a:lnTo>
                  <a:cubicBezTo>
                    <a:pt x="2538" y="4096"/>
                    <a:pt x="2594" y="4040"/>
                    <a:pt x="2594" y="3971"/>
                  </a:cubicBezTo>
                  <a:cubicBezTo>
                    <a:pt x="2594" y="3902"/>
                    <a:pt x="2538" y="3846"/>
                    <a:pt x="2469" y="3846"/>
                  </a:cubicBezTo>
                  <a:lnTo>
                    <a:pt x="1942" y="3846"/>
                  </a:lnTo>
                  <a:cubicBezTo>
                    <a:pt x="1816" y="3846"/>
                    <a:pt x="1712" y="3747"/>
                    <a:pt x="1704" y="3623"/>
                  </a:cubicBezTo>
                  <a:lnTo>
                    <a:pt x="2740" y="3623"/>
                  </a:lnTo>
                  <a:cubicBezTo>
                    <a:pt x="2747" y="3623"/>
                    <a:pt x="2753" y="3622"/>
                    <a:pt x="2759" y="3621"/>
                  </a:cubicBezTo>
                  <a:lnTo>
                    <a:pt x="5278" y="3621"/>
                  </a:lnTo>
                  <a:cubicBezTo>
                    <a:pt x="5284" y="3622"/>
                    <a:pt x="5290" y="3623"/>
                    <a:pt x="5296" y="3623"/>
                  </a:cubicBezTo>
                  <a:lnTo>
                    <a:pt x="6358" y="3623"/>
                  </a:lnTo>
                  <a:cubicBezTo>
                    <a:pt x="6350" y="3747"/>
                    <a:pt x="6246" y="3846"/>
                    <a:pt x="6120" y="3846"/>
                  </a:cubicBezTo>
                  <a:lnTo>
                    <a:pt x="3004" y="3846"/>
                  </a:lnTo>
                  <a:cubicBezTo>
                    <a:pt x="2935" y="3846"/>
                    <a:pt x="2879" y="3902"/>
                    <a:pt x="2879" y="3971"/>
                  </a:cubicBezTo>
                  <a:cubicBezTo>
                    <a:pt x="2879" y="4040"/>
                    <a:pt x="2935" y="4096"/>
                    <a:pt x="3004" y="4096"/>
                  </a:cubicBezTo>
                  <a:lnTo>
                    <a:pt x="6120" y="4096"/>
                  </a:lnTo>
                  <a:cubicBezTo>
                    <a:pt x="6389" y="4096"/>
                    <a:pt x="6608" y="3877"/>
                    <a:pt x="6608" y="3608"/>
                  </a:cubicBezTo>
                  <a:lnTo>
                    <a:pt x="6608" y="3526"/>
                  </a:lnTo>
                  <a:cubicBezTo>
                    <a:pt x="6608" y="3525"/>
                    <a:pt x="6608" y="3523"/>
                    <a:pt x="6608" y="3521"/>
                  </a:cubicBezTo>
                  <a:lnTo>
                    <a:pt x="6918" y="3196"/>
                  </a:lnTo>
                  <a:lnTo>
                    <a:pt x="6918" y="3652"/>
                  </a:lnTo>
                  <a:cubicBezTo>
                    <a:pt x="6918" y="3717"/>
                    <a:pt x="6893" y="3779"/>
                    <a:pt x="6848" y="3827"/>
                  </a:cubicBezTo>
                  <a:cubicBezTo>
                    <a:pt x="6801" y="3877"/>
                    <a:pt x="6804" y="3956"/>
                    <a:pt x="6854" y="4004"/>
                  </a:cubicBezTo>
                  <a:cubicBezTo>
                    <a:pt x="6878" y="4026"/>
                    <a:pt x="6909" y="4037"/>
                    <a:pt x="6940" y="4037"/>
                  </a:cubicBezTo>
                  <a:cubicBezTo>
                    <a:pt x="6973" y="4037"/>
                    <a:pt x="7006" y="4024"/>
                    <a:pt x="7031" y="3998"/>
                  </a:cubicBezTo>
                  <a:cubicBezTo>
                    <a:pt x="7119" y="3904"/>
                    <a:pt x="7168" y="3781"/>
                    <a:pt x="7168" y="3652"/>
                  </a:cubicBezTo>
                  <a:lnTo>
                    <a:pt x="7168" y="3621"/>
                  </a:lnTo>
                  <a:lnTo>
                    <a:pt x="7787" y="3621"/>
                  </a:lnTo>
                  <a:lnTo>
                    <a:pt x="7787" y="3814"/>
                  </a:lnTo>
                  <a:close/>
                  <a:moveTo>
                    <a:pt x="7787" y="3814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0" name="Freeform 347">
              <a:extLst>
                <a:ext uri="{FF2B5EF4-FFF2-40B4-BE49-F238E27FC236}">
                  <a16:creationId xmlns:a16="http://schemas.microsoft.com/office/drawing/2014/main" id="{B9953DE2-3029-4207-A91C-F1F21449AD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3" y="108"/>
              <a:ext cx="3729" cy="1929"/>
            </a:xfrm>
            <a:custGeom>
              <a:avLst/>
              <a:gdLst>
                <a:gd name="T0" fmla="*/ 378 w 7769"/>
                <a:gd name="T1" fmla="*/ 3716 h 4020"/>
                <a:gd name="T2" fmla="*/ 1338 w 7769"/>
                <a:gd name="T3" fmla="*/ 3716 h 4020"/>
                <a:gd name="T4" fmla="*/ 3469 w 7769"/>
                <a:gd name="T5" fmla="*/ 3476 h 4020"/>
                <a:gd name="T6" fmla="*/ 4286 w 7769"/>
                <a:gd name="T7" fmla="*/ 3417 h 4020"/>
                <a:gd name="T8" fmla="*/ 6432 w 7769"/>
                <a:gd name="T9" fmla="*/ 3716 h 4020"/>
                <a:gd name="T10" fmla="*/ 7392 w 7769"/>
                <a:gd name="T11" fmla="*/ 3716 h 4020"/>
                <a:gd name="T12" fmla="*/ 7769 w 7769"/>
                <a:gd name="T13" fmla="*/ 3359 h 4020"/>
                <a:gd name="T14" fmla="*/ 7413 w 7769"/>
                <a:gd name="T15" fmla="*/ 1039 h 4020"/>
                <a:gd name="T16" fmla="*/ 6275 w 7769"/>
                <a:gd name="T17" fmla="*/ 1164 h 4020"/>
                <a:gd name="T18" fmla="*/ 7413 w 7769"/>
                <a:gd name="T19" fmla="*/ 1289 h 4020"/>
                <a:gd name="T20" fmla="*/ 7519 w 7769"/>
                <a:gd name="T21" fmla="*/ 3360 h 4020"/>
                <a:gd name="T22" fmla="*/ 7377 w 7769"/>
                <a:gd name="T23" fmla="*/ 3466 h 4020"/>
                <a:gd name="T24" fmla="*/ 6912 w 7769"/>
                <a:gd name="T25" fmla="*/ 3770 h 4020"/>
                <a:gd name="T26" fmla="*/ 6447 w 7769"/>
                <a:gd name="T27" fmla="*/ 3466 h 4020"/>
                <a:gd name="T28" fmla="*/ 4531 w 7769"/>
                <a:gd name="T29" fmla="*/ 3360 h 4020"/>
                <a:gd name="T30" fmla="*/ 5583 w 7769"/>
                <a:gd name="T31" fmla="*/ 3216 h 4020"/>
                <a:gd name="T32" fmla="*/ 5998 w 7769"/>
                <a:gd name="T33" fmla="*/ 415 h 4020"/>
                <a:gd name="T34" fmla="*/ 2102 w 7769"/>
                <a:gd name="T35" fmla="*/ 0 h 4020"/>
                <a:gd name="T36" fmla="*/ 1687 w 7769"/>
                <a:gd name="T37" fmla="*/ 1039 h 4020"/>
                <a:gd name="T38" fmla="*/ 0 w 7769"/>
                <a:gd name="T39" fmla="*/ 1395 h 4020"/>
                <a:gd name="T40" fmla="*/ 125 w 7769"/>
                <a:gd name="T41" fmla="*/ 1697 h 4020"/>
                <a:gd name="T42" fmla="*/ 250 w 7769"/>
                <a:gd name="T43" fmla="*/ 1395 h 4020"/>
                <a:gd name="T44" fmla="*/ 1687 w 7769"/>
                <a:gd name="T45" fmla="*/ 1289 h 4020"/>
                <a:gd name="T46" fmla="*/ 2102 w 7769"/>
                <a:gd name="T47" fmla="*/ 3216 h 4020"/>
                <a:gd name="T48" fmla="*/ 3239 w 7769"/>
                <a:gd name="T49" fmla="*/ 3360 h 4020"/>
                <a:gd name="T50" fmla="*/ 1323 w 7769"/>
                <a:gd name="T51" fmla="*/ 3466 h 4020"/>
                <a:gd name="T52" fmla="*/ 858 w 7769"/>
                <a:gd name="T53" fmla="*/ 3770 h 4020"/>
                <a:gd name="T54" fmla="*/ 393 w 7769"/>
                <a:gd name="T55" fmla="*/ 3466 h 4020"/>
                <a:gd name="T56" fmla="*/ 250 w 7769"/>
                <a:gd name="T57" fmla="*/ 3360 h 4020"/>
                <a:gd name="T58" fmla="*/ 125 w 7769"/>
                <a:gd name="T59" fmla="*/ 1974 h 4020"/>
                <a:gd name="T60" fmla="*/ 0 w 7769"/>
                <a:gd name="T61" fmla="*/ 3360 h 4020"/>
                <a:gd name="T62" fmla="*/ 1937 w 7769"/>
                <a:gd name="T63" fmla="*/ 2801 h 4020"/>
                <a:gd name="T64" fmla="*/ 2102 w 7769"/>
                <a:gd name="T65" fmla="*/ 250 h 4020"/>
                <a:gd name="T66" fmla="*/ 5748 w 7769"/>
                <a:gd name="T67" fmla="*/ 415 h 4020"/>
                <a:gd name="T68" fmla="*/ 5583 w 7769"/>
                <a:gd name="T69" fmla="*/ 2966 h 4020"/>
                <a:gd name="T70" fmla="*/ 4383 w 7769"/>
                <a:gd name="T71" fmla="*/ 2970 h 4020"/>
                <a:gd name="T72" fmla="*/ 4194 w 7769"/>
                <a:gd name="T73" fmla="*/ 3117 h 4020"/>
                <a:gd name="T74" fmla="*/ 3490 w 7769"/>
                <a:gd name="T75" fmla="*/ 3117 h 4020"/>
                <a:gd name="T76" fmla="*/ 2102 w 7769"/>
                <a:gd name="T77" fmla="*/ 2966 h 4020"/>
                <a:gd name="T78" fmla="*/ 1937 w 7769"/>
                <a:gd name="T79" fmla="*/ 2801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69" h="4020">
                  <a:moveTo>
                    <a:pt x="357" y="3716"/>
                  </a:moveTo>
                  <a:lnTo>
                    <a:pt x="378" y="3716"/>
                  </a:lnTo>
                  <a:cubicBezTo>
                    <a:pt x="465" y="3901"/>
                    <a:pt x="652" y="4020"/>
                    <a:pt x="858" y="4020"/>
                  </a:cubicBezTo>
                  <a:cubicBezTo>
                    <a:pt x="1064" y="4020"/>
                    <a:pt x="1251" y="3901"/>
                    <a:pt x="1338" y="3716"/>
                  </a:cubicBezTo>
                  <a:lnTo>
                    <a:pt x="3133" y="3716"/>
                  </a:lnTo>
                  <a:cubicBezTo>
                    <a:pt x="3288" y="3716"/>
                    <a:pt x="3421" y="3615"/>
                    <a:pt x="3469" y="3476"/>
                  </a:cubicBezTo>
                  <a:cubicBezTo>
                    <a:pt x="3575" y="3553"/>
                    <a:pt x="3705" y="3598"/>
                    <a:pt x="3842" y="3598"/>
                  </a:cubicBezTo>
                  <a:cubicBezTo>
                    <a:pt x="4011" y="3598"/>
                    <a:pt x="4169" y="3530"/>
                    <a:pt x="4286" y="3417"/>
                  </a:cubicBezTo>
                  <a:cubicBezTo>
                    <a:pt x="4313" y="3586"/>
                    <a:pt x="4460" y="3716"/>
                    <a:pt x="4637" y="3716"/>
                  </a:cubicBezTo>
                  <a:lnTo>
                    <a:pt x="6432" y="3716"/>
                  </a:lnTo>
                  <a:cubicBezTo>
                    <a:pt x="6519" y="3901"/>
                    <a:pt x="6706" y="4020"/>
                    <a:pt x="6912" y="4020"/>
                  </a:cubicBezTo>
                  <a:cubicBezTo>
                    <a:pt x="7118" y="4020"/>
                    <a:pt x="7304" y="3901"/>
                    <a:pt x="7392" y="3716"/>
                  </a:cubicBezTo>
                  <a:lnTo>
                    <a:pt x="7413" y="3716"/>
                  </a:lnTo>
                  <a:cubicBezTo>
                    <a:pt x="7609" y="3716"/>
                    <a:pt x="7769" y="3556"/>
                    <a:pt x="7769" y="3359"/>
                  </a:cubicBezTo>
                  <a:lnTo>
                    <a:pt x="7769" y="1395"/>
                  </a:lnTo>
                  <a:cubicBezTo>
                    <a:pt x="7769" y="1198"/>
                    <a:pt x="7609" y="1039"/>
                    <a:pt x="7413" y="1039"/>
                  </a:cubicBezTo>
                  <a:lnTo>
                    <a:pt x="6400" y="1039"/>
                  </a:lnTo>
                  <a:cubicBezTo>
                    <a:pt x="6331" y="1039"/>
                    <a:pt x="6275" y="1095"/>
                    <a:pt x="6275" y="1164"/>
                  </a:cubicBezTo>
                  <a:cubicBezTo>
                    <a:pt x="6275" y="1233"/>
                    <a:pt x="6331" y="1289"/>
                    <a:pt x="6400" y="1289"/>
                  </a:cubicBezTo>
                  <a:lnTo>
                    <a:pt x="7413" y="1289"/>
                  </a:lnTo>
                  <a:cubicBezTo>
                    <a:pt x="7472" y="1289"/>
                    <a:pt x="7519" y="1336"/>
                    <a:pt x="7519" y="1395"/>
                  </a:cubicBezTo>
                  <a:lnTo>
                    <a:pt x="7519" y="3360"/>
                  </a:lnTo>
                  <a:cubicBezTo>
                    <a:pt x="7519" y="3418"/>
                    <a:pt x="7472" y="3466"/>
                    <a:pt x="7413" y="3466"/>
                  </a:cubicBezTo>
                  <a:lnTo>
                    <a:pt x="7377" y="3466"/>
                  </a:lnTo>
                  <a:cubicBezTo>
                    <a:pt x="7287" y="3466"/>
                    <a:pt x="7205" y="3519"/>
                    <a:pt x="7169" y="3601"/>
                  </a:cubicBezTo>
                  <a:cubicBezTo>
                    <a:pt x="7125" y="3704"/>
                    <a:pt x="7024" y="3770"/>
                    <a:pt x="6912" y="3770"/>
                  </a:cubicBezTo>
                  <a:cubicBezTo>
                    <a:pt x="6800" y="3770"/>
                    <a:pt x="6699" y="3704"/>
                    <a:pt x="6654" y="3601"/>
                  </a:cubicBezTo>
                  <a:cubicBezTo>
                    <a:pt x="6618" y="3519"/>
                    <a:pt x="6537" y="3466"/>
                    <a:pt x="6447" y="3466"/>
                  </a:cubicBezTo>
                  <a:lnTo>
                    <a:pt x="4637" y="3466"/>
                  </a:lnTo>
                  <a:cubicBezTo>
                    <a:pt x="4578" y="3466"/>
                    <a:pt x="4531" y="3418"/>
                    <a:pt x="4531" y="3360"/>
                  </a:cubicBezTo>
                  <a:lnTo>
                    <a:pt x="4531" y="3216"/>
                  </a:lnTo>
                  <a:lnTo>
                    <a:pt x="5583" y="3216"/>
                  </a:lnTo>
                  <a:cubicBezTo>
                    <a:pt x="5812" y="3216"/>
                    <a:pt x="5998" y="3030"/>
                    <a:pt x="5998" y="2801"/>
                  </a:cubicBezTo>
                  <a:lnTo>
                    <a:pt x="5998" y="415"/>
                  </a:lnTo>
                  <a:cubicBezTo>
                    <a:pt x="5998" y="186"/>
                    <a:pt x="5812" y="0"/>
                    <a:pt x="5583" y="0"/>
                  </a:cubicBezTo>
                  <a:lnTo>
                    <a:pt x="2102" y="0"/>
                  </a:lnTo>
                  <a:cubicBezTo>
                    <a:pt x="1873" y="0"/>
                    <a:pt x="1687" y="186"/>
                    <a:pt x="1687" y="415"/>
                  </a:cubicBezTo>
                  <a:lnTo>
                    <a:pt x="1687" y="1039"/>
                  </a:lnTo>
                  <a:lnTo>
                    <a:pt x="357" y="1039"/>
                  </a:lnTo>
                  <a:cubicBezTo>
                    <a:pt x="160" y="1039"/>
                    <a:pt x="0" y="1198"/>
                    <a:pt x="0" y="1395"/>
                  </a:cubicBezTo>
                  <a:lnTo>
                    <a:pt x="0" y="1572"/>
                  </a:lnTo>
                  <a:cubicBezTo>
                    <a:pt x="0" y="1641"/>
                    <a:pt x="56" y="1697"/>
                    <a:pt x="125" y="1697"/>
                  </a:cubicBezTo>
                  <a:cubicBezTo>
                    <a:pt x="194" y="1697"/>
                    <a:pt x="250" y="1641"/>
                    <a:pt x="250" y="1572"/>
                  </a:cubicBezTo>
                  <a:lnTo>
                    <a:pt x="250" y="1395"/>
                  </a:lnTo>
                  <a:cubicBezTo>
                    <a:pt x="250" y="1336"/>
                    <a:pt x="298" y="1289"/>
                    <a:pt x="357" y="1289"/>
                  </a:cubicBezTo>
                  <a:lnTo>
                    <a:pt x="1687" y="1289"/>
                  </a:lnTo>
                  <a:lnTo>
                    <a:pt x="1687" y="2801"/>
                  </a:lnTo>
                  <a:cubicBezTo>
                    <a:pt x="1687" y="3030"/>
                    <a:pt x="1873" y="3216"/>
                    <a:pt x="2102" y="3216"/>
                  </a:cubicBezTo>
                  <a:lnTo>
                    <a:pt x="3239" y="3216"/>
                  </a:lnTo>
                  <a:lnTo>
                    <a:pt x="3239" y="3360"/>
                  </a:lnTo>
                  <a:cubicBezTo>
                    <a:pt x="3239" y="3418"/>
                    <a:pt x="3191" y="3466"/>
                    <a:pt x="3133" y="3466"/>
                  </a:cubicBezTo>
                  <a:lnTo>
                    <a:pt x="1323" y="3466"/>
                  </a:lnTo>
                  <a:cubicBezTo>
                    <a:pt x="1233" y="3466"/>
                    <a:pt x="1151" y="3519"/>
                    <a:pt x="1115" y="3602"/>
                  </a:cubicBezTo>
                  <a:cubicBezTo>
                    <a:pt x="1071" y="3704"/>
                    <a:pt x="970" y="3770"/>
                    <a:pt x="858" y="3770"/>
                  </a:cubicBezTo>
                  <a:cubicBezTo>
                    <a:pt x="746" y="3770"/>
                    <a:pt x="645" y="3704"/>
                    <a:pt x="600" y="3601"/>
                  </a:cubicBezTo>
                  <a:cubicBezTo>
                    <a:pt x="564" y="3519"/>
                    <a:pt x="483" y="3466"/>
                    <a:pt x="393" y="3466"/>
                  </a:cubicBezTo>
                  <a:lnTo>
                    <a:pt x="357" y="3466"/>
                  </a:lnTo>
                  <a:cubicBezTo>
                    <a:pt x="298" y="3466"/>
                    <a:pt x="250" y="3418"/>
                    <a:pt x="250" y="3360"/>
                  </a:cubicBezTo>
                  <a:lnTo>
                    <a:pt x="250" y="2099"/>
                  </a:lnTo>
                  <a:cubicBezTo>
                    <a:pt x="250" y="2030"/>
                    <a:pt x="194" y="1974"/>
                    <a:pt x="125" y="1974"/>
                  </a:cubicBezTo>
                  <a:cubicBezTo>
                    <a:pt x="56" y="1974"/>
                    <a:pt x="0" y="2030"/>
                    <a:pt x="0" y="2099"/>
                  </a:cubicBezTo>
                  <a:lnTo>
                    <a:pt x="0" y="3360"/>
                  </a:lnTo>
                  <a:cubicBezTo>
                    <a:pt x="0" y="3556"/>
                    <a:pt x="160" y="3716"/>
                    <a:pt x="357" y="3716"/>
                  </a:cubicBezTo>
                  <a:close/>
                  <a:moveTo>
                    <a:pt x="1937" y="2801"/>
                  </a:moveTo>
                  <a:lnTo>
                    <a:pt x="1937" y="415"/>
                  </a:lnTo>
                  <a:cubicBezTo>
                    <a:pt x="1937" y="324"/>
                    <a:pt x="2011" y="250"/>
                    <a:pt x="2102" y="250"/>
                  </a:cubicBezTo>
                  <a:lnTo>
                    <a:pt x="5583" y="250"/>
                  </a:lnTo>
                  <a:cubicBezTo>
                    <a:pt x="5674" y="250"/>
                    <a:pt x="5748" y="324"/>
                    <a:pt x="5748" y="415"/>
                  </a:cubicBezTo>
                  <a:lnTo>
                    <a:pt x="5748" y="2801"/>
                  </a:lnTo>
                  <a:cubicBezTo>
                    <a:pt x="5748" y="2892"/>
                    <a:pt x="5674" y="2966"/>
                    <a:pt x="5583" y="2966"/>
                  </a:cubicBezTo>
                  <a:lnTo>
                    <a:pt x="4426" y="2966"/>
                  </a:lnTo>
                  <a:cubicBezTo>
                    <a:pt x="4411" y="2966"/>
                    <a:pt x="4397" y="2967"/>
                    <a:pt x="4383" y="2970"/>
                  </a:cubicBezTo>
                  <a:cubicBezTo>
                    <a:pt x="4382" y="2970"/>
                    <a:pt x="4380" y="2970"/>
                    <a:pt x="4379" y="2970"/>
                  </a:cubicBezTo>
                  <a:cubicBezTo>
                    <a:pt x="4298" y="2986"/>
                    <a:pt x="4228" y="3040"/>
                    <a:pt x="4194" y="3117"/>
                  </a:cubicBezTo>
                  <a:cubicBezTo>
                    <a:pt x="4133" y="3257"/>
                    <a:pt x="3995" y="3348"/>
                    <a:pt x="3842" y="3348"/>
                  </a:cubicBezTo>
                  <a:cubicBezTo>
                    <a:pt x="3689" y="3348"/>
                    <a:pt x="3551" y="3257"/>
                    <a:pt x="3490" y="3117"/>
                  </a:cubicBezTo>
                  <a:cubicBezTo>
                    <a:pt x="3450" y="3025"/>
                    <a:pt x="3360" y="2966"/>
                    <a:pt x="3259" y="2966"/>
                  </a:cubicBezTo>
                  <a:lnTo>
                    <a:pt x="2102" y="2966"/>
                  </a:lnTo>
                  <a:cubicBezTo>
                    <a:pt x="2011" y="2966"/>
                    <a:pt x="1937" y="2892"/>
                    <a:pt x="1937" y="2801"/>
                  </a:cubicBezTo>
                  <a:close/>
                  <a:moveTo>
                    <a:pt x="1937" y="280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1" name="Freeform 348">
              <a:extLst>
                <a:ext uri="{FF2B5EF4-FFF2-40B4-BE49-F238E27FC236}">
                  <a16:creationId xmlns:a16="http://schemas.microsoft.com/office/drawing/2014/main" id="{80675681-B7EA-402A-9905-E14AB96A0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" y="450"/>
              <a:ext cx="1418" cy="120"/>
            </a:xfrm>
            <a:custGeom>
              <a:avLst/>
              <a:gdLst>
                <a:gd name="T0" fmla="*/ 125 w 2953"/>
                <a:gd name="T1" fmla="*/ 250 h 250"/>
                <a:gd name="T2" fmla="*/ 2828 w 2953"/>
                <a:gd name="T3" fmla="*/ 250 h 250"/>
                <a:gd name="T4" fmla="*/ 2953 w 2953"/>
                <a:gd name="T5" fmla="*/ 125 h 250"/>
                <a:gd name="T6" fmla="*/ 2828 w 2953"/>
                <a:gd name="T7" fmla="*/ 0 h 250"/>
                <a:gd name="T8" fmla="*/ 125 w 2953"/>
                <a:gd name="T9" fmla="*/ 0 h 250"/>
                <a:gd name="T10" fmla="*/ 0 w 2953"/>
                <a:gd name="T11" fmla="*/ 125 h 250"/>
                <a:gd name="T12" fmla="*/ 125 w 2953"/>
                <a:gd name="T13" fmla="*/ 250 h 250"/>
                <a:gd name="T14" fmla="*/ 125 w 2953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3" h="250">
                  <a:moveTo>
                    <a:pt x="125" y="250"/>
                  </a:moveTo>
                  <a:lnTo>
                    <a:pt x="2828" y="250"/>
                  </a:lnTo>
                  <a:cubicBezTo>
                    <a:pt x="2897" y="250"/>
                    <a:pt x="2953" y="194"/>
                    <a:pt x="2953" y="125"/>
                  </a:cubicBezTo>
                  <a:cubicBezTo>
                    <a:pt x="2953" y="55"/>
                    <a:pt x="2897" y="0"/>
                    <a:pt x="2828" y="0"/>
                  </a:cubicBezTo>
                  <a:lnTo>
                    <a:pt x="125" y="0"/>
                  </a:lnTo>
                  <a:cubicBezTo>
                    <a:pt x="56" y="0"/>
                    <a:pt x="0" y="55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2" name="Freeform 349">
              <a:extLst>
                <a:ext uri="{FF2B5EF4-FFF2-40B4-BE49-F238E27FC236}">
                  <a16:creationId xmlns:a16="http://schemas.microsoft.com/office/drawing/2014/main" id="{626C2C30-0606-4250-97CB-2C3E21664D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" y="758"/>
              <a:ext cx="1418" cy="120"/>
            </a:xfrm>
            <a:custGeom>
              <a:avLst/>
              <a:gdLst>
                <a:gd name="T0" fmla="*/ 125 w 2953"/>
                <a:gd name="T1" fmla="*/ 250 h 250"/>
                <a:gd name="T2" fmla="*/ 2828 w 2953"/>
                <a:gd name="T3" fmla="*/ 250 h 250"/>
                <a:gd name="T4" fmla="*/ 2953 w 2953"/>
                <a:gd name="T5" fmla="*/ 125 h 250"/>
                <a:gd name="T6" fmla="*/ 2828 w 2953"/>
                <a:gd name="T7" fmla="*/ 0 h 250"/>
                <a:gd name="T8" fmla="*/ 125 w 2953"/>
                <a:gd name="T9" fmla="*/ 0 h 250"/>
                <a:gd name="T10" fmla="*/ 0 w 2953"/>
                <a:gd name="T11" fmla="*/ 125 h 250"/>
                <a:gd name="T12" fmla="*/ 125 w 2953"/>
                <a:gd name="T13" fmla="*/ 250 h 250"/>
                <a:gd name="T14" fmla="*/ 125 w 2953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3" h="250">
                  <a:moveTo>
                    <a:pt x="125" y="250"/>
                  </a:moveTo>
                  <a:lnTo>
                    <a:pt x="2828" y="250"/>
                  </a:lnTo>
                  <a:cubicBezTo>
                    <a:pt x="2897" y="250"/>
                    <a:pt x="2953" y="194"/>
                    <a:pt x="2953" y="125"/>
                  </a:cubicBezTo>
                  <a:cubicBezTo>
                    <a:pt x="2953" y="56"/>
                    <a:pt x="2897" y="0"/>
                    <a:pt x="2828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3" name="Freeform 350">
              <a:extLst>
                <a:ext uri="{FF2B5EF4-FFF2-40B4-BE49-F238E27FC236}">
                  <a16:creationId xmlns:a16="http://schemas.microsoft.com/office/drawing/2014/main" id="{58156A9C-9B47-4B9C-8AD2-6AFEF3A7FA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" y="1066"/>
              <a:ext cx="821" cy="120"/>
            </a:xfrm>
            <a:custGeom>
              <a:avLst/>
              <a:gdLst>
                <a:gd name="T0" fmla="*/ 1709 w 1709"/>
                <a:gd name="T1" fmla="*/ 125 h 250"/>
                <a:gd name="T2" fmla="*/ 1584 w 1709"/>
                <a:gd name="T3" fmla="*/ 0 h 250"/>
                <a:gd name="T4" fmla="*/ 125 w 1709"/>
                <a:gd name="T5" fmla="*/ 0 h 250"/>
                <a:gd name="T6" fmla="*/ 0 w 1709"/>
                <a:gd name="T7" fmla="*/ 125 h 250"/>
                <a:gd name="T8" fmla="*/ 125 w 1709"/>
                <a:gd name="T9" fmla="*/ 250 h 250"/>
                <a:gd name="T10" fmla="*/ 1584 w 1709"/>
                <a:gd name="T11" fmla="*/ 250 h 250"/>
                <a:gd name="T12" fmla="*/ 1709 w 1709"/>
                <a:gd name="T13" fmla="*/ 125 h 250"/>
                <a:gd name="T14" fmla="*/ 1709 w 1709"/>
                <a:gd name="T15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9" h="250">
                  <a:moveTo>
                    <a:pt x="1709" y="125"/>
                  </a:moveTo>
                  <a:cubicBezTo>
                    <a:pt x="1709" y="56"/>
                    <a:pt x="1653" y="0"/>
                    <a:pt x="1584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84" y="250"/>
                  </a:lnTo>
                  <a:cubicBezTo>
                    <a:pt x="1653" y="250"/>
                    <a:pt x="1709" y="194"/>
                    <a:pt x="1709" y="125"/>
                  </a:cubicBezTo>
                  <a:close/>
                  <a:moveTo>
                    <a:pt x="1709" y="125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84" name="Group 69">
            <a:extLst>
              <a:ext uri="{FF2B5EF4-FFF2-40B4-BE49-F238E27FC236}">
                <a16:creationId xmlns:a16="http://schemas.microsoft.com/office/drawing/2014/main" id="{E94AA539-8529-4718-8ACC-087B38F056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62228" y="4374407"/>
            <a:ext cx="576143" cy="519544"/>
            <a:chOff x="4023" y="2507"/>
            <a:chExt cx="1191" cy="1074"/>
          </a:xfrm>
          <a:solidFill>
            <a:schemeClr val="tx1">
              <a:lumMod val="75000"/>
            </a:schemeClr>
          </a:solidFill>
        </p:grpSpPr>
        <p:sp>
          <p:nvSpPr>
            <p:cNvPr id="385" name="Freeform 70">
              <a:extLst>
                <a:ext uri="{FF2B5EF4-FFF2-40B4-BE49-F238E27FC236}">
                  <a16:creationId xmlns:a16="http://schemas.microsoft.com/office/drawing/2014/main" id="{074CA3D2-B790-4D36-8191-501B622028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3" y="2507"/>
              <a:ext cx="1191" cy="1074"/>
            </a:xfrm>
            <a:custGeom>
              <a:avLst/>
              <a:gdLst>
                <a:gd name="T0" fmla="*/ 7727 w 8517"/>
                <a:gd name="T1" fmla="*/ 4964 h 7677"/>
                <a:gd name="T2" fmla="*/ 7475 w 8517"/>
                <a:gd name="T3" fmla="*/ 4964 h 7677"/>
                <a:gd name="T4" fmla="*/ 6316 w 8517"/>
                <a:gd name="T5" fmla="*/ 4964 h 7677"/>
                <a:gd name="T6" fmla="*/ 7320 w 8517"/>
                <a:gd name="T7" fmla="*/ 4249 h 7677"/>
                <a:gd name="T8" fmla="*/ 5400 w 8517"/>
                <a:gd name="T9" fmla="*/ 1496 h 7677"/>
                <a:gd name="T10" fmla="*/ 5418 w 8517"/>
                <a:gd name="T11" fmla="*/ 461 h 7677"/>
                <a:gd name="T12" fmla="*/ 4720 w 8517"/>
                <a:gd name="T13" fmla="*/ 126 h 7677"/>
                <a:gd name="T14" fmla="*/ 3796 w 8517"/>
                <a:gd name="T15" fmla="*/ 586 h 7677"/>
                <a:gd name="T16" fmla="*/ 3022 w 8517"/>
                <a:gd name="T17" fmla="*/ 520 h 7677"/>
                <a:gd name="T18" fmla="*/ 2629 w 8517"/>
                <a:gd name="T19" fmla="*/ 1496 h 7677"/>
                <a:gd name="T20" fmla="*/ 1153 w 8517"/>
                <a:gd name="T21" fmla="*/ 4422 h 7677"/>
                <a:gd name="T22" fmla="*/ 2201 w 8517"/>
                <a:gd name="T23" fmla="*/ 5216 h 7677"/>
                <a:gd name="T24" fmla="*/ 1053 w 8517"/>
                <a:gd name="T25" fmla="*/ 4849 h 7677"/>
                <a:gd name="T26" fmla="*/ 789 w 8517"/>
                <a:gd name="T27" fmla="*/ 5216 h 7677"/>
                <a:gd name="T28" fmla="*/ 0 w 8517"/>
                <a:gd name="T29" fmla="*/ 7551 h 7677"/>
                <a:gd name="T30" fmla="*/ 3595 w 8517"/>
                <a:gd name="T31" fmla="*/ 7425 h 7677"/>
                <a:gd name="T32" fmla="*/ 3629 w 8517"/>
                <a:gd name="T33" fmla="*/ 6174 h 7677"/>
                <a:gd name="T34" fmla="*/ 4887 w 8517"/>
                <a:gd name="T35" fmla="*/ 6174 h 7677"/>
                <a:gd name="T36" fmla="*/ 4184 w 8517"/>
                <a:gd name="T37" fmla="*/ 7425 h 7677"/>
                <a:gd name="T38" fmla="*/ 8517 w 8517"/>
                <a:gd name="T39" fmla="*/ 7551 h 7677"/>
                <a:gd name="T40" fmla="*/ 7282 w 8517"/>
                <a:gd name="T41" fmla="*/ 6090 h 7677"/>
                <a:gd name="T42" fmla="*/ 7160 w 8517"/>
                <a:gd name="T43" fmla="*/ 6048 h 7677"/>
                <a:gd name="T44" fmla="*/ 3964 w 8517"/>
                <a:gd name="T45" fmla="*/ 790 h 7677"/>
                <a:gd name="T46" fmla="*/ 4468 w 8517"/>
                <a:gd name="T47" fmla="*/ 671 h 7677"/>
                <a:gd name="T48" fmla="*/ 5339 w 8517"/>
                <a:gd name="T49" fmla="*/ 755 h 7677"/>
                <a:gd name="T50" fmla="*/ 5140 w 8517"/>
                <a:gd name="T51" fmla="*/ 1621 h 7677"/>
                <a:gd name="T52" fmla="*/ 5339 w 8517"/>
                <a:gd name="T53" fmla="*/ 2488 h 7677"/>
                <a:gd name="T54" fmla="*/ 4468 w 8517"/>
                <a:gd name="T55" fmla="*/ 2572 h 7677"/>
                <a:gd name="T56" fmla="*/ 3964 w 8517"/>
                <a:gd name="T57" fmla="*/ 2453 h 7677"/>
                <a:gd name="T58" fmla="*/ 2968 w 8517"/>
                <a:gd name="T59" fmla="*/ 2124 h 7677"/>
                <a:gd name="T60" fmla="*/ 3391 w 8517"/>
                <a:gd name="T61" fmla="*/ 1460 h 7677"/>
                <a:gd name="T62" fmla="*/ 4258 w 8517"/>
                <a:gd name="T63" fmla="*/ 5796 h 7677"/>
                <a:gd name="T64" fmla="*/ 4838 w 8517"/>
                <a:gd name="T65" fmla="*/ 4964 h 7677"/>
                <a:gd name="T66" fmla="*/ 2008 w 8517"/>
                <a:gd name="T67" fmla="*/ 6090 h 7677"/>
                <a:gd name="T68" fmla="*/ 1885 w 8517"/>
                <a:gd name="T69" fmla="*/ 6048 h 7677"/>
                <a:gd name="T70" fmla="*/ 992 w 8517"/>
                <a:gd name="T71" fmla="*/ 6174 h 7677"/>
                <a:gd name="T72" fmla="*/ 2250 w 8517"/>
                <a:gd name="T73" fmla="*/ 6174 h 7677"/>
                <a:gd name="T74" fmla="*/ 2637 w 8517"/>
                <a:gd name="T75" fmla="*/ 7425 h 7677"/>
                <a:gd name="T76" fmla="*/ 2480 w 8517"/>
                <a:gd name="T77" fmla="*/ 5988 h 7677"/>
                <a:gd name="T78" fmla="*/ 1747 w 8517"/>
                <a:gd name="T79" fmla="*/ 4142 h 7677"/>
                <a:gd name="T80" fmla="*/ 2733 w 8517"/>
                <a:gd name="T81" fmla="*/ 1969 h 7677"/>
                <a:gd name="T82" fmla="*/ 3195 w 8517"/>
                <a:gd name="T83" fmla="*/ 2769 h 7677"/>
                <a:gd name="T84" fmla="*/ 3922 w 8517"/>
                <a:gd name="T85" fmla="*/ 3243 h 7677"/>
                <a:gd name="T86" fmla="*/ 3427 w 8517"/>
                <a:gd name="T87" fmla="*/ 5216 h 7677"/>
                <a:gd name="T88" fmla="*/ 3872 w 8517"/>
                <a:gd name="T89" fmla="*/ 6090 h 7677"/>
                <a:gd name="T90" fmla="*/ 4258 w 8517"/>
                <a:gd name="T91" fmla="*/ 6761 h 7677"/>
                <a:gd name="T92" fmla="*/ 5090 w 8517"/>
                <a:gd name="T93" fmla="*/ 4964 h 7677"/>
                <a:gd name="T94" fmla="*/ 4720 w 8517"/>
                <a:gd name="T95" fmla="*/ 3117 h 7677"/>
                <a:gd name="T96" fmla="*/ 5418 w 8517"/>
                <a:gd name="T97" fmla="*/ 2782 h 7677"/>
                <a:gd name="T98" fmla="*/ 5400 w 8517"/>
                <a:gd name="T99" fmla="*/ 1747 h 7677"/>
                <a:gd name="T100" fmla="*/ 6064 w 8517"/>
                <a:gd name="T101" fmla="*/ 4964 h 7677"/>
                <a:gd name="T102" fmla="*/ 5577 w 8517"/>
                <a:gd name="T103" fmla="*/ 6288 h 7677"/>
                <a:gd name="T104" fmla="*/ 5879 w 8517"/>
                <a:gd name="T105" fmla="*/ 7059 h 7677"/>
                <a:gd name="T106" fmla="*/ 6786 w 8517"/>
                <a:gd name="T107" fmla="*/ 7077 h 7677"/>
                <a:gd name="T108" fmla="*/ 7672 w 8517"/>
                <a:gd name="T109" fmla="*/ 6226 h 7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17" h="7677">
                  <a:moveTo>
                    <a:pt x="7755" y="5988"/>
                  </a:moveTo>
                  <a:lnTo>
                    <a:pt x="7411" y="5868"/>
                  </a:lnTo>
                  <a:cubicBezTo>
                    <a:pt x="7603" y="5716"/>
                    <a:pt x="7727" y="5480"/>
                    <a:pt x="7727" y="5216"/>
                  </a:cubicBezTo>
                  <a:lnTo>
                    <a:pt x="7727" y="4964"/>
                  </a:lnTo>
                  <a:cubicBezTo>
                    <a:pt x="7727" y="4909"/>
                    <a:pt x="7722" y="4853"/>
                    <a:pt x="7711" y="4799"/>
                  </a:cubicBezTo>
                  <a:cubicBezTo>
                    <a:pt x="7697" y="4731"/>
                    <a:pt x="7630" y="4686"/>
                    <a:pt x="7562" y="4700"/>
                  </a:cubicBezTo>
                  <a:cubicBezTo>
                    <a:pt x="7494" y="4714"/>
                    <a:pt x="7450" y="4780"/>
                    <a:pt x="7464" y="4849"/>
                  </a:cubicBezTo>
                  <a:cubicBezTo>
                    <a:pt x="7471" y="4886"/>
                    <a:pt x="7475" y="4925"/>
                    <a:pt x="7475" y="4964"/>
                  </a:cubicBezTo>
                  <a:lnTo>
                    <a:pt x="7475" y="5216"/>
                  </a:lnTo>
                  <a:cubicBezTo>
                    <a:pt x="7475" y="5536"/>
                    <a:pt x="7215" y="5796"/>
                    <a:pt x="6896" y="5796"/>
                  </a:cubicBezTo>
                  <a:cubicBezTo>
                    <a:pt x="6576" y="5796"/>
                    <a:pt x="6316" y="5536"/>
                    <a:pt x="6316" y="5216"/>
                  </a:cubicBezTo>
                  <a:lnTo>
                    <a:pt x="6316" y="4964"/>
                  </a:lnTo>
                  <a:cubicBezTo>
                    <a:pt x="6316" y="4645"/>
                    <a:pt x="6576" y="4385"/>
                    <a:pt x="6896" y="4385"/>
                  </a:cubicBezTo>
                  <a:cubicBezTo>
                    <a:pt x="7000" y="4385"/>
                    <a:pt x="7102" y="4413"/>
                    <a:pt x="7191" y="4466"/>
                  </a:cubicBezTo>
                  <a:cubicBezTo>
                    <a:pt x="7251" y="4501"/>
                    <a:pt x="7328" y="4481"/>
                    <a:pt x="7364" y="4422"/>
                  </a:cubicBezTo>
                  <a:cubicBezTo>
                    <a:pt x="7399" y="4362"/>
                    <a:pt x="7380" y="4284"/>
                    <a:pt x="7320" y="4249"/>
                  </a:cubicBezTo>
                  <a:cubicBezTo>
                    <a:pt x="7228" y="4194"/>
                    <a:pt x="7127" y="4159"/>
                    <a:pt x="7022" y="4143"/>
                  </a:cubicBezTo>
                  <a:lnTo>
                    <a:pt x="7022" y="2629"/>
                  </a:lnTo>
                  <a:cubicBezTo>
                    <a:pt x="7022" y="2004"/>
                    <a:pt x="6513" y="1496"/>
                    <a:pt x="5888" y="1496"/>
                  </a:cubicBezTo>
                  <a:lnTo>
                    <a:pt x="5400" y="1496"/>
                  </a:lnTo>
                  <a:lnTo>
                    <a:pt x="5784" y="1274"/>
                  </a:lnTo>
                  <a:cubicBezTo>
                    <a:pt x="5844" y="1239"/>
                    <a:pt x="5865" y="1162"/>
                    <a:pt x="5830" y="1102"/>
                  </a:cubicBezTo>
                  <a:lnTo>
                    <a:pt x="5494" y="520"/>
                  </a:lnTo>
                  <a:cubicBezTo>
                    <a:pt x="5478" y="491"/>
                    <a:pt x="5450" y="470"/>
                    <a:pt x="5418" y="461"/>
                  </a:cubicBezTo>
                  <a:cubicBezTo>
                    <a:pt x="5386" y="453"/>
                    <a:pt x="5351" y="457"/>
                    <a:pt x="5322" y="474"/>
                  </a:cubicBezTo>
                  <a:lnTo>
                    <a:pt x="4924" y="704"/>
                  </a:lnTo>
                  <a:cubicBezTo>
                    <a:pt x="4860" y="657"/>
                    <a:pt x="4792" y="618"/>
                    <a:pt x="4720" y="586"/>
                  </a:cubicBezTo>
                  <a:lnTo>
                    <a:pt x="4720" y="126"/>
                  </a:lnTo>
                  <a:cubicBezTo>
                    <a:pt x="4720" y="57"/>
                    <a:pt x="4664" y="0"/>
                    <a:pt x="4594" y="0"/>
                  </a:cubicBezTo>
                  <a:lnTo>
                    <a:pt x="3922" y="0"/>
                  </a:lnTo>
                  <a:cubicBezTo>
                    <a:pt x="3853" y="0"/>
                    <a:pt x="3796" y="57"/>
                    <a:pt x="3796" y="126"/>
                  </a:cubicBezTo>
                  <a:lnTo>
                    <a:pt x="3796" y="586"/>
                  </a:lnTo>
                  <a:cubicBezTo>
                    <a:pt x="3725" y="618"/>
                    <a:pt x="3656" y="657"/>
                    <a:pt x="3593" y="704"/>
                  </a:cubicBezTo>
                  <a:lnTo>
                    <a:pt x="3195" y="474"/>
                  </a:lnTo>
                  <a:cubicBezTo>
                    <a:pt x="3166" y="457"/>
                    <a:pt x="3131" y="453"/>
                    <a:pt x="3099" y="461"/>
                  </a:cubicBezTo>
                  <a:cubicBezTo>
                    <a:pt x="3067" y="470"/>
                    <a:pt x="3039" y="491"/>
                    <a:pt x="3022" y="520"/>
                  </a:cubicBezTo>
                  <a:lnTo>
                    <a:pt x="2686" y="1102"/>
                  </a:lnTo>
                  <a:cubicBezTo>
                    <a:pt x="2652" y="1162"/>
                    <a:pt x="2672" y="1239"/>
                    <a:pt x="2733" y="1274"/>
                  </a:cubicBezTo>
                  <a:lnTo>
                    <a:pt x="3116" y="1496"/>
                  </a:lnTo>
                  <a:lnTo>
                    <a:pt x="2629" y="1496"/>
                  </a:lnTo>
                  <a:cubicBezTo>
                    <a:pt x="2004" y="1496"/>
                    <a:pt x="1495" y="2004"/>
                    <a:pt x="1495" y="2629"/>
                  </a:cubicBezTo>
                  <a:lnTo>
                    <a:pt x="1495" y="4143"/>
                  </a:lnTo>
                  <a:cubicBezTo>
                    <a:pt x="1390" y="4159"/>
                    <a:pt x="1289" y="4194"/>
                    <a:pt x="1197" y="4249"/>
                  </a:cubicBezTo>
                  <a:cubicBezTo>
                    <a:pt x="1137" y="4284"/>
                    <a:pt x="1117" y="4362"/>
                    <a:pt x="1153" y="4422"/>
                  </a:cubicBezTo>
                  <a:cubicBezTo>
                    <a:pt x="1188" y="4481"/>
                    <a:pt x="1266" y="4501"/>
                    <a:pt x="1326" y="4466"/>
                  </a:cubicBezTo>
                  <a:cubicBezTo>
                    <a:pt x="1415" y="4413"/>
                    <a:pt x="1517" y="4385"/>
                    <a:pt x="1621" y="4385"/>
                  </a:cubicBezTo>
                  <a:cubicBezTo>
                    <a:pt x="1941" y="4385"/>
                    <a:pt x="2201" y="4645"/>
                    <a:pt x="2201" y="4964"/>
                  </a:cubicBezTo>
                  <a:lnTo>
                    <a:pt x="2201" y="5216"/>
                  </a:lnTo>
                  <a:cubicBezTo>
                    <a:pt x="2201" y="5536"/>
                    <a:pt x="1941" y="5796"/>
                    <a:pt x="1621" y="5796"/>
                  </a:cubicBezTo>
                  <a:cubicBezTo>
                    <a:pt x="1301" y="5796"/>
                    <a:pt x="1041" y="5536"/>
                    <a:pt x="1041" y="5216"/>
                  </a:cubicBezTo>
                  <a:lnTo>
                    <a:pt x="1041" y="4964"/>
                  </a:lnTo>
                  <a:cubicBezTo>
                    <a:pt x="1041" y="4925"/>
                    <a:pt x="1045" y="4886"/>
                    <a:pt x="1053" y="4849"/>
                  </a:cubicBezTo>
                  <a:cubicBezTo>
                    <a:pt x="1067" y="4780"/>
                    <a:pt x="1023" y="4714"/>
                    <a:pt x="954" y="4700"/>
                  </a:cubicBezTo>
                  <a:cubicBezTo>
                    <a:pt x="886" y="4686"/>
                    <a:pt x="820" y="4731"/>
                    <a:pt x="806" y="4799"/>
                  </a:cubicBezTo>
                  <a:cubicBezTo>
                    <a:pt x="795" y="4853"/>
                    <a:pt x="789" y="4909"/>
                    <a:pt x="789" y="4964"/>
                  </a:cubicBezTo>
                  <a:lnTo>
                    <a:pt x="789" y="5216"/>
                  </a:lnTo>
                  <a:cubicBezTo>
                    <a:pt x="789" y="5480"/>
                    <a:pt x="913" y="5716"/>
                    <a:pt x="1106" y="5868"/>
                  </a:cubicBezTo>
                  <a:lnTo>
                    <a:pt x="762" y="5988"/>
                  </a:lnTo>
                  <a:cubicBezTo>
                    <a:pt x="306" y="6146"/>
                    <a:pt x="0" y="6576"/>
                    <a:pt x="0" y="7059"/>
                  </a:cubicBezTo>
                  <a:lnTo>
                    <a:pt x="0" y="7551"/>
                  </a:lnTo>
                  <a:cubicBezTo>
                    <a:pt x="0" y="7621"/>
                    <a:pt x="56" y="7677"/>
                    <a:pt x="126" y="7677"/>
                  </a:cubicBezTo>
                  <a:lnTo>
                    <a:pt x="3595" y="7677"/>
                  </a:lnTo>
                  <a:cubicBezTo>
                    <a:pt x="3664" y="7677"/>
                    <a:pt x="3721" y="7621"/>
                    <a:pt x="3721" y="7551"/>
                  </a:cubicBezTo>
                  <a:cubicBezTo>
                    <a:pt x="3721" y="7482"/>
                    <a:pt x="3664" y="7425"/>
                    <a:pt x="3595" y="7425"/>
                  </a:cubicBezTo>
                  <a:lnTo>
                    <a:pt x="2889" y="7425"/>
                  </a:lnTo>
                  <a:lnTo>
                    <a:pt x="2889" y="7059"/>
                  </a:lnTo>
                  <a:cubicBezTo>
                    <a:pt x="2889" y="6684"/>
                    <a:pt x="3127" y="6349"/>
                    <a:pt x="3482" y="6226"/>
                  </a:cubicBezTo>
                  <a:lnTo>
                    <a:pt x="3629" y="6174"/>
                  </a:lnTo>
                  <a:lnTo>
                    <a:pt x="4149" y="7077"/>
                  </a:lnTo>
                  <a:cubicBezTo>
                    <a:pt x="4172" y="7116"/>
                    <a:pt x="4213" y="7140"/>
                    <a:pt x="4258" y="7140"/>
                  </a:cubicBezTo>
                  <a:cubicBezTo>
                    <a:pt x="4303" y="7140"/>
                    <a:pt x="4345" y="7116"/>
                    <a:pt x="4368" y="7077"/>
                  </a:cubicBezTo>
                  <a:lnTo>
                    <a:pt x="4887" y="6174"/>
                  </a:lnTo>
                  <a:lnTo>
                    <a:pt x="5035" y="6226"/>
                  </a:lnTo>
                  <a:cubicBezTo>
                    <a:pt x="5389" y="6349"/>
                    <a:pt x="5627" y="6684"/>
                    <a:pt x="5627" y="7059"/>
                  </a:cubicBezTo>
                  <a:lnTo>
                    <a:pt x="5627" y="7425"/>
                  </a:lnTo>
                  <a:lnTo>
                    <a:pt x="4184" y="7425"/>
                  </a:lnTo>
                  <a:cubicBezTo>
                    <a:pt x="4114" y="7425"/>
                    <a:pt x="4058" y="7482"/>
                    <a:pt x="4058" y="7551"/>
                  </a:cubicBezTo>
                  <a:cubicBezTo>
                    <a:pt x="4058" y="7621"/>
                    <a:pt x="4114" y="7677"/>
                    <a:pt x="4184" y="7677"/>
                  </a:cubicBezTo>
                  <a:lnTo>
                    <a:pt x="8391" y="7677"/>
                  </a:lnTo>
                  <a:cubicBezTo>
                    <a:pt x="8460" y="7677"/>
                    <a:pt x="8517" y="7621"/>
                    <a:pt x="8517" y="7551"/>
                  </a:cubicBezTo>
                  <a:lnTo>
                    <a:pt x="8517" y="7059"/>
                  </a:lnTo>
                  <a:cubicBezTo>
                    <a:pt x="8517" y="6576"/>
                    <a:pt x="8210" y="6146"/>
                    <a:pt x="7755" y="5988"/>
                  </a:cubicBezTo>
                  <a:close/>
                  <a:moveTo>
                    <a:pt x="7160" y="6048"/>
                  </a:moveTo>
                  <a:lnTo>
                    <a:pt x="7282" y="6090"/>
                  </a:lnTo>
                  <a:lnTo>
                    <a:pt x="6896" y="6761"/>
                  </a:lnTo>
                  <a:lnTo>
                    <a:pt x="6509" y="6090"/>
                  </a:lnTo>
                  <a:lnTo>
                    <a:pt x="6631" y="6048"/>
                  </a:lnTo>
                  <a:lnTo>
                    <a:pt x="7160" y="6048"/>
                  </a:lnTo>
                  <a:close/>
                  <a:moveTo>
                    <a:pt x="3178" y="755"/>
                  </a:moveTo>
                  <a:lnTo>
                    <a:pt x="3541" y="965"/>
                  </a:lnTo>
                  <a:cubicBezTo>
                    <a:pt x="3587" y="991"/>
                    <a:pt x="3645" y="986"/>
                    <a:pt x="3686" y="951"/>
                  </a:cubicBezTo>
                  <a:cubicBezTo>
                    <a:pt x="3768" y="880"/>
                    <a:pt x="3862" y="826"/>
                    <a:pt x="3964" y="790"/>
                  </a:cubicBezTo>
                  <a:cubicBezTo>
                    <a:pt x="4015" y="772"/>
                    <a:pt x="4048" y="725"/>
                    <a:pt x="4048" y="671"/>
                  </a:cubicBezTo>
                  <a:lnTo>
                    <a:pt x="4048" y="252"/>
                  </a:lnTo>
                  <a:lnTo>
                    <a:pt x="4468" y="252"/>
                  </a:lnTo>
                  <a:lnTo>
                    <a:pt x="4468" y="671"/>
                  </a:lnTo>
                  <a:cubicBezTo>
                    <a:pt x="4468" y="725"/>
                    <a:pt x="4502" y="772"/>
                    <a:pt x="4552" y="790"/>
                  </a:cubicBezTo>
                  <a:cubicBezTo>
                    <a:pt x="4654" y="826"/>
                    <a:pt x="4748" y="880"/>
                    <a:pt x="4831" y="951"/>
                  </a:cubicBezTo>
                  <a:cubicBezTo>
                    <a:pt x="4872" y="986"/>
                    <a:pt x="4930" y="991"/>
                    <a:pt x="4976" y="965"/>
                  </a:cubicBezTo>
                  <a:lnTo>
                    <a:pt x="5339" y="755"/>
                  </a:lnTo>
                  <a:lnTo>
                    <a:pt x="5549" y="1119"/>
                  </a:lnTo>
                  <a:lnTo>
                    <a:pt x="5186" y="1328"/>
                  </a:lnTo>
                  <a:cubicBezTo>
                    <a:pt x="5140" y="1355"/>
                    <a:pt x="5116" y="1408"/>
                    <a:pt x="5125" y="1460"/>
                  </a:cubicBezTo>
                  <a:cubicBezTo>
                    <a:pt x="5135" y="1514"/>
                    <a:pt x="5140" y="1568"/>
                    <a:pt x="5140" y="1621"/>
                  </a:cubicBezTo>
                  <a:cubicBezTo>
                    <a:pt x="5140" y="1675"/>
                    <a:pt x="5135" y="1729"/>
                    <a:pt x="5125" y="1783"/>
                  </a:cubicBezTo>
                  <a:cubicBezTo>
                    <a:pt x="5116" y="1835"/>
                    <a:pt x="5140" y="1888"/>
                    <a:pt x="5186" y="1915"/>
                  </a:cubicBezTo>
                  <a:lnTo>
                    <a:pt x="5549" y="2124"/>
                  </a:lnTo>
                  <a:lnTo>
                    <a:pt x="5339" y="2488"/>
                  </a:lnTo>
                  <a:lnTo>
                    <a:pt x="4976" y="2278"/>
                  </a:lnTo>
                  <a:cubicBezTo>
                    <a:pt x="4930" y="2252"/>
                    <a:pt x="4872" y="2257"/>
                    <a:pt x="4831" y="2292"/>
                  </a:cubicBezTo>
                  <a:cubicBezTo>
                    <a:pt x="4748" y="2363"/>
                    <a:pt x="4654" y="2417"/>
                    <a:pt x="4552" y="2453"/>
                  </a:cubicBezTo>
                  <a:cubicBezTo>
                    <a:pt x="4502" y="2471"/>
                    <a:pt x="4468" y="2518"/>
                    <a:pt x="4468" y="2572"/>
                  </a:cubicBezTo>
                  <a:lnTo>
                    <a:pt x="4468" y="2991"/>
                  </a:lnTo>
                  <a:lnTo>
                    <a:pt x="4048" y="2991"/>
                  </a:lnTo>
                  <a:lnTo>
                    <a:pt x="4048" y="2572"/>
                  </a:lnTo>
                  <a:cubicBezTo>
                    <a:pt x="4048" y="2518"/>
                    <a:pt x="4015" y="2471"/>
                    <a:pt x="3964" y="2453"/>
                  </a:cubicBezTo>
                  <a:cubicBezTo>
                    <a:pt x="3862" y="2417"/>
                    <a:pt x="3768" y="2363"/>
                    <a:pt x="3686" y="2292"/>
                  </a:cubicBezTo>
                  <a:cubicBezTo>
                    <a:pt x="3645" y="2257"/>
                    <a:pt x="3587" y="2252"/>
                    <a:pt x="3541" y="2278"/>
                  </a:cubicBezTo>
                  <a:lnTo>
                    <a:pt x="3178" y="2488"/>
                  </a:lnTo>
                  <a:lnTo>
                    <a:pt x="2968" y="2124"/>
                  </a:lnTo>
                  <a:lnTo>
                    <a:pt x="3331" y="1915"/>
                  </a:lnTo>
                  <a:cubicBezTo>
                    <a:pt x="3377" y="1888"/>
                    <a:pt x="3401" y="1835"/>
                    <a:pt x="3391" y="1783"/>
                  </a:cubicBezTo>
                  <a:cubicBezTo>
                    <a:pt x="3381" y="1729"/>
                    <a:pt x="3376" y="1675"/>
                    <a:pt x="3376" y="1621"/>
                  </a:cubicBezTo>
                  <a:cubicBezTo>
                    <a:pt x="3376" y="1568"/>
                    <a:pt x="3381" y="1514"/>
                    <a:pt x="3391" y="1460"/>
                  </a:cubicBezTo>
                  <a:cubicBezTo>
                    <a:pt x="3401" y="1408"/>
                    <a:pt x="3377" y="1355"/>
                    <a:pt x="3331" y="1328"/>
                  </a:cubicBezTo>
                  <a:lnTo>
                    <a:pt x="2968" y="1119"/>
                  </a:lnTo>
                  <a:lnTo>
                    <a:pt x="3178" y="755"/>
                  </a:lnTo>
                  <a:close/>
                  <a:moveTo>
                    <a:pt x="4258" y="5796"/>
                  </a:moveTo>
                  <a:cubicBezTo>
                    <a:pt x="3939" y="5796"/>
                    <a:pt x="3679" y="5536"/>
                    <a:pt x="3679" y="5216"/>
                  </a:cubicBezTo>
                  <a:lnTo>
                    <a:pt x="3679" y="4964"/>
                  </a:lnTo>
                  <a:cubicBezTo>
                    <a:pt x="3679" y="4645"/>
                    <a:pt x="3939" y="4385"/>
                    <a:pt x="4258" y="4385"/>
                  </a:cubicBezTo>
                  <a:cubicBezTo>
                    <a:pt x="4578" y="4385"/>
                    <a:pt x="4838" y="4645"/>
                    <a:pt x="4838" y="4964"/>
                  </a:cubicBezTo>
                  <a:lnTo>
                    <a:pt x="4838" y="5216"/>
                  </a:lnTo>
                  <a:cubicBezTo>
                    <a:pt x="4838" y="5536"/>
                    <a:pt x="4578" y="5796"/>
                    <a:pt x="4258" y="5796"/>
                  </a:cubicBezTo>
                  <a:close/>
                  <a:moveTo>
                    <a:pt x="1885" y="6048"/>
                  </a:moveTo>
                  <a:lnTo>
                    <a:pt x="2008" y="6090"/>
                  </a:lnTo>
                  <a:lnTo>
                    <a:pt x="1621" y="6761"/>
                  </a:lnTo>
                  <a:lnTo>
                    <a:pt x="1234" y="6090"/>
                  </a:lnTo>
                  <a:lnTo>
                    <a:pt x="1357" y="6048"/>
                  </a:lnTo>
                  <a:lnTo>
                    <a:pt x="1885" y="6048"/>
                  </a:lnTo>
                  <a:close/>
                  <a:moveTo>
                    <a:pt x="252" y="7425"/>
                  </a:moveTo>
                  <a:lnTo>
                    <a:pt x="252" y="7059"/>
                  </a:lnTo>
                  <a:cubicBezTo>
                    <a:pt x="252" y="6683"/>
                    <a:pt x="490" y="6349"/>
                    <a:pt x="845" y="6226"/>
                  </a:cubicBezTo>
                  <a:lnTo>
                    <a:pt x="992" y="6174"/>
                  </a:lnTo>
                  <a:lnTo>
                    <a:pt x="1512" y="7077"/>
                  </a:lnTo>
                  <a:cubicBezTo>
                    <a:pt x="1534" y="7116"/>
                    <a:pt x="1576" y="7140"/>
                    <a:pt x="1621" y="7140"/>
                  </a:cubicBezTo>
                  <a:cubicBezTo>
                    <a:pt x="1666" y="7140"/>
                    <a:pt x="1708" y="7116"/>
                    <a:pt x="1730" y="7077"/>
                  </a:cubicBezTo>
                  <a:lnTo>
                    <a:pt x="2250" y="6174"/>
                  </a:lnTo>
                  <a:lnTo>
                    <a:pt x="2397" y="6226"/>
                  </a:lnTo>
                  <a:cubicBezTo>
                    <a:pt x="2551" y="6279"/>
                    <a:pt x="2685" y="6372"/>
                    <a:pt x="2787" y="6496"/>
                  </a:cubicBezTo>
                  <a:cubicBezTo>
                    <a:pt x="2691" y="6664"/>
                    <a:pt x="2637" y="6857"/>
                    <a:pt x="2637" y="7059"/>
                  </a:cubicBezTo>
                  <a:lnTo>
                    <a:pt x="2637" y="7425"/>
                  </a:lnTo>
                  <a:lnTo>
                    <a:pt x="252" y="7425"/>
                  </a:lnTo>
                  <a:close/>
                  <a:moveTo>
                    <a:pt x="3399" y="5988"/>
                  </a:moveTo>
                  <a:cubicBezTo>
                    <a:pt x="3220" y="6050"/>
                    <a:pt x="3063" y="6155"/>
                    <a:pt x="2940" y="6288"/>
                  </a:cubicBezTo>
                  <a:cubicBezTo>
                    <a:pt x="2814" y="6152"/>
                    <a:pt x="2658" y="6049"/>
                    <a:pt x="2480" y="5988"/>
                  </a:cubicBezTo>
                  <a:lnTo>
                    <a:pt x="2136" y="5868"/>
                  </a:lnTo>
                  <a:cubicBezTo>
                    <a:pt x="2329" y="5716"/>
                    <a:pt x="2453" y="5480"/>
                    <a:pt x="2453" y="5216"/>
                  </a:cubicBezTo>
                  <a:lnTo>
                    <a:pt x="2453" y="4964"/>
                  </a:lnTo>
                  <a:cubicBezTo>
                    <a:pt x="2453" y="4549"/>
                    <a:pt x="2146" y="4203"/>
                    <a:pt x="1747" y="4142"/>
                  </a:cubicBezTo>
                  <a:lnTo>
                    <a:pt x="1747" y="2629"/>
                  </a:lnTo>
                  <a:cubicBezTo>
                    <a:pt x="1747" y="2143"/>
                    <a:pt x="2143" y="1747"/>
                    <a:pt x="2629" y="1747"/>
                  </a:cubicBezTo>
                  <a:lnTo>
                    <a:pt x="3116" y="1747"/>
                  </a:lnTo>
                  <a:lnTo>
                    <a:pt x="2733" y="1969"/>
                  </a:lnTo>
                  <a:cubicBezTo>
                    <a:pt x="2672" y="2004"/>
                    <a:pt x="2652" y="2081"/>
                    <a:pt x="2687" y="2141"/>
                  </a:cubicBezTo>
                  <a:lnTo>
                    <a:pt x="3022" y="2723"/>
                  </a:lnTo>
                  <a:cubicBezTo>
                    <a:pt x="3039" y="2752"/>
                    <a:pt x="3067" y="2773"/>
                    <a:pt x="3099" y="2782"/>
                  </a:cubicBezTo>
                  <a:cubicBezTo>
                    <a:pt x="3131" y="2790"/>
                    <a:pt x="3166" y="2786"/>
                    <a:pt x="3195" y="2769"/>
                  </a:cubicBezTo>
                  <a:lnTo>
                    <a:pt x="3593" y="2539"/>
                  </a:lnTo>
                  <a:cubicBezTo>
                    <a:pt x="3657" y="2586"/>
                    <a:pt x="3725" y="2625"/>
                    <a:pt x="3796" y="2657"/>
                  </a:cubicBezTo>
                  <a:lnTo>
                    <a:pt x="3796" y="3117"/>
                  </a:lnTo>
                  <a:cubicBezTo>
                    <a:pt x="3796" y="3186"/>
                    <a:pt x="3853" y="3243"/>
                    <a:pt x="3922" y="3243"/>
                  </a:cubicBezTo>
                  <a:lnTo>
                    <a:pt x="4132" y="3243"/>
                  </a:lnTo>
                  <a:lnTo>
                    <a:pt x="4132" y="4142"/>
                  </a:lnTo>
                  <a:cubicBezTo>
                    <a:pt x="3733" y="4203"/>
                    <a:pt x="3427" y="4549"/>
                    <a:pt x="3427" y="4964"/>
                  </a:cubicBezTo>
                  <a:lnTo>
                    <a:pt x="3427" y="5216"/>
                  </a:lnTo>
                  <a:cubicBezTo>
                    <a:pt x="3427" y="5480"/>
                    <a:pt x="3551" y="5716"/>
                    <a:pt x="3743" y="5868"/>
                  </a:cubicBezTo>
                  <a:lnTo>
                    <a:pt x="3399" y="5988"/>
                  </a:lnTo>
                  <a:close/>
                  <a:moveTo>
                    <a:pt x="4258" y="6761"/>
                  </a:moveTo>
                  <a:lnTo>
                    <a:pt x="3872" y="6090"/>
                  </a:lnTo>
                  <a:lnTo>
                    <a:pt x="3994" y="6048"/>
                  </a:lnTo>
                  <a:lnTo>
                    <a:pt x="4523" y="6048"/>
                  </a:lnTo>
                  <a:lnTo>
                    <a:pt x="4645" y="6090"/>
                  </a:lnTo>
                  <a:lnTo>
                    <a:pt x="4258" y="6761"/>
                  </a:lnTo>
                  <a:close/>
                  <a:moveTo>
                    <a:pt x="5117" y="5988"/>
                  </a:moveTo>
                  <a:lnTo>
                    <a:pt x="4774" y="5868"/>
                  </a:lnTo>
                  <a:cubicBezTo>
                    <a:pt x="4966" y="5716"/>
                    <a:pt x="5090" y="5480"/>
                    <a:pt x="5090" y="5216"/>
                  </a:cubicBezTo>
                  <a:lnTo>
                    <a:pt x="5090" y="4964"/>
                  </a:lnTo>
                  <a:cubicBezTo>
                    <a:pt x="5090" y="4549"/>
                    <a:pt x="4783" y="4203"/>
                    <a:pt x="4384" y="4142"/>
                  </a:cubicBezTo>
                  <a:lnTo>
                    <a:pt x="4384" y="3243"/>
                  </a:lnTo>
                  <a:lnTo>
                    <a:pt x="4594" y="3243"/>
                  </a:lnTo>
                  <a:cubicBezTo>
                    <a:pt x="4664" y="3243"/>
                    <a:pt x="4720" y="3186"/>
                    <a:pt x="4720" y="3117"/>
                  </a:cubicBezTo>
                  <a:lnTo>
                    <a:pt x="4720" y="2657"/>
                  </a:lnTo>
                  <a:cubicBezTo>
                    <a:pt x="4792" y="2625"/>
                    <a:pt x="4860" y="2586"/>
                    <a:pt x="4924" y="2539"/>
                  </a:cubicBezTo>
                  <a:lnTo>
                    <a:pt x="5322" y="2769"/>
                  </a:lnTo>
                  <a:cubicBezTo>
                    <a:pt x="5351" y="2786"/>
                    <a:pt x="5385" y="2790"/>
                    <a:pt x="5418" y="2782"/>
                  </a:cubicBezTo>
                  <a:cubicBezTo>
                    <a:pt x="5450" y="2773"/>
                    <a:pt x="5478" y="2752"/>
                    <a:pt x="5494" y="2723"/>
                  </a:cubicBezTo>
                  <a:lnTo>
                    <a:pt x="5830" y="2141"/>
                  </a:lnTo>
                  <a:cubicBezTo>
                    <a:pt x="5865" y="2081"/>
                    <a:pt x="5844" y="2004"/>
                    <a:pt x="5784" y="1969"/>
                  </a:cubicBezTo>
                  <a:lnTo>
                    <a:pt x="5400" y="1747"/>
                  </a:lnTo>
                  <a:lnTo>
                    <a:pt x="5888" y="1747"/>
                  </a:lnTo>
                  <a:cubicBezTo>
                    <a:pt x="6374" y="1747"/>
                    <a:pt x="6770" y="2143"/>
                    <a:pt x="6770" y="2629"/>
                  </a:cubicBezTo>
                  <a:lnTo>
                    <a:pt x="6770" y="4142"/>
                  </a:lnTo>
                  <a:cubicBezTo>
                    <a:pt x="6371" y="4203"/>
                    <a:pt x="6064" y="4549"/>
                    <a:pt x="6064" y="4964"/>
                  </a:cubicBezTo>
                  <a:lnTo>
                    <a:pt x="6064" y="5216"/>
                  </a:lnTo>
                  <a:cubicBezTo>
                    <a:pt x="6064" y="5480"/>
                    <a:pt x="6188" y="5716"/>
                    <a:pt x="6380" y="5868"/>
                  </a:cubicBezTo>
                  <a:lnTo>
                    <a:pt x="6037" y="5988"/>
                  </a:lnTo>
                  <a:cubicBezTo>
                    <a:pt x="5859" y="6049"/>
                    <a:pt x="5702" y="6152"/>
                    <a:pt x="5577" y="6288"/>
                  </a:cubicBezTo>
                  <a:cubicBezTo>
                    <a:pt x="5453" y="6155"/>
                    <a:pt x="5297" y="6050"/>
                    <a:pt x="5117" y="5988"/>
                  </a:cubicBezTo>
                  <a:close/>
                  <a:moveTo>
                    <a:pt x="8265" y="7425"/>
                  </a:moveTo>
                  <a:lnTo>
                    <a:pt x="5879" y="7425"/>
                  </a:lnTo>
                  <a:lnTo>
                    <a:pt x="5879" y="7059"/>
                  </a:lnTo>
                  <a:cubicBezTo>
                    <a:pt x="5879" y="6857"/>
                    <a:pt x="5825" y="6664"/>
                    <a:pt x="5730" y="6496"/>
                  </a:cubicBezTo>
                  <a:cubicBezTo>
                    <a:pt x="5832" y="6372"/>
                    <a:pt x="5965" y="6279"/>
                    <a:pt x="6119" y="6226"/>
                  </a:cubicBezTo>
                  <a:lnTo>
                    <a:pt x="6267" y="6174"/>
                  </a:lnTo>
                  <a:lnTo>
                    <a:pt x="6786" y="7077"/>
                  </a:lnTo>
                  <a:cubicBezTo>
                    <a:pt x="6809" y="7116"/>
                    <a:pt x="6851" y="7140"/>
                    <a:pt x="6896" y="7140"/>
                  </a:cubicBezTo>
                  <a:cubicBezTo>
                    <a:pt x="6941" y="7140"/>
                    <a:pt x="6982" y="7116"/>
                    <a:pt x="7005" y="7077"/>
                  </a:cubicBezTo>
                  <a:lnTo>
                    <a:pt x="7525" y="6174"/>
                  </a:lnTo>
                  <a:lnTo>
                    <a:pt x="7672" y="6226"/>
                  </a:lnTo>
                  <a:cubicBezTo>
                    <a:pt x="8027" y="6349"/>
                    <a:pt x="8265" y="6683"/>
                    <a:pt x="8265" y="7059"/>
                  </a:cubicBezTo>
                  <a:lnTo>
                    <a:pt x="8265" y="7425"/>
                  </a:lnTo>
                  <a:close/>
                  <a:moveTo>
                    <a:pt x="8265" y="74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6" name="Freeform 71">
              <a:extLst>
                <a:ext uri="{FF2B5EF4-FFF2-40B4-BE49-F238E27FC236}">
                  <a16:creationId xmlns:a16="http://schemas.microsoft.com/office/drawing/2014/main" id="{88B72D46-3B97-4423-AB44-00F255DB91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4" y="2670"/>
              <a:ext cx="129" cy="129"/>
            </a:xfrm>
            <a:custGeom>
              <a:avLst/>
              <a:gdLst>
                <a:gd name="T0" fmla="*/ 462 w 924"/>
                <a:gd name="T1" fmla="*/ 923 h 923"/>
                <a:gd name="T2" fmla="*/ 924 w 924"/>
                <a:gd name="T3" fmla="*/ 461 h 923"/>
                <a:gd name="T4" fmla="*/ 462 w 924"/>
                <a:gd name="T5" fmla="*/ 0 h 923"/>
                <a:gd name="T6" fmla="*/ 0 w 924"/>
                <a:gd name="T7" fmla="*/ 461 h 923"/>
                <a:gd name="T8" fmla="*/ 462 w 924"/>
                <a:gd name="T9" fmla="*/ 923 h 923"/>
                <a:gd name="T10" fmla="*/ 462 w 924"/>
                <a:gd name="T11" fmla="*/ 252 h 923"/>
                <a:gd name="T12" fmla="*/ 672 w 924"/>
                <a:gd name="T13" fmla="*/ 461 h 923"/>
                <a:gd name="T14" fmla="*/ 462 w 924"/>
                <a:gd name="T15" fmla="*/ 671 h 923"/>
                <a:gd name="T16" fmla="*/ 252 w 924"/>
                <a:gd name="T17" fmla="*/ 461 h 923"/>
                <a:gd name="T18" fmla="*/ 462 w 924"/>
                <a:gd name="T19" fmla="*/ 252 h 923"/>
                <a:gd name="T20" fmla="*/ 462 w 924"/>
                <a:gd name="T21" fmla="*/ 25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4" h="923">
                  <a:moveTo>
                    <a:pt x="462" y="923"/>
                  </a:moveTo>
                  <a:cubicBezTo>
                    <a:pt x="717" y="923"/>
                    <a:pt x="924" y="716"/>
                    <a:pt x="924" y="461"/>
                  </a:cubicBezTo>
                  <a:cubicBezTo>
                    <a:pt x="924" y="207"/>
                    <a:pt x="717" y="0"/>
                    <a:pt x="462" y="0"/>
                  </a:cubicBezTo>
                  <a:cubicBezTo>
                    <a:pt x="208" y="0"/>
                    <a:pt x="0" y="207"/>
                    <a:pt x="0" y="461"/>
                  </a:cubicBezTo>
                  <a:cubicBezTo>
                    <a:pt x="0" y="716"/>
                    <a:pt x="208" y="923"/>
                    <a:pt x="462" y="923"/>
                  </a:cubicBezTo>
                  <a:close/>
                  <a:moveTo>
                    <a:pt x="462" y="252"/>
                  </a:moveTo>
                  <a:cubicBezTo>
                    <a:pt x="578" y="252"/>
                    <a:pt x="672" y="346"/>
                    <a:pt x="672" y="461"/>
                  </a:cubicBezTo>
                  <a:cubicBezTo>
                    <a:pt x="672" y="577"/>
                    <a:pt x="578" y="671"/>
                    <a:pt x="462" y="671"/>
                  </a:cubicBezTo>
                  <a:cubicBezTo>
                    <a:pt x="347" y="671"/>
                    <a:pt x="252" y="577"/>
                    <a:pt x="252" y="461"/>
                  </a:cubicBezTo>
                  <a:cubicBezTo>
                    <a:pt x="252" y="346"/>
                    <a:pt x="347" y="252"/>
                    <a:pt x="462" y="252"/>
                  </a:cubicBezTo>
                  <a:close/>
                  <a:moveTo>
                    <a:pt x="462" y="25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B7C3385D-1798-49A3-8AF8-B337E08968D2}"/>
              </a:ext>
            </a:extLst>
          </p:cNvPr>
          <p:cNvCxnSpPr>
            <a:stCxn id="332" idx="6"/>
            <a:endCxn id="353" idx="2"/>
          </p:cNvCxnSpPr>
          <p:nvPr/>
        </p:nvCxnSpPr>
        <p:spPr>
          <a:xfrm flipV="1">
            <a:off x="9283038" y="2485019"/>
            <a:ext cx="1365395" cy="1088247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99AF8A61-7B35-45C8-9749-2774A4252F61}"/>
              </a:ext>
            </a:extLst>
          </p:cNvPr>
          <p:cNvCxnSpPr>
            <a:cxnSpLocks/>
            <a:stCxn id="332" idx="6"/>
            <a:endCxn id="366" idx="2"/>
          </p:cNvCxnSpPr>
          <p:nvPr/>
        </p:nvCxnSpPr>
        <p:spPr>
          <a:xfrm>
            <a:off x="9283038" y="3573266"/>
            <a:ext cx="1365395" cy="1088247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2" name="Rectangle: Rounded Corners 391">
            <a:extLst>
              <a:ext uri="{FF2B5EF4-FFF2-40B4-BE49-F238E27FC236}">
                <a16:creationId xmlns:a16="http://schemas.microsoft.com/office/drawing/2014/main" id="{2757E0BB-E872-4B80-9DC9-FE90B4733AAA}"/>
              </a:ext>
            </a:extLst>
          </p:cNvPr>
          <p:cNvSpPr/>
          <p:nvPr/>
        </p:nvSpPr>
        <p:spPr>
          <a:xfrm rot="2277746">
            <a:off x="9142513" y="4049658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 қилинган чора</a:t>
            </a:r>
            <a:r>
              <a:rPr lang="en-US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тадбирларни текшириш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93" name="Group 362">
            <a:extLst>
              <a:ext uri="{FF2B5EF4-FFF2-40B4-BE49-F238E27FC236}">
                <a16:creationId xmlns:a16="http://schemas.microsoft.com/office/drawing/2014/main" id="{C4DF9A0F-A299-496B-AE67-1433349DC0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71019" y="3178887"/>
            <a:ext cx="599083" cy="599083"/>
            <a:chOff x="6024" y="3320"/>
            <a:chExt cx="314" cy="314"/>
          </a:xfrm>
          <a:solidFill>
            <a:schemeClr val="bg1">
              <a:lumMod val="50000"/>
            </a:schemeClr>
          </a:solidFill>
        </p:grpSpPr>
        <p:sp>
          <p:nvSpPr>
            <p:cNvPr id="394" name="Freeform 363">
              <a:extLst>
                <a:ext uri="{FF2B5EF4-FFF2-40B4-BE49-F238E27FC236}">
                  <a16:creationId xmlns:a16="http://schemas.microsoft.com/office/drawing/2014/main" id="{6C20AC5C-6C15-4D2D-9D6A-EA64F517DB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" y="3320"/>
              <a:ext cx="314" cy="314"/>
            </a:xfrm>
            <a:custGeom>
              <a:avLst/>
              <a:gdLst>
                <a:gd name="T0" fmla="*/ 3794 w 5788"/>
                <a:gd name="T1" fmla="*/ 0 h 5788"/>
                <a:gd name="T2" fmla="*/ 1800 w 5788"/>
                <a:gd name="T3" fmla="*/ 1994 h 5788"/>
                <a:gd name="T4" fmla="*/ 2206 w 5788"/>
                <a:gd name="T5" fmla="*/ 3199 h 5788"/>
                <a:gd name="T6" fmla="*/ 1802 w 5788"/>
                <a:gd name="T7" fmla="*/ 3602 h 5788"/>
                <a:gd name="T8" fmla="*/ 1795 w 5788"/>
                <a:gd name="T9" fmla="*/ 3610 h 5788"/>
                <a:gd name="T10" fmla="*/ 1694 w 5788"/>
                <a:gd name="T11" fmla="*/ 3600 h 5788"/>
                <a:gd name="T12" fmla="*/ 1345 w 5788"/>
                <a:gd name="T13" fmla="*/ 3745 h 5788"/>
                <a:gd name="T14" fmla="*/ 145 w 5788"/>
                <a:gd name="T15" fmla="*/ 4945 h 5788"/>
                <a:gd name="T16" fmla="*/ 0 w 5788"/>
                <a:gd name="T17" fmla="*/ 5294 h 5788"/>
                <a:gd name="T18" fmla="*/ 145 w 5788"/>
                <a:gd name="T19" fmla="*/ 5643 h 5788"/>
                <a:gd name="T20" fmla="*/ 494 w 5788"/>
                <a:gd name="T21" fmla="*/ 5788 h 5788"/>
                <a:gd name="T22" fmla="*/ 843 w 5788"/>
                <a:gd name="T23" fmla="*/ 5643 h 5788"/>
                <a:gd name="T24" fmla="*/ 2043 w 5788"/>
                <a:gd name="T25" fmla="*/ 4443 h 5788"/>
                <a:gd name="T26" fmla="*/ 2188 w 5788"/>
                <a:gd name="T27" fmla="*/ 4094 h 5788"/>
                <a:gd name="T28" fmla="*/ 2177 w 5788"/>
                <a:gd name="T29" fmla="*/ 3992 h 5788"/>
                <a:gd name="T30" fmla="*/ 2185 w 5788"/>
                <a:gd name="T31" fmla="*/ 3985 h 5788"/>
                <a:gd name="T32" fmla="*/ 2589 w 5788"/>
                <a:gd name="T33" fmla="*/ 3581 h 5788"/>
                <a:gd name="T34" fmla="*/ 3794 w 5788"/>
                <a:gd name="T35" fmla="*/ 3988 h 5788"/>
                <a:gd name="T36" fmla="*/ 5788 w 5788"/>
                <a:gd name="T37" fmla="*/ 1994 h 5788"/>
                <a:gd name="T38" fmla="*/ 3794 w 5788"/>
                <a:gd name="T39" fmla="*/ 0 h 5788"/>
                <a:gd name="T40" fmla="*/ 710 w 5788"/>
                <a:gd name="T41" fmla="*/ 5510 h 5788"/>
                <a:gd name="T42" fmla="*/ 494 w 5788"/>
                <a:gd name="T43" fmla="*/ 5600 h 5788"/>
                <a:gd name="T44" fmla="*/ 277 w 5788"/>
                <a:gd name="T45" fmla="*/ 5510 h 5788"/>
                <a:gd name="T46" fmla="*/ 188 w 5788"/>
                <a:gd name="T47" fmla="*/ 5294 h 5788"/>
                <a:gd name="T48" fmla="*/ 277 w 5788"/>
                <a:gd name="T49" fmla="*/ 5077 h 5788"/>
                <a:gd name="T50" fmla="*/ 1361 w 5788"/>
                <a:gd name="T51" fmla="*/ 3994 h 5788"/>
                <a:gd name="T52" fmla="*/ 1794 w 5788"/>
                <a:gd name="T53" fmla="*/ 4427 h 5788"/>
                <a:gd name="T54" fmla="*/ 710 w 5788"/>
                <a:gd name="T55" fmla="*/ 5510 h 5788"/>
                <a:gd name="T56" fmla="*/ 1926 w 5788"/>
                <a:gd name="T57" fmla="*/ 4293 h 5788"/>
                <a:gd name="T58" fmla="*/ 1494 w 5788"/>
                <a:gd name="T59" fmla="*/ 3862 h 5788"/>
                <a:gd name="T60" fmla="*/ 1694 w 5788"/>
                <a:gd name="T61" fmla="*/ 3788 h 5788"/>
                <a:gd name="T62" fmla="*/ 1910 w 5788"/>
                <a:gd name="T63" fmla="*/ 3877 h 5788"/>
                <a:gd name="T64" fmla="*/ 2000 w 5788"/>
                <a:gd name="T65" fmla="*/ 4094 h 5788"/>
                <a:gd name="T66" fmla="*/ 1926 w 5788"/>
                <a:gd name="T67" fmla="*/ 4293 h 5788"/>
                <a:gd name="T68" fmla="*/ 2097 w 5788"/>
                <a:gd name="T69" fmla="*/ 3808 h 5788"/>
                <a:gd name="T70" fmla="*/ 2043 w 5788"/>
                <a:gd name="T71" fmla="*/ 3745 h 5788"/>
                <a:gd name="T72" fmla="*/ 1979 w 5788"/>
                <a:gd name="T73" fmla="*/ 3691 h 5788"/>
                <a:gd name="T74" fmla="*/ 2327 w 5788"/>
                <a:gd name="T75" fmla="*/ 3343 h 5788"/>
                <a:gd name="T76" fmla="*/ 2445 w 5788"/>
                <a:gd name="T77" fmla="*/ 3460 h 5788"/>
                <a:gd name="T78" fmla="*/ 2097 w 5788"/>
                <a:gd name="T79" fmla="*/ 3808 h 5788"/>
                <a:gd name="T80" fmla="*/ 3794 w 5788"/>
                <a:gd name="T81" fmla="*/ 3800 h 5788"/>
                <a:gd name="T82" fmla="*/ 1988 w 5788"/>
                <a:gd name="T83" fmla="*/ 1994 h 5788"/>
                <a:gd name="T84" fmla="*/ 3794 w 5788"/>
                <a:gd name="T85" fmla="*/ 188 h 5788"/>
                <a:gd name="T86" fmla="*/ 5600 w 5788"/>
                <a:gd name="T87" fmla="*/ 1994 h 5788"/>
                <a:gd name="T88" fmla="*/ 3794 w 5788"/>
                <a:gd name="T89" fmla="*/ 3800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8" h="5788">
                  <a:moveTo>
                    <a:pt x="3794" y="0"/>
                  </a:moveTo>
                  <a:cubicBezTo>
                    <a:pt x="2694" y="0"/>
                    <a:pt x="1800" y="894"/>
                    <a:pt x="1800" y="1994"/>
                  </a:cubicBezTo>
                  <a:cubicBezTo>
                    <a:pt x="1800" y="2446"/>
                    <a:pt x="1952" y="2864"/>
                    <a:pt x="2206" y="3199"/>
                  </a:cubicBezTo>
                  <a:lnTo>
                    <a:pt x="1802" y="3602"/>
                  </a:lnTo>
                  <a:cubicBezTo>
                    <a:pt x="1800" y="3605"/>
                    <a:pt x="1798" y="3608"/>
                    <a:pt x="1795" y="3610"/>
                  </a:cubicBezTo>
                  <a:cubicBezTo>
                    <a:pt x="1762" y="3604"/>
                    <a:pt x="1728" y="3600"/>
                    <a:pt x="1694" y="3600"/>
                  </a:cubicBezTo>
                  <a:cubicBezTo>
                    <a:pt x="1562" y="3600"/>
                    <a:pt x="1438" y="3651"/>
                    <a:pt x="1345" y="3745"/>
                  </a:cubicBezTo>
                  <a:lnTo>
                    <a:pt x="145" y="4945"/>
                  </a:lnTo>
                  <a:cubicBezTo>
                    <a:pt x="51" y="5038"/>
                    <a:pt x="0" y="5162"/>
                    <a:pt x="0" y="5294"/>
                  </a:cubicBezTo>
                  <a:cubicBezTo>
                    <a:pt x="0" y="5426"/>
                    <a:pt x="51" y="5550"/>
                    <a:pt x="145" y="5643"/>
                  </a:cubicBezTo>
                  <a:cubicBezTo>
                    <a:pt x="238" y="5736"/>
                    <a:pt x="362" y="5788"/>
                    <a:pt x="494" y="5788"/>
                  </a:cubicBezTo>
                  <a:cubicBezTo>
                    <a:pt x="626" y="5788"/>
                    <a:pt x="750" y="5736"/>
                    <a:pt x="843" y="5643"/>
                  </a:cubicBezTo>
                  <a:lnTo>
                    <a:pt x="2043" y="4443"/>
                  </a:lnTo>
                  <a:cubicBezTo>
                    <a:pt x="2136" y="4350"/>
                    <a:pt x="2188" y="4226"/>
                    <a:pt x="2188" y="4094"/>
                  </a:cubicBezTo>
                  <a:cubicBezTo>
                    <a:pt x="2188" y="4059"/>
                    <a:pt x="2184" y="4025"/>
                    <a:pt x="2177" y="3992"/>
                  </a:cubicBezTo>
                  <a:cubicBezTo>
                    <a:pt x="2180" y="3990"/>
                    <a:pt x="2182" y="3988"/>
                    <a:pt x="2185" y="3985"/>
                  </a:cubicBezTo>
                  <a:lnTo>
                    <a:pt x="2589" y="3581"/>
                  </a:lnTo>
                  <a:cubicBezTo>
                    <a:pt x="2924" y="3836"/>
                    <a:pt x="3341" y="3988"/>
                    <a:pt x="3794" y="3988"/>
                  </a:cubicBezTo>
                  <a:cubicBezTo>
                    <a:pt x="4893" y="3988"/>
                    <a:pt x="5788" y="3093"/>
                    <a:pt x="5788" y="1994"/>
                  </a:cubicBezTo>
                  <a:cubicBezTo>
                    <a:pt x="5788" y="894"/>
                    <a:pt x="4893" y="0"/>
                    <a:pt x="3794" y="0"/>
                  </a:cubicBezTo>
                  <a:close/>
                  <a:moveTo>
                    <a:pt x="710" y="5510"/>
                  </a:moveTo>
                  <a:cubicBezTo>
                    <a:pt x="652" y="5568"/>
                    <a:pt x="576" y="5600"/>
                    <a:pt x="494" y="5600"/>
                  </a:cubicBezTo>
                  <a:cubicBezTo>
                    <a:pt x="412" y="5600"/>
                    <a:pt x="335" y="5568"/>
                    <a:pt x="277" y="5510"/>
                  </a:cubicBezTo>
                  <a:cubicBezTo>
                    <a:pt x="219" y="5452"/>
                    <a:pt x="188" y="5376"/>
                    <a:pt x="188" y="5294"/>
                  </a:cubicBezTo>
                  <a:cubicBezTo>
                    <a:pt x="188" y="5212"/>
                    <a:pt x="219" y="5135"/>
                    <a:pt x="277" y="5077"/>
                  </a:cubicBezTo>
                  <a:lnTo>
                    <a:pt x="1361" y="3994"/>
                  </a:lnTo>
                  <a:lnTo>
                    <a:pt x="1794" y="4427"/>
                  </a:lnTo>
                  <a:lnTo>
                    <a:pt x="710" y="5510"/>
                  </a:lnTo>
                  <a:close/>
                  <a:moveTo>
                    <a:pt x="1926" y="4293"/>
                  </a:moveTo>
                  <a:lnTo>
                    <a:pt x="1494" y="3862"/>
                  </a:lnTo>
                  <a:cubicBezTo>
                    <a:pt x="1552" y="3813"/>
                    <a:pt x="1623" y="3788"/>
                    <a:pt x="1694" y="3788"/>
                  </a:cubicBezTo>
                  <a:cubicBezTo>
                    <a:pt x="1772" y="3788"/>
                    <a:pt x="1851" y="3818"/>
                    <a:pt x="1910" y="3877"/>
                  </a:cubicBezTo>
                  <a:cubicBezTo>
                    <a:pt x="1968" y="3935"/>
                    <a:pt x="2000" y="4012"/>
                    <a:pt x="2000" y="4094"/>
                  </a:cubicBezTo>
                  <a:cubicBezTo>
                    <a:pt x="2000" y="4168"/>
                    <a:pt x="1974" y="4238"/>
                    <a:pt x="1926" y="4293"/>
                  </a:cubicBezTo>
                  <a:close/>
                  <a:moveTo>
                    <a:pt x="2097" y="3808"/>
                  </a:moveTo>
                  <a:cubicBezTo>
                    <a:pt x="2081" y="3786"/>
                    <a:pt x="2063" y="3765"/>
                    <a:pt x="2043" y="3745"/>
                  </a:cubicBezTo>
                  <a:cubicBezTo>
                    <a:pt x="2023" y="3725"/>
                    <a:pt x="2002" y="3707"/>
                    <a:pt x="1979" y="3691"/>
                  </a:cubicBezTo>
                  <a:lnTo>
                    <a:pt x="2327" y="3343"/>
                  </a:lnTo>
                  <a:cubicBezTo>
                    <a:pt x="2365" y="3384"/>
                    <a:pt x="2404" y="3423"/>
                    <a:pt x="2445" y="3460"/>
                  </a:cubicBezTo>
                  <a:lnTo>
                    <a:pt x="2097" y="3808"/>
                  </a:lnTo>
                  <a:close/>
                  <a:moveTo>
                    <a:pt x="3794" y="3800"/>
                  </a:moveTo>
                  <a:cubicBezTo>
                    <a:pt x="2798" y="3800"/>
                    <a:pt x="1988" y="2990"/>
                    <a:pt x="1988" y="1994"/>
                  </a:cubicBezTo>
                  <a:cubicBezTo>
                    <a:pt x="1988" y="998"/>
                    <a:pt x="2798" y="188"/>
                    <a:pt x="3794" y="188"/>
                  </a:cubicBezTo>
                  <a:cubicBezTo>
                    <a:pt x="4790" y="188"/>
                    <a:pt x="5600" y="998"/>
                    <a:pt x="5600" y="1994"/>
                  </a:cubicBezTo>
                  <a:cubicBezTo>
                    <a:pt x="5600" y="2990"/>
                    <a:pt x="4790" y="3800"/>
                    <a:pt x="3794" y="3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5" name="Freeform 364">
              <a:extLst>
                <a:ext uri="{FF2B5EF4-FFF2-40B4-BE49-F238E27FC236}">
                  <a16:creationId xmlns:a16="http://schemas.microsoft.com/office/drawing/2014/main" id="{4C7E7174-AE05-4DE9-AD57-CAC9F7C405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" y="3342"/>
              <a:ext cx="173" cy="173"/>
            </a:xfrm>
            <a:custGeom>
              <a:avLst/>
              <a:gdLst>
                <a:gd name="T0" fmla="*/ 1594 w 3188"/>
                <a:gd name="T1" fmla="*/ 0 h 3188"/>
                <a:gd name="T2" fmla="*/ 0 w 3188"/>
                <a:gd name="T3" fmla="*/ 1594 h 3188"/>
                <a:gd name="T4" fmla="*/ 1594 w 3188"/>
                <a:gd name="T5" fmla="*/ 3188 h 3188"/>
                <a:gd name="T6" fmla="*/ 3188 w 3188"/>
                <a:gd name="T7" fmla="*/ 1594 h 3188"/>
                <a:gd name="T8" fmla="*/ 1594 w 3188"/>
                <a:gd name="T9" fmla="*/ 0 h 3188"/>
                <a:gd name="T10" fmla="*/ 1594 w 3188"/>
                <a:gd name="T11" fmla="*/ 3000 h 3188"/>
                <a:gd name="T12" fmla="*/ 188 w 3188"/>
                <a:gd name="T13" fmla="*/ 1594 h 3188"/>
                <a:gd name="T14" fmla="*/ 1594 w 3188"/>
                <a:gd name="T15" fmla="*/ 188 h 3188"/>
                <a:gd name="T16" fmla="*/ 3000 w 3188"/>
                <a:gd name="T17" fmla="*/ 1594 h 3188"/>
                <a:gd name="T18" fmla="*/ 1594 w 3188"/>
                <a:gd name="T19" fmla="*/ 300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8" h="3188">
                  <a:moveTo>
                    <a:pt x="1594" y="0"/>
                  </a:moveTo>
                  <a:cubicBezTo>
                    <a:pt x="715" y="0"/>
                    <a:pt x="0" y="715"/>
                    <a:pt x="0" y="1594"/>
                  </a:cubicBezTo>
                  <a:cubicBezTo>
                    <a:pt x="0" y="2473"/>
                    <a:pt x="715" y="3188"/>
                    <a:pt x="1594" y="3188"/>
                  </a:cubicBezTo>
                  <a:cubicBezTo>
                    <a:pt x="2473" y="3188"/>
                    <a:pt x="3188" y="2473"/>
                    <a:pt x="3188" y="1594"/>
                  </a:cubicBezTo>
                  <a:cubicBezTo>
                    <a:pt x="3188" y="715"/>
                    <a:pt x="2473" y="0"/>
                    <a:pt x="1594" y="0"/>
                  </a:cubicBezTo>
                  <a:close/>
                  <a:moveTo>
                    <a:pt x="1594" y="3000"/>
                  </a:moveTo>
                  <a:cubicBezTo>
                    <a:pt x="818" y="3000"/>
                    <a:pt x="188" y="2369"/>
                    <a:pt x="188" y="1594"/>
                  </a:cubicBezTo>
                  <a:cubicBezTo>
                    <a:pt x="188" y="818"/>
                    <a:pt x="818" y="188"/>
                    <a:pt x="1594" y="188"/>
                  </a:cubicBezTo>
                  <a:cubicBezTo>
                    <a:pt x="2369" y="188"/>
                    <a:pt x="3000" y="818"/>
                    <a:pt x="3000" y="1594"/>
                  </a:cubicBezTo>
                  <a:cubicBezTo>
                    <a:pt x="3000" y="2369"/>
                    <a:pt x="2369" y="3000"/>
                    <a:pt x="1594" y="3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98" name="Group 1589">
            <a:extLst>
              <a:ext uri="{FF2B5EF4-FFF2-40B4-BE49-F238E27FC236}">
                <a16:creationId xmlns:a16="http://schemas.microsoft.com/office/drawing/2014/main" id="{570C8199-C66D-44EE-99D9-C629102322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3900" y="3267701"/>
            <a:ext cx="216144" cy="217386"/>
            <a:chOff x="2384" y="844"/>
            <a:chExt cx="174" cy="175"/>
          </a:xfrm>
          <a:solidFill>
            <a:schemeClr val="bg1">
              <a:lumMod val="50000"/>
            </a:schemeClr>
          </a:solidFill>
        </p:grpSpPr>
        <p:sp>
          <p:nvSpPr>
            <p:cNvPr id="399" name="Freeform 1590">
              <a:extLst>
                <a:ext uri="{FF2B5EF4-FFF2-40B4-BE49-F238E27FC236}">
                  <a16:creationId xmlns:a16="http://schemas.microsoft.com/office/drawing/2014/main" id="{B2196BBB-21C1-45AB-A7C7-EC9050668A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0" name="Freeform 1591">
              <a:extLst>
                <a:ext uri="{FF2B5EF4-FFF2-40B4-BE49-F238E27FC236}">
                  <a16:creationId xmlns:a16="http://schemas.microsoft.com/office/drawing/2014/main" id="{C4DEA7CC-AA5C-4AA5-B34E-A6B3FDBB2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1" name="Freeform 1592">
              <a:extLst>
                <a:ext uri="{FF2B5EF4-FFF2-40B4-BE49-F238E27FC236}">
                  <a16:creationId xmlns:a16="http://schemas.microsoft.com/office/drawing/2014/main" id="{6526BF37-26CD-4A27-9DD7-75A26E7A8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EA750876-7C7F-47AA-B2BC-D3D2F247290E}"/>
              </a:ext>
            </a:extLst>
          </p:cNvPr>
          <p:cNvSpPr/>
          <p:nvPr/>
        </p:nvSpPr>
        <p:spPr>
          <a:xfrm rot="2895262" flipH="1">
            <a:off x="5215189" y="2672355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 бериш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28FFC290-7C0B-4881-9796-C1297D7A9017}"/>
              </a:ext>
            </a:extLst>
          </p:cNvPr>
          <p:cNvSpPr/>
          <p:nvPr/>
        </p:nvSpPr>
        <p:spPr>
          <a:xfrm>
            <a:off x="7128865" y="3075011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Биргаликда тартибга солиш</a:t>
            </a:r>
            <a:b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</a:br>
            <a:endParaRPr lang="ru-RU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2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7F894-7701-4D75-837F-1E48BCE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масъул</a:t>
            </a:r>
            <a:r>
              <a:rPr lang="ru-RU" dirty="0"/>
              <a:t> </a:t>
            </a:r>
            <a:r>
              <a:rPr lang="ru-RU" dirty="0" err="1"/>
              <a:t>шахслар</a:t>
            </a:r>
            <a:r>
              <a:rPr lang="ru-RU" dirty="0"/>
              <a:t> </a:t>
            </a:r>
            <a:r>
              <a:rPr lang="uz" dirty="0"/>
              <a:t>(2/3)</a:t>
            </a: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AB17D70-6F38-4D03-898B-B96FC12A0C93}"/>
              </a:ext>
            </a:extLst>
          </p:cNvPr>
          <p:cNvGrpSpPr/>
          <p:nvPr/>
        </p:nvGrpSpPr>
        <p:grpSpPr>
          <a:xfrm>
            <a:off x="466423" y="809255"/>
            <a:ext cx="11293578" cy="717101"/>
            <a:chOff x="453588" y="1221889"/>
            <a:chExt cx="3006325" cy="71710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2B4E7F-F08A-4C02-8F3B-EE06B8C5F083}"/>
                </a:ext>
              </a:extLst>
            </p:cNvPr>
            <p:cNvSpPr/>
            <p:nvPr/>
          </p:nvSpPr>
          <p:spPr>
            <a:xfrm>
              <a:off x="453588" y="1221889"/>
              <a:ext cx="861633" cy="717101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44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B</a:t>
              </a:r>
              <a:endParaRPr lang="en-US" sz="44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8CCA902-216E-4CAF-9777-1562D10A613B}"/>
                </a:ext>
              </a:extLst>
            </p:cNvPr>
            <p:cNvSpPr/>
            <p:nvPr/>
          </p:nvSpPr>
          <p:spPr>
            <a:xfrm>
              <a:off x="570435" y="1271595"/>
              <a:ext cx="2889478" cy="54836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қабул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ёки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бошқа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лавозимга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ўтказишда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тўқнашуви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ҳақида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ариза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5" name="object 12">
            <a:extLst>
              <a:ext uri="{FF2B5EF4-FFF2-40B4-BE49-F238E27FC236}">
                <a16:creationId xmlns:a16="http://schemas.microsoft.com/office/drawing/2014/main" id="{98572670-AAF1-4325-BEB1-4E7B5E3B0BAD}"/>
              </a:ext>
            </a:extLst>
          </p:cNvPr>
          <p:cNvSpPr/>
          <p:nvPr/>
        </p:nvSpPr>
        <p:spPr>
          <a:xfrm>
            <a:off x="520302" y="3187177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DB31557-9666-47B8-AD9F-D79D8F564B20}"/>
              </a:ext>
            </a:extLst>
          </p:cNvPr>
          <p:cNvSpPr/>
          <p:nvPr/>
        </p:nvSpPr>
        <p:spPr>
          <a:xfrm>
            <a:off x="48495" y="4016847"/>
            <a:ext cx="1738264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 </a:t>
            </a: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 ҳодими/номзод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9" name="object 12">
            <a:extLst>
              <a:ext uri="{FF2B5EF4-FFF2-40B4-BE49-F238E27FC236}">
                <a16:creationId xmlns:a16="http://schemas.microsoft.com/office/drawing/2014/main" id="{B368680E-184A-49BF-B8DB-83A592C34B7C}"/>
              </a:ext>
            </a:extLst>
          </p:cNvPr>
          <p:cNvSpPr/>
          <p:nvPr/>
        </p:nvSpPr>
        <p:spPr>
          <a:xfrm>
            <a:off x="2557745" y="3187177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12">
            <a:extLst>
              <a:ext uri="{FF2B5EF4-FFF2-40B4-BE49-F238E27FC236}">
                <a16:creationId xmlns:a16="http://schemas.microsoft.com/office/drawing/2014/main" id="{8C9B9D01-478C-46FE-B843-73A03C215EE8}"/>
              </a:ext>
            </a:extLst>
          </p:cNvPr>
          <p:cNvSpPr/>
          <p:nvPr/>
        </p:nvSpPr>
        <p:spPr>
          <a:xfrm>
            <a:off x="4428768" y="3187177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BB23C5A-8C0D-470B-964D-BD69DF4DF54A}"/>
              </a:ext>
            </a:extLst>
          </p:cNvPr>
          <p:cNvSpPr/>
          <p:nvPr/>
        </p:nvSpPr>
        <p:spPr>
          <a:xfrm>
            <a:off x="4122763" y="4016847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ea typeface="Golos Text" panose="020B0503020202020204" pitchFamily="34" charset="0"/>
              </a:rPr>
              <a:t>Кадрлар бўлими</a:t>
            </a:r>
            <a:br>
              <a:rPr lang="ru-RU" sz="1200" dirty="0">
                <a:solidFill>
                  <a:schemeClr val="tx2"/>
                </a:solidFill>
                <a:ea typeface="Golos Text" panose="020B0503020202020204" pitchFamily="34" charset="0"/>
              </a:rPr>
            </a:br>
            <a:endParaRPr lang="ru-RU" sz="1200" dirty="0">
              <a:solidFill>
                <a:schemeClr val="tx2"/>
              </a:solidFill>
              <a:ea typeface="Golos Text" panose="020B0503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66A249F-1D8D-48E3-B0D8-4474F5AC0515}"/>
              </a:ext>
            </a:extLst>
          </p:cNvPr>
          <p:cNvCxnSpPr>
            <a:cxnSpLocks/>
            <a:stCxn id="45" idx="6"/>
            <a:endCxn id="59" idx="2"/>
          </p:cNvCxnSpPr>
          <p:nvPr/>
        </p:nvCxnSpPr>
        <p:spPr>
          <a:xfrm>
            <a:off x="1314952" y="3583177"/>
            <a:ext cx="1242793" cy="0"/>
          </a:xfrm>
          <a:prstGeom prst="line">
            <a:avLst/>
          </a:prstGeom>
          <a:ln>
            <a:solidFill>
              <a:srgbClr val="3A07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7516506-BACF-4C72-BC9A-F9FF8255B0B3}"/>
              </a:ext>
            </a:extLst>
          </p:cNvPr>
          <p:cNvSpPr/>
          <p:nvPr/>
        </p:nvSpPr>
        <p:spPr>
          <a:xfrm>
            <a:off x="1314952" y="2150388"/>
            <a:ext cx="1185487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Махсус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шаклни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тўлдириш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МТ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мавжудлиги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/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йўқлиги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аризани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тўлдириш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10DCF86-AAD3-47C4-A7D6-D5F2BAFD204F}"/>
              </a:ext>
            </a:extLst>
          </p:cNvPr>
          <p:cNvCxnSpPr>
            <a:cxnSpLocks/>
            <a:stCxn id="59" idx="6"/>
            <a:endCxn id="62" idx="2"/>
          </p:cNvCxnSpPr>
          <p:nvPr/>
        </p:nvCxnSpPr>
        <p:spPr>
          <a:xfrm>
            <a:off x="3352395" y="3583177"/>
            <a:ext cx="1076373" cy="0"/>
          </a:xfrm>
          <a:prstGeom prst="line">
            <a:avLst/>
          </a:prstGeom>
          <a:ln w="3175">
            <a:solidFill>
              <a:srgbClr val="3A07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5596C0C-2F6C-4DAC-8177-9B554202B6C6}"/>
              </a:ext>
            </a:extLst>
          </p:cNvPr>
          <p:cNvSpPr/>
          <p:nvPr/>
        </p:nvSpPr>
        <p:spPr>
          <a:xfrm>
            <a:off x="3180721" y="2836081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МТ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идентификацияси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68" name="Group 914">
            <a:extLst>
              <a:ext uri="{FF2B5EF4-FFF2-40B4-BE49-F238E27FC236}">
                <a16:creationId xmlns:a16="http://schemas.microsoft.com/office/drawing/2014/main" id="{F685B519-550E-457F-A9FC-CC9DE65820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2060" y="3340783"/>
            <a:ext cx="471133" cy="465686"/>
            <a:chOff x="380" y="3214"/>
            <a:chExt cx="173" cy="171"/>
          </a:xfrm>
          <a:solidFill>
            <a:srgbClr val="FF0000"/>
          </a:solidFill>
        </p:grpSpPr>
        <p:sp>
          <p:nvSpPr>
            <p:cNvPr id="69" name="Freeform 915">
              <a:extLst>
                <a:ext uri="{FF2B5EF4-FFF2-40B4-BE49-F238E27FC236}">
                  <a16:creationId xmlns:a16="http://schemas.microsoft.com/office/drawing/2014/main" id="{49613346-FA70-47E2-BC9E-0F8FF2BA0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40"/>
              <a:ext cx="7" cy="7"/>
            </a:xfrm>
            <a:custGeom>
              <a:avLst/>
              <a:gdLst>
                <a:gd name="T0" fmla="*/ 200 w 259"/>
                <a:gd name="T1" fmla="*/ 35 h 249"/>
                <a:gd name="T2" fmla="*/ 49 w 259"/>
                <a:gd name="T3" fmla="*/ 58 h 249"/>
                <a:gd name="T4" fmla="*/ 36 w 259"/>
                <a:gd name="T5" fmla="*/ 76 h 249"/>
                <a:gd name="T6" fmla="*/ 59 w 259"/>
                <a:gd name="T7" fmla="*/ 228 h 249"/>
                <a:gd name="T8" fmla="*/ 123 w 259"/>
                <a:gd name="T9" fmla="*/ 249 h 249"/>
                <a:gd name="T10" fmla="*/ 210 w 259"/>
                <a:gd name="T11" fmla="*/ 205 h 249"/>
                <a:gd name="T12" fmla="*/ 224 w 259"/>
                <a:gd name="T13" fmla="*/ 186 h 249"/>
                <a:gd name="T14" fmla="*/ 200 w 259"/>
                <a:gd name="T1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249">
                  <a:moveTo>
                    <a:pt x="200" y="35"/>
                  </a:moveTo>
                  <a:cubicBezTo>
                    <a:pt x="152" y="0"/>
                    <a:pt x="84" y="10"/>
                    <a:pt x="49" y="58"/>
                  </a:cubicBezTo>
                  <a:lnTo>
                    <a:pt x="36" y="76"/>
                  </a:lnTo>
                  <a:cubicBezTo>
                    <a:pt x="0" y="125"/>
                    <a:pt x="11" y="192"/>
                    <a:pt x="59" y="228"/>
                  </a:cubicBezTo>
                  <a:cubicBezTo>
                    <a:pt x="78" y="242"/>
                    <a:pt x="101" y="249"/>
                    <a:pt x="123" y="249"/>
                  </a:cubicBezTo>
                  <a:cubicBezTo>
                    <a:pt x="156" y="249"/>
                    <a:pt x="189" y="234"/>
                    <a:pt x="210" y="205"/>
                  </a:cubicBezTo>
                  <a:lnTo>
                    <a:pt x="224" y="186"/>
                  </a:lnTo>
                  <a:cubicBezTo>
                    <a:pt x="259" y="138"/>
                    <a:pt x="249" y="70"/>
                    <a:pt x="200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916">
              <a:extLst>
                <a:ext uri="{FF2B5EF4-FFF2-40B4-BE49-F238E27FC236}">
                  <a16:creationId xmlns:a16="http://schemas.microsoft.com/office/drawing/2014/main" id="{F85ADDC6-138B-4DD6-B7BE-982C723CE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340"/>
              <a:ext cx="15" cy="33"/>
            </a:xfrm>
            <a:custGeom>
              <a:avLst/>
              <a:gdLst>
                <a:gd name="T0" fmla="*/ 522 w 550"/>
                <a:gd name="T1" fmla="*/ 1047 h 1207"/>
                <a:gd name="T2" fmla="*/ 243 w 550"/>
                <a:gd name="T3" fmla="*/ 540 h 1207"/>
                <a:gd name="T4" fmla="*/ 503 w 550"/>
                <a:gd name="T5" fmla="*/ 187 h 1207"/>
                <a:gd name="T6" fmla="*/ 480 w 550"/>
                <a:gd name="T7" fmla="*/ 35 h 1207"/>
                <a:gd name="T8" fmla="*/ 329 w 550"/>
                <a:gd name="T9" fmla="*/ 59 h 1207"/>
                <a:gd name="T10" fmla="*/ 28 w 550"/>
                <a:gd name="T11" fmla="*/ 468 h 1207"/>
                <a:gd name="T12" fmla="*/ 20 w 550"/>
                <a:gd name="T13" fmla="*/ 584 h 1207"/>
                <a:gd name="T14" fmla="*/ 332 w 550"/>
                <a:gd name="T15" fmla="*/ 1151 h 1207"/>
                <a:gd name="T16" fmla="*/ 332 w 550"/>
                <a:gd name="T17" fmla="*/ 1151 h 1207"/>
                <a:gd name="T18" fmla="*/ 427 w 550"/>
                <a:gd name="T19" fmla="*/ 1207 h 1207"/>
                <a:gd name="T20" fmla="*/ 479 w 550"/>
                <a:gd name="T21" fmla="*/ 1193 h 1207"/>
                <a:gd name="T22" fmla="*/ 522 w 550"/>
                <a:gd name="T23" fmla="*/ 104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1207">
                  <a:moveTo>
                    <a:pt x="522" y="1047"/>
                  </a:moveTo>
                  <a:lnTo>
                    <a:pt x="243" y="540"/>
                  </a:lnTo>
                  <a:lnTo>
                    <a:pt x="503" y="187"/>
                  </a:lnTo>
                  <a:cubicBezTo>
                    <a:pt x="538" y="138"/>
                    <a:pt x="528" y="71"/>
                    <a:pt x="480" y="35"/>
                  </a:cubicBezTo>
                  <a:cubicBezTo>
                    <a:pt x="432" y="0"/>
                    <a:pt x="364" y="10"/>
                    <a:pt x="329" y="59"/>
                  </a:cubicBezTo>
                  <a:lnTo>
                    <a:pt x="28" y="468"/>
                  </a:lnTo>
                  <a:cubicBezTo>
                    <a:pt x="3" y="502"/>
                    <a:pt x="0" y="547"/>
                    <a:pt x="20" y="584"/>
                  </a:cubicBezTo>
                  <a:lnTo>
                    <a:pt x="332" y="1151"/>
                  </a:lnTo>
                  <a:lnTo>
                    <a:pt x="332" y="1151"/>
                  </a:lnTo>
                  <a:cubicBezTo>
                    <a:pt x="352" y="1187"/>
                    <a:pt x="389" y="1207"/>
                    <a:pt x="427" y="1207"/>
                  </a:cubicBezTo>
                  <a:cubicBezTo>
                    <a:pt x="445" y="1207"/>
                    <a:pt x="462" y="1203"/>
                    <a:pt x="479" y="1193"/>
                  </a:cubicBezTo>
                  <a:cubicBezTo>
                    <a:pt x="531" y="1165"/>
                    <a:pt x="550" y="1099"/>
                    <a:pt x="522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917">
              <a:extLst>
                <a:ext uri="{FF2B5EF4-FFF2-40B4-BE49-F238E27FC236}">
                  <a16:creationId xmlns:a16="http://schemas.microsoft.com/office/drawing/2014/main" id="{7E18508E-A5EA-484F-870E-64A01C6B7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3341"/>
              <a:ext cx="14" cy="32"/>
            </a:xfrm>
            <a:custGeom>
              <a:avLst/>
              <a:gdLst>
                <a:gd name="T0" fmla="*/ 505 w 533"/>
                <a:gd name="T1" fmla="*/ 458 h 1194"/>
                <a:gd name="T2" fmla="*/ 206 w 533"/>
                <a:gd name="T3" fmla="*/ 50 h 1194"/>
                <a:gd name="T4" fmla="*/ 97 w 533"/>
                <a:gd name="T5" fmla="*/ 8 h 1194"/>
                <a:gd name="T6" fmla="*/ 13 w 533"/>
                <a:gd name="T7" fmla="*/ 88 h 1194"/>
                <a:gd name="T8" fmla="*/ 31 w 533"/>
                <a:gd name="T9" fmla="*/ 178 h 1194"/>
                <a:gd name="T10" fmla="*/ 290 w 533"/>
                <a:gd name="T11" fmla="*/ 531 h 1194"/>
                <a:gd name="T12" fmla="*/ 13 w 533"/>
                <a:gd name="T13" fmla="*/ 1033 h 1194"/>
                <a:gd name="T14" fmla="*/ 0 w 533"/>
                <a:gd name="T15" fmla="*/ 1085 h 1194"/>
                <a:gd name="T16" fmla="*/ 81 w 533"/>
                <a:gd name="T17" fmla="*/ 1190 h 1194"/>
                <a:gd name="T18" fmla="*/ 108 w 533"/>
                <a:gd name="T19" fmla="*/ 1194 h 1194"/>
                <a:gd name="T20" fmla="*/ 203 w 533"/>
                <a:gd name="T21" fmla="*/ 1137 h 1194"/>
                <a:gd name="T22" fmla="*/ 513 w 533"/>
                <a:gd name="T23" fmla="*/ 574 h 1194"/>
                <a:gd name="T24" fmla="*/ 505 w 533"/>
                <a:gd name="T25" fmla="*/ 45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1194">
                  <a:moveTo>
                    <a:pt x="505" y="458"/>
                  </a:moveTo>
                  <a:lnTo>
                    <a:pt x="206" y="50"/>
                  </a:lnTo>
                  <a:cubicBezTo>
                    <a:pt x="181" y="16"/>
                    <a:pt x="139" y="0"/>
                    <a:pt x="97" y="8"/>
                  </a:cubicBezTo>
                  <a:cubicBezTo>
                    <a:pt x="56" y="16"/>
                    <a:pt x="24" y="47"/>
                    <a:pt x="13" y="88"/>
                  </a:cubicBezTo>
                  <a:cubicBezTo>
                    <a:pt x="6" y="119"/>
                    <a:pt x="12" y="152"/>
                    <a:pt x="31" y="178"/>
                  </a:cubicBezTo>
                  <a:lnTo>
                    <a:pt x="290" y="531"/>
                  </a:lnTo>
                  <a:lnTo>
                    <a:pt x="13" y="1033"/>
                  </a:lnTo>
                  <a:cubicBezTo>
                    <a:pt x="5" y="1049"/>
                    <a:pt x="0" y="1067"/>
                    <a:pt x="0" y="1085"/>
                  </a:cubicBezTo>
                  <a:cubicBezTo>
                    <a:pt x="0" y="1135"/>
                    <a:pt x="33" y="1178"/>
                    <a:pt x="81" y="1190"/>
                  </a:cubicBezTo>
                  <a:cubicBezTo>
                    <a:pt x="90" y="1192"/>
                    <a:pt x="99" y="1194"/>
                    <a:pt x="108" y="1194"/>
                  </a:cubicBezTo>
                  <a:cubicBezTo>
                    <a:pt x="147" y="1194"/>
                    <a:pt x="184" y="1173"/>
                    <a:pt x="203" y="1137"/>
                  </a:cubicBezTo>
                  <a:lnTo>
                    <a:pt x="513" y="574"/>
                  </a:lnTo>
                  <a:cubicBezTo>
                    <a:pt x="533" y="537"/>
                    <a:pt x="530" y="492"/>
                    <a:pt x="505" y="4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918">
              <a:extLst>
                <a:ext uri="{FF2B5EF4-FFF2-40B4-BE49-F238E27FC236}">
                  <a16:creationId xmlns:a16="http://schemas.microsoft.com/office/drawing/2014/main" id="{835565A1-B994-4F06-B7A6-87ECDFC3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" y="3307"/>
              <a:ext cx="47" cy="30"/>
            </a:xfrm>
            <a:custGeom>
              <a:avLst/>
              <a:gdLst>
                <a:gd name="T0" fmla="*/ 1701 w 1758"/>
                <a:gd name="T1" fmla="*/ 19 h 1125"/>
                <a:gd name="T2" fmla="*/ 1589 w 1758"/>
                <a:gd name="T3" fmla="*/ 25 h 1125"/>
                <a:gd name="T4" fmla="*/ 1411 w 1758"/>
                <a:gd name="T5" fmla="*/ 165 h 1125"/>
                <a:gd name="T6" fmla="*/ 833 w 1758"/>
                <a:gd name="T7" fmla="*/ 391 h 1125"/>
                <a:gd name="T8" fmla="*/ 813 w 1758"/>
                <a:gd name="T9" fmla="*/ 390 h 1125"/>
                <a:gd name="T10" fmla="*/ 271 w 1758"/>
                <a:gd name="T11" fmla="*/ 115 h 1125"/>
                <a:gd name="T12" fmla="*/ 168 w 1758"/>
                <a:gd name="T13" fmla="*/ 40 h 1125"/>
                <a:gd name="T14" fmla="*/ 57 w 1758"/>
                <a:gd name="T15" fmla="*/ 35 h 1125"/>
                <a:gd name="T16" fmla="*/ 0 w 1758"/>
                <a:gd name="T17" fmla="*/ 130 h 1125"/>
                <a:gd name="T18" fmla="*/ 0 w 1758"/>
                <a:gd name="T19" fmla="*/ 501 h 1125"/>
                <a:gd name="T20" fmla="*/ 40 w 1758"/>
                <a:gd name="T21" fmla="*/ 586 h 1125"/>
                <a:gd name="T22" fmla="*/ 50 w 1758"/>
                <a:gd name="T23" fmla="*/ 592 h 1125"/>
                <a:gd name="T24" fmla="*/ 817 w 1758"/>
                <a:gd name="T25" fmla="*/ 1105 h 1125"/>
                <a:gd name="T26" fmla="*/ 817 w 1758"/>
                <a:gd name="T27" fmla="*/ 1105 h 1125"/>
                <a:gd name="T28" fmla="*/ 819 w 1758"/>
                <a:gd name="T29" fmla="*/ 1107 h 1125"/>
                <a:gd name="T30" fmla="*/ 879 w 1758"/>
                <a:gd name="T31" fmla="*/ 1125 h 1125"/>
                <a:gd name="T32" fmla="*/ 930 w 1758"/>
                <a:gd name="T33" fmla="*/ 1112 h 1125"/>
                <a:gd name="T34" fmla="*/ 940 w 1758"/>
                <a:gd name="T35" fmla="*/ 1106 h 1125"/>
                <a:gd name="T36" fmla="*/ 941 w 1758"/>
                <a:gd name="T37" fmla="*/ 1105 h 1125"/>
                <a:gd name="T38" fmla="*/ 942 w 1758"/>
                <a:gd name="T39" fmla="*/ 1104 h 1125"/>
                <a:gd name="T40" fmla="*/ 1708 w 1758"/>
                <a:gd name="T41" fmla="*/ 593 h 1125"/>
                <a:gd name="T42" fmla="*/ 1717 w 1758"/>
                <a:gd name="T43" fmla="*/ 587 h 1125"/>
                <a:gd name="T44" fmla="*/ 1758 w 1758"/>
                <a:gd name="T45" fmla="*/ 501 h 1125"/>
                <a:gd name="T46" fmla="*/ 1758 w 1758"/>
                <a:gd name="T47" fmla="*/ 114 h 1125"/>
                <a:gd name="T48" fmla="*/ 1701 w 1758"/>
                <a:gd name="T49" fmla="*/ 19 h 1125"/>
                <a:gd name="T50" fmla="*/ 1542 w 1758"/>
                <a:gd name="T51" fmla="*/ 443 h 1125"/>
                <a:gd name="T52" fmla="*/ 879 w 1758"/>
                <a:gd name="T53" fmla="*/ 886 h 1125"/>
                <a:gd name="T54" fmla="*/ 216 w 1758"/>
                <a:gd name="T55" fmla="*/ 443 h 1125"/>
                <a:gd name="T56" fmla="*/ 216 w 1758"/>
                <a:gd name="T57" fmla="*/ 345 h 1125"/>
                <a:gd name="T58" fmla="*/ 809 w 1758"/>
                <a:gd name="T59" fmla="*/ 606 h 1125"/>
                <a:gd name="T60" fmla="*/ 810 w 1758"/>
                <a:gd name="T61" fmla="*/ 606 h 1125"/>
                <a:gd name="T62" fmla="*/ 1542 w 1758"/>
                <a:gd name="T63" fmla="*/ 338 h 1125"/>
                <a:gd name="T64" fmla="*/ 1542 w 1758"/>
                <a:gd name="T65" fmla="*/ 44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8" h="1125">
                  <a:moveTo>
                    <a:pt x="1701" y="19"/>
                  </a:moveTo>
                  <a:cubicBezTo>
                    <a:pt x="1665" y="0"/>
                    <a:pt x="1622" y="3"/>
                    <a:pt x="1589" y="25"/>
                  </a:cubicBezTo>
                  <a:cubicBezTo>
                    <a:pt x="1524" y="70"/>
                    <a:pt x="1465" y="117"/>
                    <a:pt x="1411" y="165"/>
                  </a:cubicBezTo>
                  <a:cubicBezTo>
                    <a:pt x="1120" y="428"/>
                    <a:pt x="843" y="393"/>
                    <a:pt x="833" y="391"/>
                  </a:cubicBezTo>
                  <a:cubicBezTo>
                    <a:pt x="826" y="390"/>
                    <a:pt x="819" y="390"/>
                    <a:pt x="813" y="390"/>
                  </a:cubicBezTo>
                  <a:cubicBezTo>
                    <a:pt x="698" y="393"/>
                    <a:pt x="490" y="288"/>
                    <a:pt x="271" y="115"/>
                  </a:cubicBezTo>
                  <a:cubicBezTo>
                    <a:pt x="237" y="89"/>
                    <a:pt x="203" y="64"/>
                    <a:pt x="168" y="40"/>
                  </a:cubicBezTo>
                  <a:cubicBezTo>
                    <a:pt x="135" y="18"/>
                    <a:pt x="92" y="16"/>
                    <a:pt x="57" y="35"/>
                  </a:cubicBezTo>
                  <a:cubicBezTo>
                    <a:pt x="22" y="53"/>
                    <a:pt x="0" y="90"/>
                    <a:pt x="0" y="130"/>
                  </a:cubicBezTo>
                  <a:lnTo>
                    <a:pt x="0" y="501"/>
                  </a:lnTo>
                  <a:cubicBezTo>
                    <a:pt x="0" y="534"/>
                    <a:pt x="15" y="565"/>
                    <a:pt x="40" y="586"/>
                  </a:cubicBezTo>
                  <a:cubicBezTo>
                    <a:pt x="43" y="588"/>
                    <a:pt x="46" y="590"/>
                    <a:pt x="50" y="592"/>
                  </a:cubicBezTo>
                  <a:lnTo>
                    <a:pt x="817" y="1105"/>
                  </a:lnTo>
                  <a:cubicBezTo>
                    <a:pt x="817" y="1105"/>
                    <a:pt x="817" y="1105"/>
                    <a:pt x="817" y="1105"/>
                  </a:cubicBezTo>
                  <a:lnTo>
                    <a:pt x="819" y="1107"/>
                  </a:lnTo>
                  <a:cubicBezTo>
                    <a:pt x="837" y="1119"/>
                    <a:pt x="858" y="1125"/>
                    <a:pt x="879" y="1125"/>
                  </a:cubicBezTo>
                  <a:cubicBezTo>
                    <a:pt x="897" y="1125"/>
                    <a:pt x="914" y="1121"/>
                    <a:pt x="930" y="1112"/>
                  </a:cubicBezTo>
                  <a:cubicBezTo>
                    <a:pt x="934" y="1110"/>
                    <a:pt x="937" y="1108"/>
                    <a:pt x="940" y="1106"/>
                  </a:cubicBezTo>
                  <a:cubicBezTo>
                    <a:pt x="940" y="1106"/>
                    <a:pt x="941" y="1106"/>
                    <a:pt x="941" y="1105"/>
                  </a:cubicBezTo>
                  <a:cubicBezTo>
                    <a:pt x="942" y="1105"/>
                    <a:pt x="942" y="1105"/>
                    <a:pt x="942" y="1104"/>
                  </a:cubicBezTo>
                  <a:lnTo>
                    <a:pt x="1708" y="593"/>
                  </a:lnTo>
                  <a:cubicBezTo>
                    <a:pt x="1711" y="591"/>
                    <a:pt x="1714" y="589"/>
                    <a:pt x="1717" y="587"/>
                  </a:cubicBezTo>
                  <a:cubicBezTo>
                    <a:pt x="1743" y="566"/>
                    <a:pt x="1758" y="535"/>
                    <a:pt x="1758" y="501"/>
                  </a:cubicBezTo>
                  <a:lnTo>
                    <a:pt x="1758" y="114"/>
                  </a:lnTo>
                  <a:cubicBezTo>
                    <a:pt x="1758" y="74"/>
                    <a:pt x="1736" y="37"/>
                    <a:pt x="1701" y="19"/>
                  </a:cubicBezTo>
                  <a:close/>
                  <a:moveTo>
                    <a:pt x="1542" y="443"/>
                  </a:moveTo>
                  <a:lnTo>
                    <a:pt x="879" y="886"/>
                  </a:lnTo>
                  <a:lnTo>
                    <a:pt x="216" y="443"/>
                  </a:lnTo>
                  <a:lnTo>
                    <a:pt x="216" y="345"/>
                  </a:lnTo>
                  <a:cubicBezTo>
                    <a:pt x="377" y="462"/>
                    <a:pt x="615" y="606"/>
                    <a:pt x="809" y="606"/>
                  </a:cubicBezTo>
                  <a:lnTo>
                    <a:pt x="810" y="606"/>
                  </a:lnTo>
                  <a:cubicBezTo>
                    <a:pt x="875" y="613"/>
                    <a:pt x="1206" y="633"/>
                    <a:pt x="1542" y="338"/>
                  </a:cubicBezTo>
                  <a:lnTo>
                    <a:pt x="1542" y="4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919">
              <a:extLst>
                <a:ext uri="{FF2B5EF4-FFF2-40B4-BE49-F238E27FC236}">
                  <a16:creationId xmlns:a16="http://schemas.microsoft.com/office/drawing/2014/main" id="{B31616B0-9E82-4B71-8D3B-83373313D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8 w 479"/>
                <a:gd name="T1" fmla="*/ 98 h 563"/>
                <a:gd name="T2" fmla="*/ 396 w 479"/>
                <a:gd name="T3" fmla="*/ 10 h 563"/>
                <a:gd name="T4" fmla="*/ 284 w 479"/>
                <a:gd name="T5" fmla="*/ 52 h 563"/>
                <a:gd name="T6" fmla="*/ 35 w 479"/>
                <a:gd name="T7" fmla="*/ 390 h 563"/>
                <a:gd name="T8" fmla="*/ 58 w 479"/>
                <a:gd name="T9" fmla="*/ 542 h 563"/>
                <a:gd name="T10" fmla="*/ 122 w 479"/>
                <a:gd name="T11" fmla="*/ 563 h 563"/>
                <a:gd name="T12" fmla="*/ 210 w 479"/>
                <a:gd name="T13" fmla="*/ 518 h 563"/>
                <a:gd name="T14" fmla="*/ 457 w 479"/>
                <a:gd name="T15" fmla="*/ 181 h 563"/>
                <a:gd name="T16" fmla="*/ 479 w 479"/>
                <a:gd name="T17" fmla="*/ 116 h 563"/>
                <a:gd name="T18" fmla="*/ 478 w 479"/>
                <a:gd name="T19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563">
                  <a:moveTo>
                    <a:pt x="478" y="98"/>
                  </a:moveTo>
                  <a:cubicBezTo>
                    <a:pt x="471" y="55"/>
                    <a:pt x="438" y="20"/>
                    <a:pt x="396" y="10"/>
                  </a:cubicBezTo>
                  <a:cubicBezTo>
                    <a:pt x="354" y="0"/>
                    <a:pt x="310" y="16"/>
                    <a:pt x="284" y="52"/>
                  </a:cubicBezTo>
                  <a:lnTo>
                    <a:pt x="35" y="390"/>
                  </a:lnTo>
                  <a:cubicBezTo>
                    <a:pt x="0" y="438"/>
                    <a:pt x="10" y="506"/>
                    <a:pt x="58" y="542"/>
                  </a:cubicBezTo>
                  <a:cubicBezTo>
                    <a:pt x="78" y="556"/>
                    <a:pt x="100" y="563"/>
                    <a:pt x="122" y="563"/>
                  </a:cubicBezTo>
                  <a:cubicBezTo>
                    <a:pt x="155" y="563"/>
                    <a:pt x="188" y="547"/>
                    <a:pt x="210" y="518"/>
                  </a:cubicBezTo>
                  <a:lnTo>
                    <a:pt x="457" y="181"/>
                  </a:lnTo>
                  <a:cubicBezTo>
                    <a:pt x="471" y="163"/>
                    <a:pt x="479" y="140"/>
                    <a:pt x="479" y="116"/>
                  </a:cubicBezTo>
                  <a:cubicBezTo>
                    <a:pt x="479" y="110"/>
                    <a:pt x="479" y="104"/>
                    <a:pt x="478" y="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920">
              <a:extLst>
                <a:ext uri="{FF2B5EF4-FFF2-40B4-BE49-F238E27FC236}">
                  <a16:creationId xmlns:a16="http://schemas.microsoft.com/office/drawing/2014/main" id="{42DC062A-5000-437A-B0CA-193CDE8247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" y="3214"/>
              <a:ext cx="89" cy="70"/>
            </a:xfrm>
            <a:custGeom>
              <a:avLst/>
              <a:gdLst>
                <a:gd name="T0" fmla="*/ 3294 w 3294"/>
                <a:gd name="T1" fmla="*/ 965 h 2609"/>
                <a:gd name="T2" fmla="*/ 2896 w 3294"/>
                <a:gd name="T3" fmla="*/ 438 h 2609"/>
                <a:gd name="T4" fmla="*/ 2864 w 3294"/>
                <a:gd name="T5" fmla="*/ 211 h 2609"/>
                <a:gd name="T6" fmla="*/ 2543 w 3294"/>
                <a:gd name="T7" fmla="*/ 2 h 2609"/>
                <a:gd name="T8" fmla="*/ 2522 w 3294"/>
                <a:gd name="T9" fmla="*/ 0 h 2609"/>
                <a:gd name="T10" fmla="*/ 1070 w 3294"/>
                <a:gd name="T11" fmla="*/ 0 h 2609"/>
                <a:gd name="T12" fmla="*/ 0 w 3294"/>
                <a:gd name="T13" fmla="*/ 1070 h 2609"/>
                <a:gd name="T14" fmla="*/ 0 w 3294"/>
                <a:gd name="T15" fmla="*/ 1639 h 2609"/>
                <a:gd name="T16" fmla="*/ 143 w 3294"/>
                <a:gd name="T17" fmla="*/ 2047 h 2609"/>
                <a:gd name="T18" fmla="*/ 253 w 3294"/>
                <a:gd name="T19" fmla="*/ 2353 h 2609"/>
                <a:gd name="T20" fmla="*/ 364 w 3294"/>
                <a:gd name="T21" fmla="*/ 2455 h 2609"/>
                <a:gd name="T22" fmla="*/ 469 w 3294"/>
                <a:gd name="T23" fmla="*/ 2347 h 2609"/>
                <a:gd name="T24" fmla="*/ 469 w 3294"/>
                <a:gd name="T25" fmla="*/ 1604 h 2609"/>
                <a:gd name="T26" fmla="*/ 837 w 3294"/>
                <a:gd name="T27" fmla="*/ 1233 h 2609"/>
                <a:gd name="T28" fmla="*/ 1306 w 3294"/>
                <a:gd name="T29" fmla="*/ 1233 h 2609"/>
                <a:gd name="T30" fmla="*/ 1468 w 3294"/>
                <a:gd name="T31" fmla="*/ 1207 h 2609"/>
                <a:gd name="T32" fmla="*/ 1802 w 3294"/>
                <a:gd name="T33" fmla="*/ 1087 h 2609"/>
                <a:gd name="T34" fmla="*/ 2017 w 3294"/>
                <a:gd name="T35" fmla="*/ 1084 h 2609"/>
                <a:gd name="T36" fmla="*/ 2520 w 3294"/>
                <a:gd name="T37" fmla="*/ 1261 h 2609"/>
                <a:gd name="T38" fmla="*/ 2822 w 3294"/>
                <a:gd name="T39" fmla="*/ 1609 h 2609"/>
                <a:gd name="T40" fmla="*/ 2822 w 3294"/>
                <a:gd name="T41" fmla="*/ 2501 h 2609"/>
                <a:gd name="T42" fmla="*/ 2922 w 3294"/>
                <a:gd name="T43" fmla="*/ 2608 h 2609"/>
                <a:gd name="T44" fmla="*/ 2930 w 3294"/>
                <a:gd name="T45" fmla="*/ 2609 h 2609"/>
                <a:gd name="T46" fmla="*/ 3037 w 3294"/>
                <a:gd name="T47" fmla="*/ 2517 h 2609"/>
                <a:gd name="T48" fmla="*/ 3220 w 3294"/>
                <a:gd name="T49" fmla="*/ 2011 h 2609"/>
                <a:gd name="T50" fmla="*/ 3294 w 3294"/>
                <a:gd name="T51" fmla="*/ 1755 h 2609"/>
                <a:gd name="T52" fmla="*/ 3294 w 3294"/>
                <a:gd name="T53" fmla="*/ 979 h 2609"/>
                <a:gd name="T54" fmla="*/ 3294 w 3294"/>
                <a:gd name="T55" fmla="*/ 965 h 2609"/>
                <a:gd name="T56" fmla="*/ 3078 w 3294"/>
                <a:gd name="T57" fmla="*/ 1755 h 2609"/>
                <a:gd name="T58" fmla="*/ 3038 w 3294"/>
                <a:gd name="T59" fmla="*/ 1894 h 2609"/>
                <a:gd name="T60" fmla="*/ 3038 w 3294"/>
                <a:gd name="T61" fmla="*/ 1601 h 2609"/>
                <a:gd name="T62" fmla="*/ 3038 w 3294"/>
                <a:gd name="T63" fmla="*/ 1590 h 2609"/>
                <a:gd name="T64" fmla="*/ 2594 w 3294"/>
                <a:gd name="T65" fmla="*/ 1057 h 2609"/>
                <a:gd name="T66" fmla="*/ 2593 w 3294"/>
                <a:gd name="T67" fmla="*/ 1057 h 2609"/>
                <a:gd name="T68" fmla="*/ 2089 w 3294"/>
                <a:gd name="T69" fmla="*/ 880 h 2609"/>
                <a:gd name="T70" fmla="*/ 1913 w 3294"/>
                <a:gd name="T71" fmla="*/ 850 h 2609"/>
                <a:gd name="T72" fmla="*/ 1725 w 3294"/>
                <a:gd name="T73" fmla="*/ 885 h 2609"/>
                <a:gd name="T74" fmla="*/ 1402 w 3294"/>
                <a:gd name="T75" fmla="*/ 1001 h 2609"/>
                <a:gd name="T76" fmla="*/ 1306 w 3294"/>
                <a:gd name="T77" fmla="*/ 1016 h 2609"/>
                <a:gd name="T78" fmla="*/ 828 w 3294"/>
                <a:gd name="T79" fmla="*/ 1016 h 2609"/>
                <a:gd name="T80" fmla="*/ 814 w 3294"/>
                <a:gd name="T81" fmla="*/ 1017 h 2609"/>
                <a:gd name="T82" fmla="*/ 255 w 3294"/>
                <a:gd name="T83" fmla="*/ 1568 h 2609"/>
                <a:gd name="T84" fmla="*/ 253 w 3294"/>
                <a:gd name="T85" fmla="*/ 1591 h 2609"/>
                <a:gd name="T86" fmla="*/ 253 w 3294"/>
                <a:gd name="T87" fmla="*/ 1814 h 2609"/>
                <a:gd name="T88" fmla="*/ 217 w 3294"/>
                <a:gd name="T89" fmla="*/ 1639 h 2609"/>
                <a:gd name="T90" fmla="*/ 217 w 3294"/>
                <a:gd name="T91" fmla="*/ 1070 h 2609"/>
                <a:gd name="T92" fmla="*/ 1070 w 3294"/>
                <a:gd name="T93" fmla="*/ 216 h 2609"/>
                <a:gd name="T94" fmla="*/ 2511 w 3294"/>
                <a:gd name="T95" fmla="*/ 216 h 2609"/>
                <a:gd name="T96" fmla="*/ 2671 w 3294"/>
                <a:gd name="T97" fmla="*/ 308 h 2609"/>
                <a:gd name="T98" fmla="*/ 2666 w 3294"/>
                <a:gd name="T99" fmla="*/ 463 h 2609"/>
                <a:gd name="T100" fmla="*/ 2667 w 3294"/>
                <a:gd name="T101" fmla="*/ 556 h 2609"/>
                <a:gd name="T102" fmla="*/ 2739 w 3294"/>
                <a:gd name="T103" fmla="*/ 614 h 2609"/>
                <a:gd name="T104" fmla="*/ 3078 w 3294"/>
                <a:gd name="T105" fmla="*/ 987 h 2609"/>
                <a:gd name="T106" fmla="*/ 3078 w 3294"/>
                <a:gd name="T107" fmla="*/ 175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4" h="2609">
                  <a:moveTo>
                    <a:pt x="3294" y="965"/>
                  </a:moveTo>
                  <a:cubicBezTo>
                    <a:pt x="3291" y="948"/>
                    <a:pt x="3241" y="583"/>
                    <a:pt x="2896" y="438"/>
                  </a:cubicBezTo>
                  <a:cubicBezTo>
                    <a:pt x="2906" y="374"/>
                    <a:pt x="2905" y="291"/>
                    <a:pt x="2864" y="211"/>
                  </a:cubicBezTo>
                  <a:cubicBezTo>
                    <a:pt x="2810" y="103"/>
                    <a:pt x="2701" y="33"/>
                    <a:pt x="2543" y="2"/>
                  </a:cubicBezTo>
                  <a:cubicBezTo>
                    <a:pt x="2536" y="1"/>
                    <a:pt x="2529" y="0"/>
                    <a:pt x="2522" y="0"/>
                  </a:cubicBezTo>
                  <a:lnTo>
                    <a:pt x="1070" y="0"/>
                  </a:lnTo>
                  <a:cubicBezTo>
                    <a:pt x="480" y="0"/>
                    <a:pt x="0" y="480"/>
                    <a:pt x="0" y="1070"/>
                  </a:cubicBezTo>
                  <a:lnTo>
                    <a:pt x="0" y="1639"/>
                  </a:lnTo>
                  <a:cubicBezTo>
                    <a:pt x="0" y="1788"/>
                    <a:pt x="51" y="1933"/>
                    <a:pt x="143" y="2047"/>
                  </a:cubicBezTo>
                  <a:cubicBezTo>
                    <a:pt x="188" y="2104"/>
                    <a:pt x="245" y="2203"/>
                    <a:pt x="253" y="2353"/>
                  </a:cubicBezTo>
                  <a:cubicBezTo>
                    <a:pt x="256" y="2411"/>
                    <a:pt x="305" y="2456"/>
                    <a:pt x="364" y="2455"/>
                  </a:cubicBezTo>
                  <a:cubicBezTo>
                    <a:pt x="423" y="2453"/>
                    <a:pt x="469" y="2405"/>
                    <a:pt x="469" y="2347"/>
                  </a:cubicBezTo>
                  <a:lnTo>
                    <a:pt x="469" y="1604"/>
                  </a:lnTo>
                  <a:cubicBezTo>
                    <a:pt x="543" y="1300"/>
                    <a:pt x="794" y="1241"/>
                    <a:pt x="837" y="1233"/>
                  </a:cubicBezTo>
                  <a:lnTo>
                    <a:pt x="1306" y="1233"/>
                  </a:lnTo>
                  <a:cubicBezTo>
                    <a:pt x="1362" y="1233"/>
                    <a:pt x="1416" y="1224"/>
                    <a:pt x="1468" y="1207"/>
                  </a:cubicBezTo>
                  <a:cubicBezTo>
                    <a:pt x="1557" y="1179"/>
                    <a:pt x="1699" y="1126"/>
                    <a:pt x="1802" y="1087"/>
                  </a:cubicBezTo>
                  <a:cubicBezTo>
                    <a:pt x="1871" y="1061"/>
                    <a:pt x="1948" y="1060"/>
                    <a:pt x="2017" y="1084"/>
                  </a:cubicBezTo>
                  <a:lnTo>
                    <a:pt x="2520" y="1261"/>
                  </a:lnTo>
                  <a:cubicBezTo>
                    <a:pt x="2772" y="1353"/>
                    <a:pt x="2817" y="1574"/>
                    <a:pt x="2822" y="1609"/>
                  </a:cubicBezTo>
                  <a:lnTo>
                    <a:pt x="2822" y="2501"/>
                  </a:lnTo>
                  <a:cubicBezTo>
                    <a:pt x="2822" y="2557"/>
                    <a:pt x="2866" y="2604"/>
                    <a:pt x="2922" y="2608"/>
                  </a:cubicBezTo>
                  <a:cubicBezTo>
                    <a:pt x="2925" y="2609"/>
                    <a:pt x="2928" y="2609"/>
                    <a:pt x="2930" y="2609"/>
                  </a:cubicBezTo>
                  <a:cubicBezTo>
                    <a:pt x="2983" y="2609"/>
                    <a:pt x="3029" y="2570"/>
                    <a:pt x="3037" y="2517"/>
                  </a:cubicBezTo>
                  <a:cubicBezTo>
                    <a:pt x="3038" y="2514"/>
                    <a:pt x="3081" y="2235"/>
                    <a:pt x="3220" y="2011"/>
                  </a:cubicBezTo>
                  <a:cubicBezTo>
                    <a:pt x="3269" y="1933"/>
                    <a:pt x="3294" y="1845"/>
                    <a:pt x="3294" y="1755"/>
                  </a:cubicBezTo>
                  <a:lnTo>
                    <a:pt x="3294" y="979"/>
                  </a:lnTo>
                  <a:cubicBezTo>
                    <a:pt x="3294" y="975"/>
                    <a:pt x="3294" y="970"/>
                    <a:pt x="3294" y="965"/>
                  </a:cubicBezTo>
                  <a:close/>
                  <a:moveTo>
                    <a:pt x="3078" y="1755"/>
                  </a:moveTo>
                  <a:cubicBezTo>
                    <a:pt x="3078" y="1803"/>
                    <a:pt x="3064" y="1851"/>
                    <a:pt x="3038" y="1894"/>
                  </a:cubicBezTo>
                  <a:lnTo>
                    <a:pt x="3038" y="1601"/>
                  </a:lnTo>
                  <a:cubicBezTo>
                    <a:pt x="3038" y="1598"/>
                    <a:pt x="3038" y="1594"/>
                    <a:pt x="3038" y="1590"/>
                  </a:cubicBezTo>
                  <a:cubicBezTo>
                    <a:pt x="3036" y="1574"/>
                    <a:pt x="2991" y="1203"/>
                    <a:pt x="2594" y="1057"/>
                  </a:cubicBezTo>
                  <a:lnTo>
                    <a:pt x="2593" y="1057"/>
                  </a:lnTo>
                  <a:lnTo>
                    <a:pt x="2089" y="880"/>
                  </a:lnTo>
                  <a:cubicBezTo>
                    <a:pt x="2032" y="860"/>
                    <a:pt x="1973" y="850"/>
                    <a:pt x="1913" y="850"/>
                  </a:cubicBezTo>
                  <a:cubicBezTo>
                    <a:pt x="1850" y="850"/>
                    <a:pt x="1786" y="862"/>
                    <a:pt x="1725" y="885"/>
                  </a:cubicBezTo>
                  <a:cubicBezTo>
                    <a:pt x="1581" y="939"/>
                    <a:pt x="1469" y="980"/>
                    <a:pt x="1402" y="1001"/>
                  </a:cubicBezTo>
                  <a:cubicBezTo>
                    <a:pt x="1371" y="1011"/>
                    <a:pt x="1339" y="1016"/>
                    <a:pt x="1306" y="1016"/>
                  </a:cubicBezTo>
                  <a:lnTo>
                    <a:pt x="828" y="1016"/>
                  </a:lnTo>
                  <a:cubicBezTo>
                    <a:pt x="823" y="1016"/>
                    <a:pt x="819" y="1016"/>
                    <a:pt x="814" y="1017"/>
                  </a:cubicBezTo>
                  <a:cubicBezTo>
                    <a:pt x="796" y="1019"/>
                    <a:pt x="364" y="1081"/>
                    <a:pt x="255" y="1568"/>
                  </a:cubicBezTo>
                  <a:cubicBezTo>
                    <a:pt x="254" y="1575"/>
                    <a:pt x="253" y="1583"/>
                    <a:pt x="253" y="1591"/>
                  </a:cubicBezTo>
                  <a:lnTo>
                    <a:pt x="253" y="1814"/>
                  </a:lnTo>
                  <a:cubicBezTo>
                    <a:pt x="229" y="1759"/>
                    <a:pt x="217" y="1700"/>
                    <a:pt x="217" y="1639"/>
                  </a:cubicBezTo>
                  <a:lnTo>
                    <a:pt x="217" y="1070"/>
                  </a:lnTo>
                  <a:cubicBezTo>
                    <a:pt x="217" y="599"/>
                    <a:pt x="600" y="216"/>
                    <a:pt x="1070" y="216"/>
                  </a:cubicBezTo>
                  <a:lnTo>
                    <a:pt x="2511" y="216"/>
                  </a:lnTo>
                  <a:cubicBezTo>
                    <a:pt x="2571" y="229"/>
                    <a:pt x="2644" y="255"/>
                    <a:pt x="2671" y="308"/>
                  </a:cubicBezTo>
                  <a:cubicBezTo>
                    <a:pt x="2705" y="373"/>
                    <a:pt x="2666" y="463"/>
                    <a:pt x="2666" y="463"/>
                  </a:cubicBezTo>
                  <a:cubicBezTo>
                    <a:pt x="2653" y="492"/>
                    <a:pt x="2653" y="526"/>
                    <a:pt x="2667" y="556"/>
                  </a:cubicBezTo>
                  <a:cubicBezTo>
                    <a:pt x="2681" y="585"/>
                    <a:pt x="2707" y="606"/>
                    <a:pt x="2739" y="614"/>
                  </a:cubicBezTo>
                  <a:cubicBezTo>
                    <a:pt x="3014" y="680"/>
                    <a:pt x="3071" y="945"/>
                    <a:pt x="3078" y="987"/>
                  </a:cubicBezTo>
                  <a:lnTo>
                    <a:pt x="3078" y="17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921">
              <a:extLst>
                <a:ext uri="{FF2B5EF4-FFF2-40B4-BE49-F238E27FC236}">
                  <a16:creationId xmlns:a16="http://schemas.microsoft.com/office/drawing/2014/main" id="{C7E08D45-F155-4558-8B84-46697F5549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" y="3237"/>
              <a:ext cx="75" cy="86"/>
            </a:xfrm>
            <a:custGeom>
              <a:avLst/>
              <a:gdLst>
                <a:gd name="T0" fmla="*/ 2785 w 2786"/>
                <a:gd name="T1" fmla="*/ 751 h 3225"/>
                <a:gd name="T2" fmla="*/ 2341 w 2786"/>
                <a:gd name="T3" fmla="*/ 218 h 3225"/>
                <a:gd name="T4" fmla="*/ 2340 w 2786"/>
                <a:gd name="T5" fmla="*/ 218 h 3225"/>
                <a:gd name="T6" fmla="*/ 1836 w 2786"/>
                <a:gd name="T7" fmla="*/ 41 h 3225"/>
                <a:gd name="T8" fmla="*/ 1472 w 2786"/>
                <a:gd name="T9" fmla="*/ 46 h 3225"/>
                <a:gd name="T10" fmla="*/ 1149 w 2786"/>
                <a:gd name="T11" fmla="*/ 162 h 3225"/>
                <a:gd name="T12" fmla="*/ 1053 w 2786"/>
                <a:gd name="T13" fmla="*/ 177 h 3225"/>
                <a:gd name="T14" fmla="*/ 575 w 2786"/>
                <a:gd name="T15" fmla="*/ 177 h 3225"/>
                <a:gd name="T16" fmla="*/ 561 w 2786"/>
                <a:gd name="T17" fmla="*/ 178 h 3225"/>
                <a:gd name="T18" fmla="*/ 2 w 2786"/>
                <a:gd name="T19" fmla="*/ 729 h 3225"/>
                <a:gd name="T20" fmla="*/ 0 w 2786"/>
                <a:gd name="T21" fmla="*/ 752 h 3225"/>
                <a:gd name="T22" fmla="*/ 0 w 2786"/>
                <a:gd name="T23" fmla="*/ 1682 h 3225"/>
                <a:gd name="T24" fmla="*/ 0 w 2786"/>
                <a:gd name="T25" fmla="*/ 1685 h 3225"/>
                <a:gd name="T26" fmla="*/ 551 w 2786"/>
                <a:gd name="T27" fmla="*/ 2829 h 3225"/>
                <a:gd name="T28" fmla="*/ 553 w 2786"/>
                <a:gd name="T29" fmla="*/ 2831 h 3225"/>
                <a:gd name="T30" fmla="*/ 560 w 2786"/>
                <a:gd name="T31" fmla="*/ 2836 h 3225"/>
                <a:gd name="T32" fmla="*/ 650 w 2786"/>
                <a:gd name="T33" fmla="*/ 2901 h 3225"/>
                <a:gd name="T34" fmla="*/ 1321 w 2786"/>
                <a:gd name="T35" fmla="*/ 3222 h 3225"/>
                <a:gd name="T36" fmla="*/ 1323 w 2786"/>
                <a:gd name="T37" fmla="*/ 3222 h 3225"/>
                <a:gd name="T38" fmla="*/ 1387 w 2786"/>
                <a:gd name="T39" fmla="*/ 3225 h 3225"/>
                <a:gd name="T40" fmla="*/ 2069 w 2786"/>
                <a:gd name="T41" fmla="*/ 2941 h 3225"/>
                <a:gd name="T42" fmla="*/ 2225 w 2786"/>
                <a:gd name="T43" fmla="*/ 2820 h 3225"/>
                <a:gd name="T44" fmla="*/ 2233 w 2786"/>
                <a:gd name="T45" fmla="*/ 2814 h 3225"/>
                <a:gd name="T46" fmla="*/ 2241 w 2786"/>
                <a:gd name="T47" fmla="*/ 2808 h 3225"/>
                <a:gd name="T48" fmla="*/ 2785 w 2786"/>
                <a:gd name="T49" fmla="*/ 1671 h 3225"/>
                <a:gd name="T50" fmla="*/ 2786 w 2786"/>
                <a:gd name="T51" fmla="*/ 1662 h 3225"/>
                <a:gd name="T52" fmla="*/ 2786 w 2786"/>
                <a:gd name="T53" fmla="*/ 762 h 3225"/>
                <a:gd name="T54" fmla="*/ 2785 w 2786"/>
                <a:gd name="T55" fmla="*/ 751 h 3225"/>
                <a:gd name="T56" fmla="*/ 2569 w 2786"/>
                <a:gd name="T57" fmla="*/ 1657 h 3225"/>
                <a:gd name="T58" fmla="*/ 2120 w 2786"/>
                <a:gd name="T59" fmla="*/ 2629 h 3225"/>
                <a:gd name="T60" fmla="*/ 2108 w 2786"/>
                <a:gd name="T61" fmla="*/ 2637 h 3225"/>
                <a:gd name="T62" fmla="*/ 2102 w 2786"/>
                <a:gd name="T63" fmla="*/ 2641 h 3225"/>
                <a:gd name="T64" fmla="*/ 1924 w 2786"/>
                <a:gd name="T65" fmla="*/ 2781 h 3225"/>
                <a:gd name="T66" fmla="*/ 1345 w 2786"/>
                <a:gd name="T67" fmla="*/ 3007 h 3225"/>
                <a:gd name="T68" fmla="*/ 1326 w 2786"/>
                <a:gd name="T69" fmla="*/ 3006 h 3225"/>
                <a:gd name="T70" fmla="*/ 784 w 2786"/>
                <a:gd name="T71" fmla="*/ 2731 h 3225"/>
                <a:gd name="T72" fmla="*/ 681 w 2786"/>
                <a:gd name="T73" fmla="*/ 2656 h 3225"/>
                <a:gd name="T74" fmla="*/ 679 w 2786"/>
                <a:gd name="T75" fmla="*/ 2655 h 3225"/>
                <a:gd name="T76" fmla="*/ 671 w 2786"/>
                <a:gd name="T77" fmla="*/ 2649 h 3225"/>
                <a:gd name="T78" fmla="*/ 216 w 2786"/>
                <a:gd name="T79" fmla="*/ 1681 h 3225"/>
                <a:gd name="T80" fmla="*/ 216 w 2786"/>
                <a:gd name="T81" fmla="*/ 765 h 3225"/>
                <a:gd name="T82" fmla="*/ 583 w 2786"/>
                <a:gd name="T83" fmla="*/ 394 h 3225"/>
                <a:gd name="T84" fmla="*/ 1053 w 2786"/>
                <a:gd name="T85" fmla="*/ 394 h 3225"/>
                <a:gd name="T86" fmla="*/ 1215 w 2786"/>
                <a:gd name="T87" fmla="*/ 368 h 3225"/>
                <a:gd name="T88" fmla="*/ 1549 w 2786"/>
                <a:gd name="T89" fmla="*/ 248 h 3225"/>
                <a:gd name="T90" fmla="*/ 1764 w 2786"/>
                <a:gd name="T91" fmla="*/ 245 h 3225"/>
                <a:gd name="T92" fmla="*/ 2267 w 2786"/>
                <a:gd name="T93" fmla="*/ 422 h 3225"/>
                <a:gd name="T94" fmla="*/ 2569 w 2786"/>
                <a:gd name="T95" fmla="*/ 770 h 3225"/>
                <a:gd name="T96" fmla="*/ 2569 w 2786"/>
                <a:gd name="T97" fmla="*/ 1657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86" h="3225">
                  <a:moveTo>
                    <a:pt x="2785" y="751"/>
                  </a:moveTo>
                  <a:cubicBezTo>
                    <a:pt x="2783" y="735"/>
                    <a:pt x="2738" y="364"/>
                    <a:pt x="2341" y="218"/>
                  </a:cubicBezTo>
                  <a:lnTo>
                    <a:pt x="2340" y="218"/>
                  </a:lnTo>
                  <a:lnTo>
                    <a:pt x="1836" y="41"/>
                  </a:lnTo>
                  <a:cubicBezTo>
                    <a:pt x="1718" y="0"/>
                    <a:pt x="1589" y="1"/>
                    <a:pt x="1472" y="46"/>
                  </a:cubicBezTo>
                  <a:cubicBezTo>
                    <a:pt x="1328" y="100"/>
                    <a:pt x="1216" y="141"/>
                    <a:pt x="1149" y="162"/>
                  </a:cubicBezTo>
                  <a:cubicBezTo>
                    <a:pt x="1118" y="172"/>
                    <a:pt x="1086" y="177"/>
                    <a:pt x="1053" y="177"/>
                  </a:cubicBezTo>
                  <a:lnTo>
                    <a:pt x="575" y="177"/>
                  </a:lnTo>
                  <a:cubicBezTo>
                    <a:pt x="570" y="177"/>
                    <a:pt x="566" y="177"/>
                    <a:pt x="561" y="178"/>
                  </a:cubicBezTo>
                  <a:cubicBezTo>
                    <a:pt x="543" y="180"/>
                    <a:pt x="111" y="242"/>
                    <a:pt x="2" y="729"/>
                  </a:cubicBezTo>
                  <a:cubicBezTo>
                    <a:pt x="1" y="736"/>
                    <a:pt x="0" y="744"/>
                    <a:pt x="0" y="752"/>
                  </a:cubicBezTo>
                  <a:lnTo>
                    <a:pt x="0" y="1682"/>
                  </a:lnTo>
                  <a:cubicBezTo>
                    <a:pt x="0" y="1683"/>
                    <a:pt x="0" y="1684"/>
                    <a:pt x="0" y="1685"/>
                  </a:cubicBezTo>
                  <a:cubicBezTo>
                    <a:pt x="1" y="1717"/>
                    <a:pt x="23" y="2480"/>
                    <a:pt x="551" y="2829"/>
                  </a:cubicBezTo>
                  <a:lnTo>
                    <a:pt x="553" y="2831"/>
                  </a:lnTo>
                  <a:cubicBezTo>
                    <a:pt x="556" y="2833"/>
                    <a:pt x="558" y="2834"/>
                    <a:pt x="560" y="2836"/>
                  </a:cubicBezTo>
                  <a:cubicBezTo>
                    <a:pt x="590" y="2856"/>
                    <a:pt x="621" y="2878"/>
                    <a:pt x="650" y="2901"/>
                  </a:cubicBezTo>
                  <a:cubicBezTo>
                    <a:pt x="804" y="3022"/>
                    <a:pt x="1093" y="3222"/>
                    <a:pt x="1321" y="3222"/>
                  </a:cubicBezTo>
                  <a:lnTo>
                    <a:pt x="1323" y="3222"/>
                  </a:lnTo>
                  <a:cubicBezTo>
                    <a:pt x="1335" y="3224"/>
                    <a:pt x="1357" y="3225"/>
                    <a:pt x="1387" y="3225"/>
                  </a:cubicBezTo>
                  <a:cubicBezTo>
                    <a:pt x="1517" y="3225"/>
                    <a:pt x="1793" y="3191"/>
                    <a:pt x="2069" y="2941"/>
                  </a:cubicBezTo>
                  <a:cubicBezTo>
                    <a:pt x="2116" y="2900"/>
                    <a:pt x="2168" y="2859"/>
                    <a:pt x="2225" y="2820"/>
                  </a:cubicBezTo>
                  <a:lnTo>
                    <a:pt x="2233" y="2814"/>
                  </a:lnTo>
                  <a:cubicBezTo>
                    <a:pt x="2235" y="2812"/>
                    <a:pt x="2238" y="2810"/>
                    <a:pt x="2241" y="2808"/>
                  </a:cubicBezTo>
                  <a:cubicBezTo>
                    <a:pt x="2417" y="2690"/>
                    <a:pt x="2721" y="2385"/>
                    <a:pt x="2785" y="1671"/>
                  </a:cubicBezTo>
                  <a:cubicBezTo>
                    <a:pt x="2785" y="1668"/>
                    <a:pt x="2786" y="1665"/>
                    <a:pt x="2786" y="1662"/>
                  </a:cubicBezTo>
                  <a:lnTo>
                    <a:pt x="2786" y="762"/>
                  </a:lnTo>
                  <a:cubicBezTo>
                    <a:pt x="2786" y="759"/>
                    <a:pt x="2785" y="755"/>
                    <a:pt x="2785" y="751"/>
                  </a:cubicBezTo>
                  <a:close/>
                  <a:moveTo>
                    <a:pt x="2569" y="1657"/>
                  </a:moveTo>
                  <a:cubicBezTo>
                    <a:pt x="2510" y="2301"/>
                    <a:pt x="2236" y="2551"/>
                    <a:pt x="2120" y="2629"/>
                  </a:cubicBezTo>
                  <a:cubicBezTo>
                    <a:pt x="2116" y="2631"/>
                    <a:pt x="2112" y="2634"/>
                    <a:pt x="2108" y="2637"/>
                  </a:cubicBezTo>
                  <a:lnTo>
                    <a:pt x="2102" y="2641"/>
                  </a:lnTo>
                  <a:cubicBezTo>
                    <a:pt x="2037" y="2686"/>
                    <a:pt x="1978" y="2733"/>
                    <a:pt x="1924" y="2781"/>
                  </a:cubicBezTo>
                  <a:cubicBezTo>
                    <a:pt x="1634" y="3043"/>
                    <a:pt x="1358" y="3009"/>
                    <a:pt x="1345" y="3007"/>
                  </a:cubicBezTo>
                  <a:cubicBezTo>
                    <a:pt x="1339" y="3006"/>
                    <a:pt x="1332" y="3006"/>
                    <a:pt x="1326" y="3006"/>
                  </a:cubicBezTo>
                  <a:cubicBezTo>
                    <a:pt x="1211" y="3009"/>
                    <a:pt x="1003" y="2904"/>
                    <a:pt x="784" y="2731"/>
                  </a:cubicBezTo>
                  <a:cubicBezTo>
                    <a:pt x="750" y="2705"/>
                    <a:pt x="716" y="2680"/>
                    <a:pt x="681" y="2656"/>
                  </a:cubicBezTo>
                  <a:lnTo>
                    <a:pt x="679" y="2655"/>
                  </a:lnTo>
                  <a:cubicBezTo>
                    <a:pt x="676" y="2653"/>
                    <a:pt x="674" y="2651"/>
                    <a:pt x="671" y="2649"/>
                  </a:cubicBezTo>
                  <a:cubicBezTo>
                    <a:pt x="245" y="2367"/>
                    <a:pt x="217" y="1708"/>
                    <a:pt x="216" y="1681"/>
                  </a:cubicBezTo>
                  <a:lnTo>
                    <a:pt x="216" y="765"/>
                  </a:lnTo>
                  <a:cubicBezTo>
                    <a:pt x="290" y="460"/>
                    <a:pt x="542" y="401"/>
                    <a:pt x="583" y="394"/>
                  </a:cubicBezTo>
                  <a:lnTo>
                    <a:pt x="1053" y="394"/>
                  </a:lnTo>
                  <a:cubicBezTo>
                    <a:pt x="1109" y="394"/>
                    <a:pt x="1163" y="385"/>
                    <a:pt x="1215" y="368"/>
                  </a:cubicBezTo>
                  <a:cubicBezTo>
                    <a:pt x="1304" y="340"/>
                    <a:pt x="1446" y="287"/>
                    <a:pt x="1549" y="248"/>
                  </a:cubicBezTo>
                  <a:cubicBezTo>
                    <a:pt x="1618" y="222"/>
                    <a:pt x="1695" y="221"/>
                    <a:pt x="1764" y="245"/>
                  </a:cubicBezTo>
                  <a:lnTo>
                    <a:pt x="2267" y="422"/>
                  </a:lnTo>
                  <a:cubicBezTo>
                    <a:pt x="2519" y="514"/>
                    <a:pt x="2564" y="735"/>
                    <a:pt x="2569" y="770"/>
                  </a:cubicBezTo>
                  <a:lnTo>
                    <a:pt x="2569" y="16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922">
              <a:extLst>
                <a:ext uri="{FF2B5EF4-FFF2-40B4-BE49-F238E27FC236}">
                  <a16:creationId xmlns:a16="http://schemas.microsoft.com/office/drawing/2014/main" id="{1D7C364E-6707-418D-ACC5-3E036CB1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9 w 490"/>
                <a:gd name="T1" fmla="*/ 62 h 572"/>
                <a:gd name="T2" fmla="*/ 391 w 490"/>
                <a:gd name="T3" fmla="*/ 3 h 572"/>
                <a:gd name="T4" fmla="*/ 295 w 490"/>
                <a:gd name="T5" fmla="*/ 47 h 572"/>
                <a:gd name="T6" fmla="*/ 36 w 490"/>
                <a:gd name="T7" fmla="*/ 400 h 572"/>
                <a:gd name="T8" fmla="*/ 59 w 490"/>
                <a:gd name="T9" fmla="*/ 551 h 572"/>
                <a:gd name="T10" fmla="*/ 123 w 490"/>
                <a:gd name="T11" fmla="*/ 572 h 572"/>
                <a:gd name="T12" fmla="*/ 210 w 490"/>
                <a:gd name="T13" fmla="*/ 528 h 572"/>
                <a:gd name="T14" fmla="*/ 469 w 490"/>
                <a:gd name="T15" fmla="*/ 176 h 572"/>
                <a:gd name="T16" fmla="*/ 490 w 490"/>
                <a:gd name="T17" fmla="*/ 111 h 572"/>
                <a:gd name="T18" fmla="*/ 479 w 490"/>
                <a:gd name="T19" fmla="*/ 6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572">
                  <a:moveTo>
                    <a:pt x="479" y="62"/>
                  </a:moveTo>
                  <a:cubicBezTo>
                    <a:pt x="462" y="29"/>
                    <a:pt x="429" y="6"/>
                    <a:pt x="391" y="3"/>
                  </a:cubicBezTo>
                  <a:cubicBezTo>
                    <a:pt x="354" y="0"/>
                    <a:pt x="317" y="16"/>
                    <a:pt x="295" y="47"/>
                  </a:cubicBezTo>
                  <a:lnTo>
                    <a:pt x="36" y="400"/>
                  </a:lnTo>
                  <a:cubicBezTo>
                    <a:pt x="0" y="448"/>
                    <a:pt x="11" y="515"/>
                    <a:pt x="59" y="551"/>
                  </a:cubicBezTo>
                  <a:cubicBezTo>
                    <a:pt x="78" y="565"/>
                    <a:pt x="100" y="572"/>
                    <a:pt x="123" y="572"/>
                  </a:cubicBezTo>
                  <a:cubicBezTo>
                    <a:pt x="156" y="572"/>
                    <a:pt x="189" y="557"/>
                    <a:pt x="210" y="528"/>
                  </a:cubicBezTo>
                  <a:lnTo>
                    <a:pt x="469" y="176"/>
                  </a:lnTo>
                  <a:cubicBezTo>
                    <a:pt x="483" y="158"/>
                    <a:pt x="490" y="134"/>
                    <a:pt x="490" y="111"/>
                  </a:cubicBezTo>
                  <a:cubicBezTo>
                    <a:pt x="490" y="94"/>
                    <a:pt x="486" y="77"/>
                    <a:pt x="479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923">
              <a:extLst>
                <a:ext uri="{FF2B5EF4-FFF2-40B4-BE49-F238E27FC236}">
                  <a16:creationId xmlns:a16="http://schemas.microsoft.com/office/drawing/2014/main" id="{EF74AE08-F7E1-453D-B126-AD219FA5C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8"/>
              <a:ext cx="7" cy="7"/>
            </a:xfrm>
            <a:custGeom>
              <a:avLst/>
              <a:gdLst>
                <a:gd name="T0" fmla="*/ 222 w 262"/>
                <a:gd name="T1" fmla="*/ 44 h 251"/>
                <a:gd name="T2" fmla="*/ 71 w 262"/>
                <a:gd name="T3" fmla="*/ 39 h 251"/>
                <a:gd name="T4" fmla="*/ 46 w 262"/>
                <a:gd name="T5" fmla="*/ 62 h 251"/>
                <a:gd name="T6" fmla="*/ 24 w 262"/>
                <a:gd name="T7" fmla="*/ 195 h 251"/>
                <a:gd name="T8" fmla="*/ 25 w 262"/>
                <a:gd name="T9" fmla="*/ 196 h 251"/>
                <a:gd name="T10" fmla="*/ 105 w 262"/>
                <a:gd name="T11" fmla="*/ 250 h 251"/>
                <a:gd name="T12" fmla="*/ 120 w 262"/>
                <a:gd name="T13" fmla="*/ 251 h 251"/>
                <a:gd name="T14" fmla="*/ 196 w 262"/>
                <a:gd name="T15" fmla="*/ 220 h 251"/>
                <a:gd name="T16" fmla="*/ 220 w 262"/>
                <a:gd name="T17" fmla="*/ 196 h 251"/>
                <a:gd name="T18" fmla="*/ 222 w 262"/>
                <a:gd name="T19" fmla="*/ 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22" y="44"/>
                  </a:moveTo>
                  <a:cubicBezTo>
                    <a:pt x="181" y="2"/>
                    <a:pt x="114" y="0"/>
                    <a:pt x="71" y="39"/>
                  </a:cubicBezTo>
                  <a:lnTo>
                    <a:pt x="46" y="62"/>
                  </a:lnTo>
                  <a:cubicBezTo>
                    <a:pt x="9" y="96"/>
                    <a:pt x="0" y="151"/>
                    <a:pt x="24" y="195"/>
                  </a:cubicBezTo>
                  <a:lnTo>
                    <a:pt x="25" y="196"/>
                  </a:lnTo>
                  <a:cubicBezTo>
                    <a:pt x="42" y="226"/>
                    <a:pt x="71" y="246"/>
                    <a:pt x="105" y="250"/>
                  </a:cubicBezTo>
                  <a:cubicBezTo>
                    <a:pt x="110" y="251"/>
                    <a:pt x="115" y="251"/>
                    <a:pt x="120" y="251"/>
                  </a:cubicBezTo>
                  <a:cubicBezTo>
                    <a:pt x="148" y="251"/>
                    <a:pt x="176" y="240"/>
                    <a:pt x="196" y="220"/>
                  </a:cubicBezTo>
                  <a:lnTo>
                    <a:pt x="220" y="196"/>
                  </a:lnTo>
                  <a:cubicBezTo>
                    <a:pt x="262" y="154"/>
                    <a:pt x="262" y="87"/>
                    <a:pt x="222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924">
              <a:extLst>
                <a:ext uri="{FF2B5EF4-FFF2-40B4-BE49-F238E27FC236}">
                  <a16:creationId xmlns:a16="http://schemas.microsoft.com/office/drawing/2014/main" id="{814CDDC0-FCFB-409B-A8AD-8A435697E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78"/>
              <a:ext cx="7" cy="7"/>
            </a:xfrm>
            <a:custGeom>
              <a:avLst/>
              <a:gdLst>
                <a:gd name="T0" fmla="*/ 216 w 262"/>
                <a:gd name="T1" fmla="*/ 62 h 251"/>
                <a:gd name="T2" fmla="*/ 192 w 262"/>
                <a:gd name="T3" fmla="*/ 39 h 251"/>
                <a:gd name="T4" fmla="*/ 40 w 262"/>
                <a:gd name="T5" fmla="*/ 44 h 251"/>
                <a:gd name="T6" fmla="*/ 42 w 262"/>
                <a:gd name="T7" fmla="*/ 196 h 251"/>
                <a:gd name="T8" fmla="*/ 66 w 262"/>
                <a:gd name="T9" fmla="*/ 220 h 251"/>
                <a:gd name="T10" fmla="*/ 142 w 262"/>
                <a:gd name="T11" fmla="*/ 251 h 251"/>
                <a:gd name="T12" fmla="*/ 158 w 262"/>
                <a:gd name="T13" fmla="*/ 250 h 251"/>
                <a:gd name="T14" fmla="*/ 237 w 262"/>
                <a:gd name="T15" fmla="*/ 195 h 251"/>
                <a:gd name="T16" fmla="*/ 238 w 262"/>
                <a:gd name="T17" fmla="*/ 194 h 251"/>
                <a:gd name="T18" fmla="*/ 216 w 262"/>
                <a:gd name="T19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16" y="62"/>
                  </a:moveTo>
                  <a:lnTo>
                    <a:pt x="192" y="39"/>
                  </a:lnTo>
                  <a:cubicBezTo>
                    <a:pt x="148" y="0"/>
                    <a:pt x="81" y="2"/>
                    <a:pt x="40" y="44"/>
                  </a:cubicBezTo>
                  <a:cubicBezTo>
                    <a:pt x="0" y="87"/>
                    <a:pt x="0" y="154"/>
                    <a:pt x="42" y="196"/>
                  </a:cubicBezTo>
                  <a:lnTo>
                    <a:pt x="66" y="220"/>
                  </a:lnTo>
                  <a:cubicBezTo>
                    <a:pt x="86" y="240"/>
                    <a:pt x="114" y="251"/>
                    <a:pt x="142" y="251"/>
                  </a:cubicBezTo>
                  <a:cubicBezTo>
                    <a:pt x="148" y="251"/>
                    <a:pt x="153" y="251"/>
                    <a:pt x="158" y="250"/>
                  </a:cubicBezTo>
                  <a:cubicBezTo>
                    <a:pt x="191" y="246"/>
                    <a:pt x="221" y="225"/>
                    <a:pt x="237" y="195"/>
                  </a:cubicBezTo>
                  <a:lnTo>
                    <a:pt x="238" y="194"/>
                  </a:lnTo>
                  <a:cubicBezTo>
                    <a:pt x="262" y="150"/>
                    <a:pt x="253" y="96"/>
                    <a:pt x="216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925">
              <a:extLst>
                <a:ext uri="{FF2B5EF4-FFF2-40B4-BE49-F238E27FC236}">
                  <a16:creationId xmlns:a16="http://schemas.microsoft.com/office/drawing/2014/main" id="{98262226-33BE-4BC4-AADC-52BC8E6EF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84 w 220"/>
                <a:gd name="T1" fmla="*/ 32 h 221"/>
                <a:gd name="T2" fmla="*/ 184 w 220"/>
                <a:gd name="T3" fmla="*/ 32 h 221"/>
                <a:gd name="T4" fmla="*/ 122 w 220"/>
                <a:gd name="T5" fmla="*/ 3 h 221"/>
                <a:gd name="T6" fmla="*/ 36 w 220"/>
                <a:gd name="T7" fmla="*/ 31 h 221"/>
                <a:gd name="T8" fmla="*/ 36 w 220"/>
                <a:gd name="T9" fmla="*/ 32 h 221"/>
                <a:gd name="T10" fmla="*/ 1 w 220"/>
                <a:gd name="T11" fmla="*/ 109 h 221"/>
                <a:gd name="T12" fmla="*/ 33 w 220"/>
                <a:gd name="T13" fmla="*/ 188 h 221"/>
                <a:gd name="T14" fmla="*/ 34 w 220"/>
                <a:gd name="T15" fmla="*/ 190 h 221"/>
                <a:gd name="T16" fmla="*/ 110 w 220"/>
                <a:gd name="T17" fmla="*/ 221 h 221"/>
                <a:gd name="T18" fmla="*/ 186 w 220"/>
                <a:gd name="T19" fmla="*/ 189 h 221"/>
                <a:gd name="T20" fmla="*/ 188 w 220"/>
                <a:gd name="T21" fmla="*/ 188 h 221"/>
                <a:gd name="T22" fmla="*/ 219 w 220"/>
                <a:gd name="T23" fmla="*/ 109 h 221"/>
                <a:gd name="T24" fmla="*/ 184 w 220"/>
                <a:gd name="T25" fmla="*/ 3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21">
                  <a:moveTo>
                    <a:pt x="184" y="32"/>
                  </a:moveTo>
                  <a:lnTo>
                    <a:pt x="184" y="32"/>
                  </a:lnTo>
                  <a:cubicBezTo>
                    <a:pt x="167" y="16"/>
                    <a:pt x="146" y="6"/>
                    <a:pt x="122" y="3"/>
                  </a:cubicBezTo>
                  <a:cubicBezTo>
                    <a:pt x="90" y="0"/>
                    <a:pt x="59" y="10"/>
                    <a:pt x="36" y="31"/>
                  </a:cubicBezTo>
                  <a:lnTo>
                    <a:pt x="36" y="32"/>
                  </a:lnTo>
                  <a:cubicBezTo>
                    <a:pt x="14" y="52"/>
                    <a:pt x="1" y="80"/>
                    <a:pt x="1" y="109"/>
                  </a:cubicBezTo>
                  <a:cubicBezTo>
                    <a:pt x="0" y="139"/>
                    <a:pt x="12" y="167"/>
                    <a:pt x="33" y="188"/>
                  </a:cubicBezTo>
                  <a:lnTo>
                    <a:pt x="34" y="190"/>
                  </a:lnTo>
                  <a:cubicBezTo>
                    <a:pt x="55" y="210"/>
                    <a:pt x="82" y="221"/>
                    <a:pt x="110" y="221"/>
                  </a:cubicBezTo>
                  <a:cubicBezTo>
                    <a:pt x="138" y="221"/>
                    <a:pt x="165" y="210"/>
                    <a:pt x="186" y="189"/>
                  </a:cubicBezTo>
                  <a:lnTo>
                    <a:pt x="188" y="188"/>
                  </a:lnTo>
                  <a:cubicBezTo>
                    <a:pt x="209" y="167"/>
                    <a:pt x="220" y="139"/>
                    <a:pt x="219" y="109"/>
                  </a:cubicBezTo>
                  <a:cubicBezTo>
                    <a:pt x="219" y="80"/>
                    <a:pt x="206" y="52"/>
                    <a:pt x="184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926">
              <a:extLst>
                <a:ext uri="{FF2B5EF4-FFF2-40B4-BE49-F238E27FC236}">
                  <a16:creationId xmlns:a16="http://schemas.microsoft.com/office/drawing/2014/main" id="{F079EF20-8F5A-4E80-9BB7-2328969F8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52 w 228"/>
                <a:gd name="T1" fmla="*/ 14 h 225"/>
                <a:gd name="T2" fmla="*/ 31 w 228"/>
                <a:gd name="T3" fmla="*/ 55 h 225"/>
                <a:gd name="T4" fmla="*/ 43 w 228"/>
                <a:gd name="T5" fmla="*/ 193 h 225"/>
                <a:gd name="T6" fmla="*/ 119 w 228"/>
                <a:gd name="T7" fmla="*/ 225 h 225"/>
                <a:gd name="T8" fmla="*/ 182 w 228"/>
                <a:gd name="T9" fmla="*/ 205 h 225"/>
                <a:gd name="T10" fmla="*/ 228 w 228"/>
                <a:gd name="T11" fmla="*/ 117 h 225"/>
                <a:gd name="T12" fmla="*/ 228 w 228"/>
                <a:gd name="T13" fmla="*/ 117 h 225"/>
                <a:gd name="T14" fmla="*/ 152 w 228"/>
                <a:gd name="T15" fmla="*/ 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5">
                  <a:moveTo>
                    <a:pt x="152" y="14"/>
                  </a:moveTo>
                  <a:cubicBezTo>
                    <a:pt x="107" y="0"/>
                    <a:pt x="58" y="16"/>
                    <a:pt x="31" y="55"/>
                  </a:cubicBezTo>
                  <a:cubicBezTo>
                    <a:pt x="0" y="98"/>
                    <a:pt x="5" y="156"/>
                    <a:pt x="43" y="193"/>
                  </a:cubicBezTo>
                  <a:cubicBezTo>
                    <a:pt x="63" y="214"/>
                    <a:pt x="91" y="225"/>
                    <a:pt x="119" y="225"/>
                  </a:cubicBezTo>
                  <a:cubicBezTo>
                    <a:pt x="141" y="225"/>
                    <a:pt x="163" y="219"/>
                    <a:pt x="182" y="205"/>
                  </a:cubicBezTo>
                  <a:cubicBezTo>
                    <a:pt x="210" y="185"/>
                    <a:pt x="228" y="152"/>
                    <a:pt x="228" y="117"/>
                  </a:cubicBezTo>
                  <a:lnTo>
                    <a:pt x="228" y="117"/>
                  </a:lnTo>
                  <a:cubicBezTo>
                    <a:pt x="228" y="70"/>
                    <a:pt x="197" y="28"/>
                    <a:pt x="15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927">
              <a:extLst>
                <a:ext uri="{FF2B5EF4-FFF2-40B4-BE49-F238E27FC236}">
                  <a16:creationId xmlns:a16="http://schemas.microsoft.com/office/drawing/2014/main" id="{343871CB-E9C1-4434-8B67-E182F9D24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96 w 221"/>
                <a:gd name="T1" fmla="*/ 55 h 227"/>
                <a:gd name="T2" fmla="*/ 195 w 221"/>
                <a:gd name="T3" fmla="*/ 53 h 227"/>
                <a:gd name="T4" fmla="*/ 74 w 221"/>
                <a:gd name="T5" fmla="*/ 15 h 227"/>
                <a:gd name="T6" fmla="*/ 0 w 221"/>
                <a:gd name="T7" fmla="*/ 118 h 227"/>
                <a:gd name="T8" fmla="*/ 0 w 221"/>
                <a:gd name="T9" fmla="*/ 120 h 227"/>
                <a:gd name="T10" fmla="*/ 57 w 221"/>
                <a:gd name="T11" fmla="*/ 215 h 227"/>
                <a:gd name="T12" fmla="*/ 108 w 221"/>
                <a:gd name="T13" fmla="*/ 227 h 227"/>
                <a:gd name="T14" fmla="*/ 169 w 221"/>
                <a:gd name="T15" fmla="*/ 209 h 227"/>
                <a:gd name="T16" fmla="*/ 215 w 221"/>
                <a:gd name="T17" fmla="*/ 138 h 227"/>
                <a:gd name="T18" fmla="*/ 196 w 221"/>
                <a:gd name="T19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7">
                  <a:moveTo>
                    <a:pt x="196" y="55"/>
                  </a:moveTo>
                  <a:lnTo>
                    <a:pt x="195" y="53"/>
                  </a:lnTo>
                  <a:cubicBezTo>
                    <a:pt x="167" y="16"/>
                    <a:pt x="118" y="0"/>
                    <a:pt x="74" y="15"/>
                  </a:cubicBezTo>
                  <a:cubicBezTo>
                    <a:pt x="30" y="30"/>
                    <a:pt x="0" y="71"/>
                    <a:pt x="0" y="118"/>
                  </a:cubicBezTo>
                  <a:lnTo>
                    <a:pt x="0" y="120"/>
                  </a:lnTo>
                  <a:cubicBezTo>
                    <a:pt x="0" y="159"/>
                    <a:pt x="22" y="196"/>
                    <a:pt x="57" y="215"/>
                  </a:cubicBezTo>
                  <a:cubicBezTo>
                    <a:pt x="73" y="223"/>
                    <a:pt x="91" y="227"/>
                    <a:pt x="108" y="227"/>
                  </a:cubicBezTo>
                  <a:cubicBezTo>
                    <a:pt x="129" y="227"/>
                    <a:pt x="150" y="221"/>
                    <a:pt x="169" y="209"/>
                  </a:cubicBezTo>
                  <a:cubicBezTo>
                    <a:pt x="193" y="193"/>
                    <a:pt x="210" y="167"/>
                    <a:pt x="215" y="138"/>
                  </a:cubicBezTo>
                  <a:cubicBezTo>
                    <a:pt x="221" y="109"/>
                    <a:pt x="214" y="78"/>
                    <a:pt x="196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928">
              <a:extLst>
                <a:ext uri="{FF2B5EF4-FFF2-40B4-BE49-F238E27FC236}">
                  <a16:creationId xmlns:a16="http://schemas.microsoft.com/office/drawing/2014/main" id="{F1581105-FC89-4803-A172-282A6FC5E6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17"/>
              <a:ext cx="38" cy="41"/>
            </a:xfrm>
            <a:custGeom>
              <a:avLst/>
              <a:gdLst>
                <a:gd name="T0" fmla="*/ 1396 w 1407"/>
                <a:gd name="T1" fmla="*/ 223 h 1502"/>
                <a:gd name="T2" fmla="*/ 1332 w 1407"/>
                <a:gd name="T3" fmla="*/ 159 h 1502"/>
                <a:gd name="T4" fmla="*/ 917 w 1407"/>
                <a:gd name="T5" fmla="*/ 10 h 1502"/>
                <a:gd name="T6" fmla="*/ 906 w 1407"/>
                <a:gd name="T7" fmla="*/ 7 h 1502"/>
                <a:gd name="T8" fmla="*/ 820 w 1407"/>
                <a:gd name="T9" fmla="*/ 22 h 1502"/>
                <a:gd name="T10" fmla="*/ 51 w 1407"/>
                <a:gd name="T11" fmla="*/ 536 h 1502"/>
                <a:gd name="T12" fmla="*/ 51 w 1407"/>
                <a:gd name="T13" fmla="*/ 536 h 1502"/>
                <a:gd name="T14" fmla="*/ 111 w 1407"/>
                <a:gd name="T15" fmla="*/ 626 h 1502"/>
                <a:gd name="T16" fmla="*/ 49 w 1407"/>
                <a:gd name="T17" fmla="*/ 537 h 1502"/>
                <a:gd name="T18" fmla="*/ 4 w 1407"/>
                <a:gd name="T19" fmla="*/ 601 h 1502"/>
                <a:gd name="T20" fmla="*/ 2 w 1407"/>
                <a:gd name="T21" fmla="*/ 645 h 1502"/>
                <a:gd name="T22" fmla="*/ 22 w 1407"/>
                <a:gd name="T23" fmla="*/ 692 h 1502"/>
                <a:gd name="T24" fmla="*/ 585 w 1407"/>
                <a:gd name="T25" fmla="*/ 1458 h 1502"/>
                <a:gd name="T26" fmla="*/ 672 w 1407"/>
                <a:gd name="T27" fmla="*/ 1502 h 1502"/>
                <a:gd name="T28" fmla="*/ 679 w 1407"/>
                <a:gd name="T29" fmla="*/ 1502 h 1502"/>
                <a:gd name="T30" fmla="*/ 767 w 1407"/>
                <a:gd name="T31" fmla="*/ 1446 h 1502"/>
                <a:gd name="T32" fmla="*/ 1390 w 1407"/>
                <a:gd name="T33" fmla="*/ 313 h 1502"/>
                <a:gd name="T34" fmla="*/ 1396 w 1407"/>
                <a:gd name="T35" fmla="*/ 223 h 1502"/>
                <a:gd name="T36" fmla="*/ 659 w 1407"/>
                <a:gd name="T37" fmla="*/ 1193 h 1502"/>
                <a:gd name="T38" fmla="*/ 263 w 1407"/>
                <a:gd name="T39" fmla="*/ 655 h 1502"/>
                <a:gd name="T40" fmla="*/ 895 w 1407"/>
                <a:gd name="T41" fmla="*/ 233 h 1502"/>
                <a:gd name="T42" fmla="*/ 1139 w 1407"/>
                <a:gd name="T43" fmla="*/ 320 h 1502"/>
                <a:gd name="T44" fmla="*/ 659 w 1407"/>
                <a:gd name="T45" fmla="*/ 1193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7" h="1502">
                  <a:moveTo>
                    <a:pt x="1396" y="223"/>
                  </a:moveTo>
                  <a:cubicBezTo>
                    <a:pt x="1385" y="193"/>
                    <a:pt x="1361" y="170"/>
                    <a:pt x="1332" y="159"/>
                  </a:cubicBezTo>
                  <a:lnTo>
                    <a:pt x="917" y="10"/>
                  </a:lnTo>
                  <a:cubicBezTo>
                    <a:pt x="913" y="9"/>
                    <a:pt x="910" y="8"/>
                    <a:pt x="906" y="7"/>
                  </a:cubicBezTo>
                  <a:cubicBezTo>
                    <a:pt x="877" y="0"/>
                    <a:pt x="845" y="5"/>
                    <a:pt x="820" y="22"/>
                  </a:cubicBezTo>
                  <a:lnTo>
                    <a:pt x="51" y="536"/>
                  </a:lnTo>
                  <a:cubicBezTo>
                    <a:pt x="51" y="536"/>
                    <a:pt x="51" y="536"/>
                    <a:pt x="51" y="536"/>
                  </a:cubicBezTo>
                  <a:lnTo>
                    <a:pt x="111" y="626"/>
                  </a:lnTo>
                  <a:lnTo>
                    <a:pt x="49" y="537"/>
                  </a:lnTo>
                  <a:cubicBezTo>
                    <a:pt x="27" y="552"/>
                    <a:pt x="11" y="575"/>
                    <a:pt x="4" y="601"/>
                  </a:cubicBezTo>
                  <a:cubicBezTo>
                    <a:pt x="0" y="616"/>
                    <a:pt x="0" y="631"/>
                    <a:pt x="2" y="645"/>
                  </a:cubicBezTo>
                  <a:cubicBezTo>
                    <a:pt x="5" y="662"/>
                    <a:pt x="12" y="678"/>
                    <a:pt x="22" y="692"/>
                  </a:cubicBezTo>
                  <a:lnTo>
                    <a:pt x="585" y="1458"/>
                  </a:lnTo>
                  <a:cubicBezTo>
                    <a:pt x="605" y="1486"/>
                    <a:pt x="638" y="1502"/>
                    <a:pt x="672" y="1502"/>
                  </a:cubicBezTo>
                  <a:cubicBezTo>
                    <a:pt x="674" y="1502"/>
                    <a:pt x="677" y="1502"/>
                    <a:pt x="679" y="1502"/>
                  </a:cubicBezTo>
                  <a:cubicBezTo>
                    <a:pt x="716" y="1500"/>
                    <a:pt x="749" y="1479"/>
                    <a:pt x="767" y="1446"/>
                  </a:cubicBezTo>
                  <a:lnTo>
                    <a:pt x="1390" y="313"/>
                  </a:lnTo>
                  <a:cubicBezTo>
                    <a:pt x="1405" y="285"/>
                    <a:pt x="1407" y="252"/>
                    <a:pt x="1396" y="223"/>
                  </a:cubicBezTo>
                  <a:close/>
                  <a:moveTo>
                    <a:pt x="659" y="1193"/>
                  </a:moveTo>
                  <a:lnTo>
                    <a:pt x="263" y="655"/>
                  </a:lnTo>
                  <a:lnTo>
                    <a:pt x="895" y="233"/>
                  </a:lnTo>
                  <a:lnTo>
                    <a:pt x="1139" y="320"/>
                  </a:lnTo>
                  <a:lnTo>
                    <a:pt x="659" y="1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929">
              <a:extLst>
                <a:ext uri="{FF2B5EF4-FFF2-40B4-BE49-F238E27FC236}">
                  <a16:creationId xmlns:a16="http://schemas.microsoft.com/office/drawing/2014/main" id="{EDFB264F-1F30-48A5-AC91-FBFD3A1E75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" y="3317"/>
              <a:ext cx="38" cy="41"/>
            </a:xfrm>
            <a:custGeom>
              <a:avLst/>
              <a:gdLst>
                <a:gd name="T0" fmla="*/ 1405 w 1410"/>
                <a:gd name="T1" fmla="*/ 609 h 1502"/>
                <a:gd name="T2" fmla="*/ 1358 w 1410"/>
                <a:gd name="T3" fmla="*/ 538 h 1502"/>
                <a:gd name="T4" fmla="*/ 587 w 1410"/>
                <a:gd name="T5" fmla="*/ 22 h 1502"/>
                <a:gd name="T6" fmla="*/ 503 w 1410"/>
                <a:gd name="T7" fmla="*/ 7 h 1502"/>
                <a:gd name="T8" fmla="*/ 490 w 1410"/>
                <a:gd name="T9" fmla="*/ 10 h 1502"/>
                <a:gd name="T10" fmla="*/ 75 w 1410"/>
                <a:gd name="T11" fmla="*/ 159 h 1502"/>
                <a:gd name="T12" fmla="*/ 11 w 1410"/>
                <a:gd name="T13" fmla="*/ 223 h 1502"/>
                <a:gd name="T14" fmla="*/ 17 w 1410"/>
                <a:gd name="T15" fmla="*/ 313 h 1502"/>
                <a:gd name="T16" fmla="*/ 640 w 1410"/>
                <a:gd name="T17" fmla="*/ 1446 h 1502"/>
                <a:gd name="T18" fmla="*/ 728 w 1410"/>
                <a:gd name="T19" fmla="*/ 1502 h 1502"/>
                <a:gd name="T20" fmla="*/ 735 w 1410"/>
                <a:gd name="T21" fmla="*/ 1502 h 1502"/>
                <a:gd name="T22" fmla="*/ 822 w 1410"/>
                <a:gd name="T23" fmla="*/ 1458 h 1502"/>
                <a:gd name="T24" fmla="*/ 1123 w 1410"/>
                <a:gd name="T25" fmla="*/ 1049 h 1502"/>
                <a:gd name="T26" fmla="*/ 1124 w 1410"/>
                <a:gd name="T27" fmla="*/ 1048 h 1502"/>
                <a:gd name="T28" fmla="*/ 1385 w 1410"/>
                <a:gd name="T29" fmla="*/ 692 h 1502"/>
                <a:gd name="T30" fmla="*/ 1405 w 1410"/>
                <a:gd name="T31" fmla="*/ 609 h 1502"/>
                <a:gd name="T32" fmla="*/ 949 w 1410"/>
                <a:gd name="T33" fmla="*/ 920 h 1502"/>
                <a:gd name="T34" fmla="*/ 948 w 1410"/>
                <a:gd name="T35" fmla="*/ 922 h 1502"/>
                <a:gd name="T36" fmla="*/ 748 w 1410"/>
                <a:gd name="T37" fmla="*/ 1193 h 1502"/>
                <a:gd name="T38" fmla="*/ 268 w 1410"/>
                <a:gd name="T39" fmla="*/ 320 h 1502"/>
                <a:gd name="T40" fmla="*/ 512 w 1410"/>
                <a:gd name="T41" fmla="*/ 233 h 1502"/>
                <a:gd name="T42" fmla="*/ 1144 w 1410"/>
                <a:gd name="T43" fmla="*/ 655 h 1502"/>
                <a:gd name="T44" fmla="*/ 949 w 1410"/>
                <a:gd name="T45" fmla="*/ 920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0" h="1502">
                  <a:moveTo>
                    <a:pt x="1405" y="609"/>
                  </a:moveTo>
                  <a:cubicBezTo>
                    <a:pt x="1400" y="580"/>
                    <a:pt x="1383" y="554"/>
                    <a:pt x="1358" y="538"/>
                  </a:cubicBezTo>
                  <a:lnTo>
                    <a:pt x="587" y="22"/>
                  </a:lnTo>
                  <a:cubicBezTo>
                    <a:pt x="562" y="6"/>
                    <a:pt x="532" y="0"/>
                    <a:pt x="503" y="7"/>
                  </a:cubicBezTo>
                  <a:cubicBezTo>
                    <a:pt x="499" y="8"/>
                    <a:pt x="495" y="9"/>
                    <a:pt x="490" y="10"/>
                  </a:cubicBezTo>
                  <a:lnTo>
                    <a:pt x="75" y="159"/>
                  </a:lnTo>
                  <a:cubicBezTo>
                    <a:pt x="46" y="170"/>
                    <a:pt x="22" y="193"/>
                    <a:pt x="11" y="223"/>
                  </a:cubicBezTo>
                  <a:cubicBezTo>
                    <a:pt x="0" y="252"/>
                    <a:pt x="2" y="285"/>
                    <a:pt x="17" y="313"/>
                  </a:cubicBezTo>
                  <a:lnTo>
                    <a:pt x="640" y="1446"/>
                  </a:lnTo>
                  <a:cubicBezTo>
                    <a:pt x="658" y="1479"/>
                    <a:pt x="691" y="1500"/>
                    <a:pt x="728" y="1502"/>
                  </a:cubicBezTo>
                  <a:cubicBezTo>
                    <a:pt x="730" y="1502"/>
                    <a:pt x="733" y="1502"/>
                    <a:pt x="735" y="1502"/>
                  </a:cubicBezTo>
                  <a:cubicBezTo>
                    <a:pt x="769" y="1502"/>
                    <a:pt x="802" y="1486"/>
                    <a:pt x="822" y="1458"/>
                  </a:cubicBezTo>
                  <a:lnTo>
                    <a:pt x="1123" y="1049"/>
                  </a:lnTo>
                  <a:cubicBezTo>
                    <a:pt x="1123" y="1048"/>
                    <a:pt x="1124" y="1048"/>
                    <a:pt x="1124" y="1048"/>
                  </a:cubicBezTo>
                  <a:lnTo>
                    <a:pt x="1385" y="692"/>
                  </a:lnTo>
                  <a:cubicBezTo>
                    <a:pt x="1403" y="668"/>
                    <a:pt x="1410" y="638"/>
                    <a:pt x="1405" y="609"/>
                  </a:cubicBezTo>
                  <a:close/>
                  <a:moveTo>
                    <a:pt x="949" y="920"/>
                  </a:moveTo>
                  <a:cubicBezTo>
                    <a:pt x="948" y="921"/>
                    <a:pt x="948" y="921"/>
                    <a:pt x="948" y="922"/>
                  </a:cubicBezTo>
                  <a:lnTo>
                    <a:pt x="748" y="1193"/>
                  </a:lnTo>
                  <a:lnTo>
                    <a:pt x="268" y="320"/>
                  </a:lnTo>
                  <a:lnTo>
                    <a:pt x="512" y="233"/>
                  </a:lnTo>
                  <a:lnTo>
                    <a:pt x="1144" y="655"/>
                  </a:lnTo>
                  <a:lnTo>
                    <a:pt x="949" y="9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930">
              <a:extLst>
                <a:ext uri="{FF2B5EF4-FFF2-40B4-BE49-F238E27FC236}">
                  <a16:creationId xmlns:a16="http://schemas.microsoft.com/office/drawing/2014/main" id="{434AD9B7-47B3-483A-A048-80596916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21"/>
              <a:ext cx="90" cy="64"/>
            </a:xfrm>
            <a:custGeom>
              <a:avLst/>
              <a:gdLst>
                <a:gd name="T0" fmla="*/ 3311 w 3330"/>
                <a:gd name="T1" fmla="*/ 1926 h 2386"/>
                <a:gd name="T2" fmla="*/ 3171 w 3330"/>
                <a:gd name="T3" fmla="*/ 1083 h 2386"/>
                <a:gd name="T4" fmla="*/ 2689 w 3330"/>
                <a:gd name="T5" fmla="*/ 504 h 2386"/>
                <a:gd name="T6" fmla="*/ 1339 w 3330"/>
                <a:gd name="T7" fmla="*/ 15 h 2386"/>
                <a:gd name="T8" fmla="*/ 1221 w 3330"/>
                <a:gd name="T9" fmla="*/ 45 h 2386"/>
                <a:gd name="T10" fmla="*/ 1205 w 3330"/>
                <a:gd name="T11" fmla="*/ 165 h 2386"/>
                <a:gd name="T12" fmla="*/ 1487 w 3330"/>
                <a:gd name="T13" fmla="*/ 731 h 2386"/>
                <a:gd name="T14" fmla="*/ 1210 w 3330"/>
                <a:gd name="T15" fmla="*/ 735 h 2386"/>
                <a:gd name="T16" fmla="*/ 1119 w 3330"/>
                <a:gd name="T17" fmla="*/ 788 h 2386"/>
                <a:gd name="T18" fmla="*/ 1116 w 3330"/>
                <a:gd name="T19" fmla="*/ 893 h 2386"/>
                <a:gd name="T20" fmla="*/ 1230 w 3330"/>
                <a:gd name="T21" fmla="*/ 1110 h 2386"/>
                <a:gd name="T22" fmla="*/ 68 w 3330"/>
                <a:gd name="T23" fmla="*/ 2172 h 2386"/>
                <a:gd name="T24" fmla="*/ 65 w 3330"/>
                <a:gd name="T25" fmla="*/ 2176 h 2386"/>
                <a:gd name="T26" fmla="*/ 41 w 3330"/>
                <a:gd name="T27" fmla="*/ 2200 h 2386"/>
                <a:gd name="T28" fmla="*/ 23 w 3330"/>
                <a:gd name="T29" fmla="*/ 2328 h 2386"/>
                <a:gd name="T30" fmla="*/ 23 w 3330"/>
                <a:gd name="T31" fmla="*/ 2330 h 2386"/>
                <a:gd name="T32" fmla="*/ 118 w 3330"/>
                <a:gd name="T33" fmla="*/ 2386 h 2386"/>
                <a:gd name="T34" fmla="*/ 2921 w 3330"/>
                <a:gd name="T35" fmla="*/ 2386 h 2386"/>
                <a:gd name="T36" fmla="*/ 3222 w 3330"/>
                <a:gd name="T37" fmla="*/ 2246 h 2386"/>
                <a:gd name="T38" fmla="*/ 3311 w 3330"/>
                <a:gd name="T39" fmla="*/ 1926 h 2386"/>
                <a:gd name="T40" fmla="*/ 3057 w 3330"/>
                <a:gd name="T41" fmla="*/ 2106 h 2386"/>
                <a:gd name="T42" fmla="*/ 2921 w 3330"/>
                <a:gd name="T43" fmla="*/ 2170 h 2386"/>
                <a:gd name="T44" fmla="*/ 392 w 3330"/>
                <a:gd name="T45" fmla="*/ 2170 h 2386"/>
                <a:gd name="T46" fmla="*/ 1437 w 3330"/>
                <a:gd name="T47" fmla="*/ 1214 h 2386"/>
                <a:gd name="T48" fmla="*/ 1460 w 3330"/>
                <a:gd name="T49" fmla="*/ 1083 h 2386"/>
                <a:gd name="T50" fmla="*/ 1390 w 3330"/>
                <a:gd name="T51" fmla="*/ 949 h 2386"/>
                <a:gd name="T52" fmla="*/ 1662 w 3330"/>
                <a:gd name="T53" fmla="*/ 945 h 2386"/>
                <a:gd name="T54" fmla="*/ 1753 w 3330"/>
                <a:gd name="T55" fmla="*/ 893 h 2386"/>
                <a:gd name="T56" fmla="*/ 1758 w 3330"/>
                <a:gd name="T57" fmla="*/ 788 h 2386"/>
                <a:gd name="T58" fmla="*/ 1520 w 3330"/>
                <a:gd name="T59" fmla="*/ 311 h 2386"/>
                <a:gd name="T60" fmla="*/ 2616 w 3330"/>
                <a:gd name="T61" fmla="*/ 707 h 2386"/>
                <a:gd name="T62" fmla="*/ 2958 w 3330"/>
                <a:gd name="T63" fmla="*/ 1118 h 2386"/>
                <a:gd name="T64" fmla="*/ 3097 w 3330"/>
                <a:gd name="T65" fmla="*/ 1961 h 2386"/>
                <a:gd name="T66" fmla="*/ 3097 w 3330"/>
                <a:gd name="T67" fmla="*/ 1961 h 2386"/>
                <a:gd name="T68" fmla="*/ 3057 w 3330"/>
                <a:gd name="T69" fmla="*/ 2106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0" h="2386">
                  <a:moveTo>
                    <a:pt x="3311" y="1926"/>
                  </a:moveTo>
                  <a:lnTo>
                    <a:pt x="3171" y="1083"/>
                  </a:lnTo>
                  <a:cubicBezTo>
                    <a:pt x="3127" y="817"/>
                    <a:pt x="2942" y="595"/>
                    <a:pt x="2689" y="504"/>
                  </a:cubicBezTo>
                  <a:lnTo>
                    <a:pt x="1339" y="15"/>
                  </a:lnTo>
                  <a:cubicBezTo>
                    <a:pt x="1297" y="0"/>
                    <a:pt x="1251" y="12"/>
                    <a:pt x="1221" y="45"/>
                  </a:cubicBezTo>
                  <a:cubicBezTo>
                    <a:pt x="1192" y="78"/>
                    <a:pt x="1185" y="126"/>
                    <a:pt x="1205" y="165"/>
                  </a:cubicBezTo>
                  <a:lnTo>
                    <a:pt x="1487" y="731"/>
                  </a:lnTo>
                  <a:lnTo>
                    <a:pt x="1210" y="735"/>
                  </a:lnTo>
                  <a:cubicBezTo>
                    <a:pt x="1173" y="736"/>
                    <a:pt x="1138" y="756"/>
                    <a:pt x="1119" y="788"/>
                  </a:cubicBezTo>
                  <a:cubicBezTo>
                    <a:pt x="1100" y="820"/>
                    <a:pt x="1099" y="860"/>
                    <a:pt x="1116" y="893"/>
                  </a:cubicBezTo>
                  <a:lnTo>
                    <a:pt x="1230" y="1110"/>
                  </a:lnTo>
                  <a:lnTo>
                    <a:pt x="68" y="2172"/>
                  </a:lnTo>
                  <a:cubicBezTo>
                    <a:pt x="67" y="2174"/>
                    <a:pt x="66" y="2175"/>
                    <a:pt x="65" y="2176"/>
                  </a:cubicBezTo>
                  <a:lnTo>
                    <a:pt x="41" y="2200"/>
                  </a:lnTo>
                  <a:cubicBezTo>
                    <a:pt x="7" y="2234"/>
                    <a:pt x="0" y="2286"/>
                    <a:pt x="23" y="2328"/>
                  </a:cubicBezTo>
                  <a:lnTo>
                    <a:pt x="23" y="2330"/>
                  </a:lnTo>
                  <a:cubicBezTo>
                    <a:pt x="42" y="2364"/>
                    <a:pt x="79" y="2386"/>
                    <a:pt x="118" y="2386"/>
                  </a:cubicBezTo>
                  <a:lnTo>
                    <a:pt x="2921" y="2386"/>
                  </a:lnTo>
                  <a:cubicBezTo>
                    <a:pt x="3037" y="2386"/>
                    <a:pt x="3147" y="2335"/>
                    <a:pt x="3222" y="2246"/>
                  </a:cubicBezTo>
                  <a:cubicBezTo>
                    <a:pt x="3297" y="2158"/>
                    <a:pt x="3330" y="2041"/>
                    <a:pt x="3311" y="1926"/>
                  </a:cubicBezTo>
                  <a:close/>
                  <a:moveTo>
                    <a:pt x="3057" y="2106"/>
                  </a:moveTo>
                  <a:cubicBezTo>
                    <a:pt x="3023" y="2147"/>
                    <a:pt x="2973" y="2170"/>
                    <a:pt x="2921" y="2170"/>
                  </a:cubicBezTo>
                  <a:lnTo>
                    <a:pt x="392" y="2170"/>
                  </a:lnTo>
                  <a:lnTo>
                    <a:pt x="1437" y="1214"/>
                  </a:lnTo>
                  <a:cubicBezTo>
                    <a:pt x="1474" y="1180"/>
                    <a:pt x="1483" y="1127"/>
                    <a:pt x="1460" y="1083"/>
                  </a:cubicBezTo>
                  <a:lnTo>
                    <a:pt x="1390" y="949"/>
                  </a:lnTo>
                  <a:lnTo>
                    <a:pt x="1662" y="945"/>
                  </a:lnTo>
                  <a:cubicBezTo>
                    <a:pt x="1700" y="944"/>
                    <a:pt x="1734" y="924"/>
                    <a:pt x="1753" y="893"/>
                  </a:cubicBezTo>
                  <a:cubicBezTo>
                    <a:pt x="1773" y="861"/>
                    <a:pt x="1774" y="821"/>
                    <a:pt x="1758" y="788"/>
                  </a:cubicBezTo>
                  <a:lnTo>
                    <a:pt x="1520" y="311"/>
                  </a:lnTo>
                  <a:lnTo>
                    <a:pt x="2616" y="707"/>
                  </a:lnTo>
                  <a:cubicBezTo>
                    <a:pt x="2795" y="772"/>
                    <a:pt x="2926" y="930"/>
                    <a:pt x="2958" y="1118"/>
                  </a:cubicBezTo>
                  <a:lnTo>
                    <a:pt x="3097" y="1961"/>
                  </a:lnTo>
                  <a:lnTo>
                    <a:pt x="3097" y="1961"/>
                  </a:lnTo>
                  <a:cubicBezTo>
                    <a:pt x="3106" y="2013"/>
                    <a:pt x="3091" y="2066"/>
                    <a:pt x="3057" y="2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931">
              <a:extLst>
                <a:ext uri="{FF2B5EF4-FFF2-40B4-BE49-F238E27FC236}">
                  <a16:creationId xmlns:a16="http://schemas.microsoft.com/office/drawing/2014/main" id="{7F5E7D70-3BDD-4864-B910-B86CE1626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2 w 236"/>
                <a:gd name="T1" fmla="*/ 40 h 228"/>
                <a:gd name="T2" fmla="*/ 191 w 236"/>
                <a:gd name="T3" fmla="*/ 38 h 228"/>
                <a:gd name="T4" fmla="*/ 41 w 236"/>
                <a:gd name="T5" fmla="*/ 42 h 228"/>
                <a:gd name="T6" fmla="*/ 40 w 236"/>
                <a:gd name="T7" fmla="*/ 43 h 228"/>
                <a:gd name="T8" fmla="*/ 17 w 236"/>
                <a:gd name="T9" fmla="*/ 161 h 228"/>
                <a:gd name="T10" fmla="*/ 117 w 236"/>
                <a:gd name="T11" fmla="*/ 228 h 228"/>
                <a:gd name="T12" fmla="*/ 119 w 236"/>
                <a:gd name="T13" fmla="*/ 228 h 228"/>
                <a:gd name="T14" fmla="*/ 220 w 236"/>
                <a:gd name="T15" fmla="*/ 159 h 228"/>
                <a:gd name="T16" fmla="*/ 192 w 236"/>
                <a:gd name="T17" fmla="*/ 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28">
                  <a:moveTo>
                    <a:pt x="192" y="40"/>
                  </a:moveTo>
                  <a:lnTo>
                    <a:pt x="191" y="38"/>
                  </a:lnTo>
                  <a:cubicBezTo>
                    <a:pt x="148" y="0"/>
                    <a:pt x="82" y="1"/>
                    <a:pt x="41" y="42"/>
                  </a:cubicBezTo>
                  <a:lnTo>
                    <a:pt x="40" y="43"/>
                  </a:lnTo>
                  <a:cubicBezTo>
                    <a:pt x="9" y="74"/>
                    <a:pt x="0" y="121"/>
                    <a:pt x="17" y="161"/>
                  </a:cubicBezTo>
                  <a:cubicBezTo>
                    <a:pt x="34" y="202"/>
                    <a:pt x="73" y="228"/>
                    <a:pt x="117" y="228"/>
                  </a:cubicBezTo>
                  <a:lnTo>
                    <a:pt x="119" y="228"/>
                  </a:lnTo>
                  <a:cubicBezTo>
                    <a:pt x="164" y="228"/>
                    <a:pt x="204" y="200"/>
                    <a:pt x="220" y="159"/>
                  </a:cubicBezTo>
                  <a:cubicBezTo>
                    <a:pt x="236" y="117"/>
                    <a:pt x="225" y="70"/>
                    <a:pt x="192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932">
              <a:extLst>
                <a:ext uri="{FF2B5EF4-FFF2-40B4-BE49-F238E27FC236}">
                  <a16:creationId xmlns:a16="http://schemas.microsoft.com/office/drawing/2014/main" id="{DE35707F-9FEF-4CD2-B741-8FBAA8A11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1 w 238"/>
                <a:gd name="T1" fmla="*/ 31 h 222"/>
                <a:gd name="T2" fmla="*/ 100 w 238"/>
                <a:gd name="T3" fmla="*/ 5 h 222"/>
                <a:gd name="T4" fmla="*/ 23 w 238"/>
                <a:gd name="T5" fmla="*/ 60 h 222"/>
                <a:gd name="T6" fmla="*/ 23 w 238"/>
                <a:gd name="T7" fmla="*/ 61 h 222"/>
                <a:gd name="T8" fmla="*/ 40 w 238"/>
                <a:gd name="T9" fmla="*/ 188 h 222"/>
                <a:gd name="T10" fmla="*/ 40 w 238"/>
                <a:gd name="T11" fmla="*/ 189 h 222"/>
                <a:gd name="T12" fmla="*/ 118 w 238"/>
                <a:gd name="T13" fmla="*/ 222 h 222"/>
                <a:gd name="T14" fmla="*/ 191 w 238"/>
                <a:gd name="T15" fmla="*/ 194 h 222"/>
                <a:gd name="T16" fmla="*/ 192 w 238"/>
                <a:gd name="T17" fmla="*/ 193 h 222"/>
                <a:gd name="T18" fmla="*/ 216 w 238"/>
                <a:gd name="T19" fmla="*/ 161 h 222"/>
                <a:gd name="T20" fmla="*/ 191 w 238"/>
                <a:gd name="T21" fmla="*/ 3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222">
                  <a:moveTo>
                    <a:pt x="191" y="31"/>
                  </a:moveTo>
                  <a:cubicBezTo>
                    <a:pt x="166" y="9"/>
                    <a:pt x="133" y="0"/>
                    <a:pt x="100" y="5"/>
                  </a:cubicBezTo>
                  <a:cubicBezTo>
                    <a:pt x="68" y="11"/>
                    <a:pt x="39" y="31"/>
                    <a:pt x="23" y="60"/>
                  </a:cubicBezTo>
                  <a:lnTo>
                    <a:pt x="23" y="61"/>
                  </a:lnTo>
                  <a:cubicBezTo>
                    <a:pt x="0" y="103"/>
                    <a:pt x="7" y="154"/>
                    <a:pt x="40" y="188"/>
                  </a:cubicBezTo>
                  <a:lnTo>
                    <a:pt x="40" y="189"/>
                  </a:lnTo>
                  <a:cubicBezTo>
                    <a:pt x="61" y="211"/>
                    <a:pt x="90" y="222"/>
                    <a:pt x="118" y="222"/>
                  </a:cubicBezTo>
                  <a:cubicBezTo>
                    <a:pt x="144" y="222"/>
                    <a:pt x="170" y="212"/>
                    <a:pt x="191" y="194"/>
                  </a:cubicBezTo>
                  <a:lnTo>
                    <a:pt x="192" y="193"/>
                  </a:lnTo>
                  <a:cubicBezTo>
                    <a:pt x="202" y="184"/>
                    <a:pt x="210" y="173"/>
                    <a:pt x="216" y="161"/>
                  </a:cubicBezTo>
                  <a:cubicBezTo>
                    <a:pt x="238" y="117"/>
                    <a:pt x="227" y="64"/>
                    <a:pt x="19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933">
              <a:extLst>
                <a:ext uri="{FF2B5EF4-FFF2-40B4-BE49-F238E27FC236}">
                  <a16:creationId xmlns:a16="http://schemas.microsoft.com/office/drawing/2014/main" id="{972C629B-DBBF-47C1-950C-DBC90D9808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" y="3321"/>
              <a:ext cx="89" cy="64"/>
            </a:xfrm>
            <a:custGeom>
              <a:avLst/>
              <a:gdLst>
                <a:gd name="T0" fmla="*/ 3290 w 3331"/>
                <a:gd name="T1" fmla="*/ 2201 h 2386"/>
                <a:gd name="T2" fmla="*/ 3290 w 3331"/>
                <a:gd name="T3" fmla="*/ 2201 h 2386"/>
                <a:gd name="T4" fmla="*/ 3289 w 3331"/>
                <a:gd name="T5" fmla="*/ 2200 h 2386"/>
                <a:gd name="T6" fmla="*/ 3265 w 3331"/>
                <a:gd name="T7" fmla="*/ 2176 h 2386"/>
                <a:gd name="T8" fmla="*/ 3261 w 3331"/>
                <a:gd name="T9" fmla="*/ 2172 h 2386"/>
                <a:gd name="T10" fmla="*/ 2100 w 3331"/>
                <a:gd name="T11" fmla="*/ 1110 h 2386"/>
                <a:gd name="T12" fmla="*/ 2214 w 3331"/>
                <a:gd name="T13" fmla="*/ 893 h 2386"/>
                <a:gd name="T14" fmla="*/ 2211 w 3331"/>
                <a:gd name="T15" fmla="*/ 788 h 2386"/>
                <a:gd name="T16" fmla="*/ 2120 w 3331"/>
                <a:gd name="T17" fmla="*/ 735 h 2386"/>
                <a:gd name="T18" fmla="*/ 1843 w 3331"/>
                <a:gd name="T19" fmla="*/ 731 h 2386"/>
                <a:gd name="T20" fmla="*/ 2125 w 3331"/>
                <a:gd name="T21" fmla="*/ 165 h 2386"/>
                <a:gd name="T22" fmla="*/ 2109 w 3331"/>
                <a:gd name="T23" fmla="*/ 45 h 2386"/>
                <a:gd name="T24" fmla="*/ 1991 w 3331"/>
                <a:gd name="T25" fmla="*/ 15 h 2386"/>
                <a:gd name="T26" fmla="*/ 641 w 3331"/>
                <a:gd name="T27" fmla="*/ 504 h 2386"/>
                <a:gd name="T28" fmla="*/ 159 w 3331"/>
                <a:gd name="T29" fmla="*/ 1083 h 2386"/>
                <a:gd name="T30" fmla="*/ 19 w 3331"/>
                <a:gd name="T31" fmla="*/ 1926 h 2386"/>
                <a:gd name="T32" fmla="*/ 108 w 3331"/>
                <a:gd name="T33" fmla="*/ 2246 h 2386"/>
                <a:gd name="T34" fmla="*/ 409 w 3331"/>
                <a:gd name="T35" fmla="*/ 2386 h 2386"/>
                <a:gd name="T36" fmla="*/ 3214 w 3331"/>
                <a:gd name="T37" fmla="*/ 2386 h 2386"/>
                <a:gd name="T38" fmla="*/ 3314 w 3331"/>
                <a:gd name="T39" fmla="*/ 2319 h 2386"/>
                <a:gd name="T40" fmla="*/ 3290 w 3331"/>
                <a:gd name="T41" fmla="*/ 2201 h 2386"/>
                <a:gd name="T42" fmla="*/ 409 w 3331"/>
                <a:gd name="T43" fmla="*/ 2170 h 2386"/>
                <a:gd name="T44" fmla="*/ 273 w 3331"/>
                <a:gd name="T45" fmla="*/ 2106 h 2386"/>
                <a:gd name="T46" fmla="*/ 233 w 3331"/>
                <a:gd name="T47" fmla="*/ 1961 h 2386"/>
                <a:gd name="T48" fmla="*/ 372 w 3331"/>
                <a:gd name="T49" fmla="*/ 1118 h 2386"/>
                <a:gd name="T50" fmla="*/ 714 w 3331"/>
                <a:gd name="T51" fmla="*/ 707 h 2386"/>
                <a:gd name="T52" fmla="*/ 1810 w 3331"/>
                <a:gd name="T53" fmla="*/ 311 h 2386"/>
                <a:gd name="T54" fmla="*/ 1572 w 3331"/>
                <a:gd name="T55" fmla="*/ 788 h 2386"/>
                <a:gd name="T56" fmla="*/ 1577 w 3331"/>
                <a:gd name="T57" fmla="*/ 893 h 2386"/>
                <a:gd name="T58" fmla="*/ 1668 w 3331"/>
                <a:gd name="T59" fmla="*/ 944 h 2386"/>
                <a:gd name="T60" fmla="*/ 1940 w 3331"/>
                <a:gd name="T61" fmla="*/ 949 h 2386"/>
                <a:gd name="T62" fmla="*/ 1870 w 3331"/>
                <a:gd name="T63" fmla="*/ 1083 h 2386"/>
                <a:gd name="T64" fmla="*/ 1893 w 3331"/>
                <a:gd name="T65" fmla="*/ 1214 h 2386"/>
                <a:gd name="T66" fmla="*/ 2938 w 3331"/>
                <a:gd name="T67" fmla="*/ 2170 h 2386"/>
                <a:gd name="T68" fmla="*/ 409 w 3331"/>
                <a:gd name="T69" fmla="*/ 217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1" h="2386">
                  <a:moveTo>
                    <a:pt x="3290" y="2201"/>
                  </a:moveTo>
                  <a:lnTo>
                    <a:pt x="3290" y="2201"/>
                  </a:lnTo>
                  <a:lnTo>
                    <a:pt x="3289" y="2200"/>
                  </a:lnTo>
                  <a:lnTo>
                    <a:pt x="3265" y="2176"/>
                  </a:lnTo>
                  <a:cubicBezTo>
                    <a:pt x="3264" y="2175"/>
                    <a:pt x="3263" y="2174"/>
                    <a:pt x="3261" y="2172"/>
                  </a:cubicBezTo>
                  <a:lnTo>
                    <a:pt x="2100" y="1110"/>
                  </a:lnTo>
                  <a:lnTo>
                    <a:pt x="2214" y="893"/>
                  </a:lnTo>
                  <a:cubicBezTo>
                    <a:pt x="2231" y="860"/>
                    <a:pt x="2230" y="820"/>
                    <a:pt x="2211" y="788"/>
                  </a:cubicBezTo>
                  <a:cubicBezTo>
                    <a:pt x="2192" y="756"/>
                    <a:pt x="2157" y="736"/>
                    <a:pt x="2120" y="735"/>
                  </a:cubicBezTo>
                  <a:lnTo>
                    <a:pt x="1843" y="731"/>
                  </a:lnTo>
                  <a:lnTo>
                    <a:pt x="2125" y="165"/>
                  </a:lnTo>
                  <a:cubicBezTo>
                    <a:pt x="2145" y="126"/>
                    <a:pt x="2138" y="78"/>
                    <a:pt x="2109" y="45"/>
                  </a:cubicBezTo>
                  <a:cubicBezTo>
                    <a:pt x="2079" y="12"/>
                    <a:pt x="2033" y="0"/>
                    <a:pt x="1991" y="15"/>
                  </a:cubicBezTo>
                  <a:lnTo>
                    <a:pt x="641" y="504"/>
                  </a:lnTo>
                  <a:cubicBezTo>
                    <a:pt x="388" y="595"/>
                    <a:pt x="203" y="817"/>
                    <a:pt x="159" y="1083"/>
                  </a:cubicBezTo>
                  <a:lnTo>
                    <a:pt x="19" y="1926"/>
                  </a:lnTo>
                  <a:cubicBezTo>
                    <a:pt x="0" y="2041"/>
                    <a:pt x="33" y="2158"/>
                    <a:pt x="108" y="2246"/>
                  </a:cubicBezTo>
                  <a:cubicBezTo>
                    <a:pt x="183" y="2335"/>
                    <a:pt x="293" y="2386"/>
                    <a:pt x="409" y="2386"/>
                  </a:cubicBezTo>
                  <a:lnTo>
                    <a:pt x="3214" y="2386"/>
                  </a:lnTo>
                  <a:cubicBezTo>
                    <a:pt x="3258" y="2386"/>
                    <a:pt x="3297" y="2360"/>
                    <a:pt x="3314" y="2319"/>
                  </a:cubicBezTo>
                  <a:cubicBezTo>
                    <a:pt x="3331" y="2279"/>
                    <a:pt x="3321" y="2232"/>
                    <a:pt x="3290" y="2201"/>
                  </a:cubicBezTo>
                  <a:close/>
                  <a:moveTo>
                    <a:pt x="409" y="2170"/>
                  </a:moveTo>
                  <a:cubicBezTo>
                    <a:pt x="357" y="2170"/>
                    <a:pt x="307" y="2147"/>
                    <a:pt x="273" y="2106"/>
                  </a:cubicBezTo>
                  <a:cubicBezTo>
                    <a:pt x="239" y="2066"/>
                    <a:pt x="224" y="2013"/>
                    <a:pt x="233" y="1961"/>
                  </a:cubicBezTo>
                  <a:lnTo>
                    <a:pt x="372" y="1118"/>
                  </a:lnTo>
                  <a:cubicBezTo>
                    <a:pt x="404" y="930"/>
                    <a:pt x="535" y="772"/>
                    <a:pt x="714" y="707"/>
                  </a:cubicBezTo>
                  <a:lnTo>
                    <a:pt x="1810" y="311"/>
                  </a:lnTo>
                  <a:lnTo>
                    <a:pt x="1572" y="788"/>
                  </a:lnTo>
                  <a:cubicBezTo>
                    <a:pt x="1556" y="821"/>
                    <a:pt x="1558" y="861"/>
                    <a:pt x="1577" y="893"/>
                  </a:cubicBezTo>
                  <a:cubicBezTo>
                    <a:pt x="1596" y="924"/>
                    <a:pt x="1630" y="944"/>
                    <a:pt x="1668" y="944"/>
                  </a:cubicBezTo>
                  <a:lnTo>
                    <a:pt x="1940" y="949"/>
                  </a:lnTo>
                  <a:lnTo>
                    <a:pt x="1870" y="1083"/>
                  </a:lnTo>
                  <a:cubicBezTo>
                    <a:pt x="1847" y="1127"/>
                    <a:pt x="1856" y="1180"/>
                    <a:pt x="1893" y="1214"/>
                  </a:cubicBezTo>
                  <a:lnTo>
                    <a:pt x="2938" y="2170"/>
                  </a:lnTo>
                  <a:lnTo>
                    <a:pt x="409" y="21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934">
              <a:extLst>
                <a:ext uri="{FF2B5EF4-FFF2-40B4-BE49-F238E27FC236}">
                  <a16:creationId xmlns:a16="http://schemas.microsoft.com/office/drawing/2014/main" id="{8D68D27F-1FB6-4449-991D-8ED6CCB13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" y="3331"/>
              <a:ext cx="20" cy="54"/>
            </a:xfrm>
            <a:custGeom>
              <a:avLst/>
              <a:gdLst>
                <a:gd name="T0" fmla="*/ 745 w 753"/>
                <a:gd name="T1" fmla="*/ 501 h 2015"/>
                <a:gd name="T2" fmla="*/ 728 w 753"/>
                <a:gd name="T3" fmla="*/ 411 h 2015"/>
                <a:gd name="T4" fmla="*/ 464 w 753"/>
                <a:gd name="T5" fmla="*/ 53 h 2015"/>
                <a:gd name="T6" fmla="*/ 343 w 753"/>
                <a:gd name="T7" fmla="*/ 14 h 2015"/>
                <a:gd name="T8" fmla="*/ 286 w 753"/>
                <a:gd name="T9" fmla="*/ 58 h 2015"/>
                <a:gd name="T10" fmla="*/ 28 w 753"/>
                <a:gd name="T11" fmla="*/ 409 h 2015"/>
                <a:gd name="T12" fmla="*/ 18 w 753"/>
                <a:gd name="T13" fmla="*/ 425 h 2015"/>
                <a:gd name="T14" fmla="*/ 26 w 753"/>
                <a:gd name="T15" fmla="*/ 535 h 2015"/>
                <a:gd name="T16" fmla="*/ 136 w 753"/>
                <a:gd name="T17" fmla="*/ 693 h 2015"/>
                <a:gd name="T18" fmla="*/ 19 w 753"/>
                <a:gd name="T19" fmla="*/ 1433 h 2015"/>
                <a:gd name="T20" fmla="*/ 31 w 753"/>
                <a:gd name="T21" fmla="*/ 1502 h 2015"/>
                <a:gd name="T22" fmla="*/ 282 w 753"/>
                <a:gd name="T23" fmla="*/ 1959 h 2015"/>
                <a:gd name="T24" fmla="*/ 377 w 753"/>
                <a:gd name="T25" fmla="*/ 2015 h 2015"/>
                <a:gd name="T26" fmla="*/ 472 w 753"/>
                <a:gd name="T27" fmla="*/ 1959 h 2015"/>
                <a:gd name="T28" fmla="*/ 725 w 753"/>
                <a:gd name="T29" fmla="*/ 1498 h 2015"/>
                <a:gd name="T30" fmla="*/ 738 w 753"/>
                <a:gd name="T31" fmla="*/ 1446 h 2015"/>
                <a:gd name="T32" fmla="*/ 738 w 753"/>
                <a:gd name="T33" fmla="*/ 1446 h 2015"/>
                <a:gd name="T34" fmla="*/ 737 w 753"/>
                <a:gd name="T35" fmla="*/ 1429 h 2015"/>
                <a:gd name="T36" fmla="*/ 620 w 753"/>
                <a:gd name="T37" fmla="*/ 693 h 2015"/>
                <a:gd name="T38" fmla="*/ 729 w 753"/>
                <a:gd name="T39" fmla="*/ 537 h 2015"/>
                <a:gd name="T40" fmla="*/ 745 w 753"/>
                <a:gd name="T41" fmla="*/ 501 h 2015"/>
                <a:gd name="T42" fmla="*/ 377 w 753"/>
                <a:gd name="T43" fmla="*/ 1682 h 2015"/>
                <a:gd name="T44" fmla="*/ 238 w 753"/>
                <a:gd name="T45" fmla="*/ 1430 h 2015"/>
                <a:gd name="T46" fmla="*/ 357 w 753"/>
                <a:gd name="T47" fmla="*/ 684 h 2015"/>
                <a:gd name="T48" fmla="*/ 339 w 753"/>
                <a:gd name="T49" fmla="*/ 606 h 2015"/>
                <a:gd name="T50" fmla="*/ 248 w 753"/>
                <a:gd name="T51" fmla="*/ 475 h 2015"/>
                <a:gd name="T52" fmla="*/ 377 w 753"/>
                <a:gd name="T53" fmla="*/ 300 h 2015"/>
                <a:gd name="T54" fmla="*/ 507 w 753"/>
                <a:gd name="T55" fmla="*/ 477 h 2015"/>
                <a:gd name="T56" fmla="*/ 418 w 753"/>
                <a:gd name="T57" fmla="*/ 606 h 2015"/>
                <a:gd name="T58" fmla="*/ 400 w 753"/>
                <a:gd name="T59" fmla="*/ 684 h 2015"/>
                <a:gd name="T60" fmla="*/ 517 w 753"/>
                <a:gd name="T61" fmla="*/ 1427 h 2015"/>
                <a:gd name="T62" fmla="*/ 377 w 753"/>
                <a:gd name="T63" fmla="*/ 1682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3" h="2015">
                  <a:moveTo>
                    <a:pt x="745" y="501"/>
                  </a:moveTo>
                  <a:cubicBezTo>
                    <a:pt x="753" y="470"/>
                    <a:pt x="747" y="437"/>
                    <a:pt x="728" y="411"/>
                  </a:cubicBezTo>
                  <a:lnTo>
                    <a:pt x="464" y="53"/>
                  </a:lnTo>
                  <a:cubicBezTo>
                    <a:pt x="437" y="15"/>
                    <a:pt x="388" y="0"/>
                    <a:pt x="343" y="14"/>
                  </a:cubicBezTo>
                  <a:cubicBezTo>
                    <a:pt x="319" y="22"/>
                    <a:pt x="300" y="38"/>
                    <a:pt x="286" y="58"/>
                  </a:cubicBezTo>
                  <a:lnTo>
                    <a:pt x="28" y="409"/>
                  </a:lnTo>
                  <a:cubicBezTo>
                    <a:pt x="24" y="414"/>
                    <a:pt x="21" y="420"/>
                    <a:pt x="18" y="425"/>
                  </a:cubicBezTo>
                  <a:cubicBezTo>
                    <a:pt x="0" y="461"/>
                    <a:pt x="3" y="503"/>
                    <a:pt x="26" y="535"/>
                  </a:cubicBezTo>
                  <a:lnTo>
                    <a:pt x="136" y="693"/>
                  </a:lnTo>
                  <a:lnTo>
                    <a:pt x="19" y="1433"/>
                  </a:lnTo>
                  <a:cubicBezTo>
                    <a:pt x="15" y="1456"/>
                    <a:pt x="19" y="1481"/>
                    <a:pt x="31" y="1502"/>
                  </a:cubicBezTo>
                  <a:lnTo>
                    <a:pt x="282" y="1959"/>
                  </a:lnTo>
                  <a:cubicBezTo>
                    <a:pt x="301" y="1993"/>
                    <a:pt x="338" y="2015"/>
                    <a:pt x="377" y="2015"/>
                  </a:cubicBezTo>
                  <a:cubicBezTo>
                    <a:pt x="416" y="2015"/>
                    <a:pt x="453" y="1993"/>
                    <a:pt x="472" y="1959"/>
                  </a:cubicBezTo>
                  <a:lnTo>
                    <a:pt x="725" y="1498"/>
                  </a:lnTo>
                  <a:cubicBezTo>
                    <a:pt x="734" y="1482"/>
                    <a:pt x="738" y="1465"/>
                    <a:pt x="738" y="1446"/>
                  </a:cubicBezTo>
                  <a:lnTo>
                    <a:pt x="738" y="1446"/>
                  </a:lnTo>
                  <a:cubicBezTo>
                    <a:pt x="738" y="1441"/>
                    <a:pt x="738" y="1435"/>
                    <a:pt x="737" y="1429"/>
                  </a:cubicBezTo>
                  <a:lnTo>
                    <a:pt x="620" y="693"/>
                  </a:lnTo>
                  <a:lnTo>
                    <a:pt x="729" y="537"/>
                  </a:lnTo>
                  <a:cubicBezTo>
                    <a:pt x="737" y="526"/>
                    <a:pt x="742" y="514"/>
                    <a:pt x="745" y="501"/>
                  </a:cubicBezTo>
                  <a:close/>
                  <a:moveTo>
                    <a:pt x="377" y="1682"/>
                  </a:moveTo>
                  <a:lnTo>
                    <a:pt x="238" y="1430"/>
                  </a:lnTo>
                  <a:lnTo>
                    <a:pt x="357" y="684"/>
                  </a:lnTo>
                  <a:cubicBezTo>
                    <a:pt x="361" y="657"/>
                    <a:pt x="355" y="629"/>
                    <a:pt x="339" y="606"/>
                  </a:cubicBezTo>
                  <a:lnTo>
                    <a:pt x="248" y="475"/>
                  </a:lnTo>
                  <a:lnTo>
                    <a:pt x="377" y="300"/>
                  </a:lnTo>
                  <a:lnTo>
                    <a:pt x="507" y="477"/>
                  </a:lnTo>
                  <a:lnTo>
                    <a:pt x="418" y="606"/>
                  </a:lnTo>
                  <a:cubicBezTo>
                    <a:pt x="402" y="629"/>
                    <a:pt x="395" y="657"/>
                    <a:pt x="400" y="684"/>
                  </a:cubicBezTo>
                  <a:lnTo>
                    <a:pt x="517" y="1427"/>
                  </a:lnTo>
                  <a:lnTo>
                    <a:pt x="377" y="168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A5A2B9F-20AA-4DC9-9301-EF6E6D3CDB1E}"/>
              </a:ext>
            </a:extLst>
          </p:cNvPr>
          <p:cNvCxnSpPr>
            <a:cxnSpLocks/>
          </p:cNvCxnSpPr>
          <p:nvPr/>
        </p:nvCxnSpPr>
        <p:spPr>
          <a:xfrm>
            <a:off x="441831" y="1408792"/>
            <a:ext cx="11307257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0B2BC514-3BA8-40A4-902F-74372D6B4BEC}"/>
              </a:ext>
            </a:extLst>
          </p:cNvPr>
          <p:cNvCxnSpPr>
            <a:cxnSpLocks/>
            <a:stCxn id="62" idx="6"/>
            <a:endCxn id="232" idx="2"/>
          </p:cNvCxnSpPr>
          <p:nvPr/>
        </p:nvCxnSpPr>
        <p:spPr>
          <a:xfrm>
            <a:off x="5223418" y="3583177"/>
            <a:ext cx="1225348" cy="0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A1FE644D-E219-4F0A-9CDA-D0962BDC2CCE}"/>
              </a:ext>
            </a:extLst>
          </p:cNvPr>
          <p:cNvSpPr/>
          <p:nvPr/>
        </p:nvSpPr>
        <p:spPr>
          <a:xfrm rot="19322254" flipH="1">
            <a:off x="9159326" y="2425153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 қилинган чора</a:t>
            </a:r>
            <a:r>
              <a:rPr lang="en-US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тадбирларни текшириш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9AE0D050-F7F0-4F54-9D2B-A36CAAF28EB1}"/>
              </a:ext>
            </a:extLst>
          </p:cNvPr>
          <p:cNvSpPr/>
          <p:nvPr/>
        </p:nvSpPr>
        <p:spPr>
          <a:xfrm rot="19049116">
            <a:off x="5220723" y="2121358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endParaRPr lang="ru-RU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195" name="Group 638">
            <a:extLst>
              <a:ext uri="{FF2B5EF4-FFF2-40B4-BE49-F238E27FC236}">
                <a16:creationId xmlns:a16="http://schemas.microsoft.com/office/drawing/2014/main" id="{56AC8ACF-0AD3-4AF7-B5DD-AE9407A6E8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77619" y="3448144"/>
            <a:ext cx="408194" cy="365476"/>
            <a:chOff x="5961" y="3223"/>
            <a:chExt cx="172" cy="154"/>
          </a:xfrm>
          <a:solidFill>
            <a:schemeClr val="bg1">
              <a:lumMod val="50000"/>
            </a:schemeClr>
          </a:solidFill>
        </p:grpSpPr>
        <p:sp>
          <p:nvSpPr>
            <p:cNvPr id="196" name="Freeform 639">
              <a:extLst>
                <a:ext uri="{FF2B5EF4-FFF2-40B4-BE49-F238E27FC236}">
                  <a16:creationId xmlns:a16="http://schemas.microsoft.com/office/drawing/2014/main" id="{3A88BE95-F77A-4490-AAB1-F26FCA1358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4" y="3256"/>
              <a:ext cx="7" cy="7"/>
            </a:xfrm>
            <a:custGeom>
              <a:avLst/>
              <a:gdLst>
                <a:gd name="T0" fmla="*/ 125 w 250"/>
                <a:gd name="T1" fmla="*/ 0 h 250"/>
                <a:gd name="T2" fmla="*/ 0 w 250"/>
                <a:gd name="T3" fmla="*/ 125 h 250"/>
                <a:gd name="T4" fmla="*/ 125 w 250"/>
                <a:gd name="T5" fmla="*/ 250 h 250"/>
                <a:gd name="T6" fmla="*/ 250 w 250"/>
                <a:gd name="T7" fmla="*/ 125 h 250"/>
                <a:gd name="T8" fmla="*/ 125 w 250"/>
                <a:gd name="T9" fmla="*/ 0 h 250"/>
                <a:gd name="T10" fmla="*/ 125 w 250"/>
                <a:gd name="T1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640">
              <a:extLst>
                <a:ext uri="{FF2B5EF4-FFF2-40B4-BE49-F238E27FC236}">
                  <a16:creationId xmlns:a16="http://schemas.microsoft.com/office/drawing/2014/main" id="{5661C01F-98BA-4CB0-B519-0BFF9CA87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10"/>
              <a:ext cx="7" cy="6"/>
            </a:xfrm>
            <a:custGeom>
              <a:avLst/>
              <a:gdLst>
                <a:gd name="T0" fmla="*/ 125 w 250"/>
                <a:gd name="T1" fmla="*/ 250 h 250"/>
                <a:gd name="T2" fmla="*/ 250 w 250"/>
                <a:gd name="T3" fmla="*/ 125 h 250"/>
                <a:gd name="T4" fmla="*/ 125 w 250"/>
                <a:gd name="T5" fmla="*/ 0 h 250"/>
                <a:gd name="T6" fmla="*/ 0 w 250"/>
                <a:gd name="T7" fmla="*/ 125 h 250"/>
                <a:gd name="T8" fmla="*/ 125 w 250"/>
                <a:gd name="T9" fmla="*/ 250 h 250"/>
                <a:gd name="T10" fmla="*/ 125 w 25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250"/>
                  </a:move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641">
              <a:extLst>
                <a:ext uri="{FF2B5EF4-FFF2-40B4-BE49-F238E27FC236}">
                  <a16:creationId xmlns:a16="http://schemas.microsoft.com/office/drawing/2014/main" id="{8DE68F13-C8AB-47A7-A06C-3750FAC06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1" y="3223"/>
              <a:ext cx="172" cy="154"/>
            </a:xfrm>
            <a:custGeom>
              <a:avLst/>
              <a:gdLst>
                <a:gd name="T0" fmla="*/ 4200 w 6400"/>
                <a:gd name="T1" fmla="*/ 0 h 5750"/>
                <a:gd name="T2" fmla="*/ 2080 w 6400"/>
                <a:gd name="T3" fmla="*/ 1753 h 5750"/>
                <a:gd name="T4" fmla="*/ 0 w 6400"/>
                <a:gd name="T5" fmla="*/ 3625 h 5750"/>
                <a:gd name="T6" fmla="*/ 488 w 6400"/>
                <a:gd name="T7" fmla="*/ 4820 h 5750"/>
                <a:gd name="T8" fmla="*/ 287 w 6400"/>
                <a:gd name="T9" fmla="*/ 5537 h 5750"/>
                <a:gd name="T10" fmla="*/ 260 w 6400"/>
                <a:gd name="T11" fmla="*/ 5673 h 5750"/>
                <a:gd name="T12" fmla="*/ 375 w 6400"/>
                <a:gd name="T13" fmla="*/ 5750 h 5750"/>
                <a:gd name="T14" fmla="*/ 1330 w 6400"/>
                <a:gd name="T15" fmla="*/ 5364 h 5750"/>
                <a:gd name="T16" fmla="*/ 2200 w 6400"/>
                <a:gd name="T17" fmla="*/ 5500 h 5750"/>
                <a:gd name="T18" fmla="*/ 4320 w 6400"/>
                <a:gd name="T19" fmla="*/ 3747 h 5750"/>
                <a:gd name="T20" fmla="*/ 5070 w 6400"/>
                <a:gd name="T21" fmla="*/ 3614 h 5750"/>
                <a:gd name="T22" fmla="*/ 6025 w 6400"/>
                <a:gd name="T23" fmla="*/ 4000 h 5750"/>
                <a:gd name="T24" fmla="*/ 6140 w 6400"/>
                <a:gd name="T25" fmla="*/ 3923 h 5750"/>
                <a:gd name="T26" fmla="*/ 6113 w 6400"/>
                <a:gd name="T27" fmla="*/ 3787 h 5750"/>
                <a:gd name="T28" fmla="*/ 5913 w 6400"/>
                <a:gd name="T29" fmla="*/ 3070 h 5750"/>
                <a:gd name="T30" fmla="*/ 6400 w 6400"/>
                <a:gd name="T31" fmla="*/ 1875 h 5750"/>
                <a:gd name="T32" fmla="*/ 4200 w 6400"/>
                <a:gd name="T33" fmla="*/ 0 h 5750"/>
                <a:gd name="T34" fmla="*/ 2200 w 6400"/>
                <a:gd name="T35" fmla="*/ 5250 h 5750"/>
                <a:gd name="T36" fmla="*/ 1344 w 6400"/>
                <a:gd name="T37" fmla="*/ 5102 h 5750"/>
                <a:gd name="T38" fmla="*/ 1205 w 6400"/>
                <a:gd name="T39" fmla="*/ 5134 h 5750"/>
                <a:gd name="T40" fmla="*/ 644 w 6400"/>
                <a:gd name="T41" fmla="*/ 5467 h 5750"/>
                <a:gd name="T42" fmla="*/ 720 w 6400"/>
                <a:gd name="T43" fmla="*/ 4723 h 5750"/>
                <a:gd name="T44" fmla="*/ 690 w 6400"/>
                <a:gd name="T45" fmla="*/ 4670 h 5750"/>
                <a:gd name="T46" fmla="*/ 250 w 6400"/>
                <a:gd name="T47" fmla="*/ 3625 h 5750"/>
                <a:gd name="T48" fmla="*/ 2200 w 6400"/>
                <a:gd name="T49" fmla="*/ 2000 h 5750"/>
                <a:gd name="T50" fmla="*/ 4075 w 6400"/>
                <a:gd name="T51" fmla="*/ 3625 h 5750"/>
                <a:gd name="T52" fmla="*/ 2200 w 6400"/>
                <a:gd name="T53" fmla="*/ 5250 h 5750"/>
                <a:gd name="T54" fmla="*/ 5710 w 6400"/>
                <a:gd name="T55" fmla="*/ 2920 h 5750"/>
                <a:gd name="T56" fmla="*/ 5680 w 6400"/>
                <a:gd name="T57" fmla="*/ 2973 h 5750"/>
                <a:gd name="T58" fmla="*/ 5756 w 6400"/>
                <a:gd name="T59" fmla="*/ 3717 h 5750"/>
                <a:gd name="T60" fmla="*/ 5195 w 6400"/>
                <a:gd name="T61" fmla="*/ 3384 h 5750"/>
                <a:gd name="T62" fmla="*/ 5056 w 6400"/>
                <a:gd name="T63" fmla="*/ 3352 h 5750"/>
                <a:gd name="T64" fmla="*/ 4320 w 6400"/>
                <a:gd name="T65" fmla="*/ 3497 h 5750"/>
                <a:gd name="T66" fmla="*/ 3645 w 6400"/>
                <a:gd name="T67" fmla="*/ 2250 h 5750"/>
                <a:gd name="T68" fmla="*/ 5275 w 6400"/>
                <a:gd name="T69" fmla="*/ 2250 h 5750"/>
                <a:gd name="T70" fmla="*/ 5400 w 6400"/>
                <a:gd name="T71" fmla="*/ 2125 h 5750"/>
                <a:gd name="T72" fmla="*/ 5275 w 6400"/>
                <a:gd name="T73" fmla="*/ 2000 h 5750"/>
                <a:gd name="T74" fmla="*/ 3260 w 6400"/>
                <a:gd name="T75" fmla="*/ 2000 h 5750"/>
                <a:gd name="T76" fmla="*/ 2330 w 6400"/>
                <a:gd name="T77" fmla="*/ 1754 h 5750"/>
                <a:gd name="T78" fmla="*/ 4200 w 6400"/>
                <a:gd name="T79" fmla="*/ 250 h 5750"/>
                <a:gd name="T80" fmla="*/ 6150 w 6400"/>
                <a:gd name="T81" fmla="*/ 1875 h 5750"/>
                <a:gd name="T82" fmla="*/ 5710 w 6400"/>
                <a:gd name="T83" fmla="*/ 2920 h 5750"/>
                <a:gd name="T84" fmla="*/ 5710 w 6400"/>
                <a:gd name="T85" fmla="*/ 2920 h 5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0" h="5750">
                  <a:moveTo>
                    <a:pt x="4200" y="0"/>
                  </a:moveTo>
                  <a:cubicBezTo>
                    <a:pt x="3075" y="0"/>
                    <a:pt x="2151" y="776"/>
                    <a:pt x="2080" y="1753"/>
                  </a:cubicBezTo>
                  <a:cubicBezTo>
                    <a:pt x="1008" y="1807"/>
                    <a:pt x="0" y="2580"/>
                    <a:pt x="0" y="3625"/>
                  </a:cubicBezTo>
                  <a:cubicBezTo>
                    <a:pt x="0" y="4062"/>
                    <a:pt x="173" y="4485"/>
                    <a:pt x="488" y="4820"/>
                  </a:cubicBezTo>
                  <a:cubicBezTo>
                    <a:pt x="550" y="5077"/>
                    <a:pt x="474" y="5349"/>
                    <a:pt x="287" y="5537"/>
                  </a:cubicBezTo>
                  <a:cubicBezTo>
                    <a:pt x="251" y="5572"/>
                    <a:pt x="240" y="5626"/>
                    <a:pt x="260" y="5673"/>
                  </a:cubicBezTo>
                  <a:cubicBezTo>
                    <a:pt x="279" y="5720"/>
                    <a:pt x="324" y="5750"/>
                    <a:pt x="375" y="5750"/>
                  </a:cubicBezTo>
                  <a:cubicBezTo>
                    <a:pt x="731" y="5750"/>
                    <a:pt x="1075" y="5610"/>
                    <a:pt x="1330" y="5364"/>
                  </a:cubicBezTo>
                  <a:cubicBezTo>
                    <a:pt x="1579" y="5449"/>
                    <a:pt x="1903" y="5500"/>
                    <a:pt x="2200" y="5500"/>
                  </a:cubicBezTo>
                  <a:cubicBezTo>
                    <a:pt x="3325" y="5500"/>
                    <a:pt x="4249" y="4724"/>
                    <a:pt x="4320" y="3747"/>
                  </a:cubicBezTo>
                  <a:cubicBezTo>
                    <a:pt x="4582" y="3736"/>
                    <a:pt x="4854" y="3687"/>
                    <a:pt x="5070" y="3614"/>
                  </a:cubicBezTo>
                  <a:cubicBezTo>
                    <a:pt x="5325" y="3860"/>
                    <a:pt x="5669" y="4000"/>
                    <a:pt x="6025" y="4000"/>
                  </a:cubicBezTo>
                  <a:cubicBezTo>
                    <a:pt x="6076" y="4000"/>
                    <a:pt x="6121" y="3970"/>
                    <a:pt x="6140" y="3923"/>
                  </a:cubicBezTo>
                  <a:cubicBezTo>
                    <a:pt x="6160" y="3876"/>
                    <a:pt x="6149" y="3822"/>
                    <a:pt x="6113" y="3787"/>
                  </a:cubicBezTo>
                  <a:cubicBezTo>
                    <a:pt x="5926" y="3599"/>
                    <a:pt x="5850" y="3327"/>
                    <a:pt x="5913" y="3070"/>
                  </a:cubicBezTo>
                  <a:cubicBezTo>
                    <a:pt x="6227" y="2735"/>
                    <a:pt x="6400" y="2312"/>
                    <a:pt x="6400" y="1875"/>
                  </a:cubicBezTo>
                  <a:cubicBezTo>
                    <a:pt x="6400" y="789"/>
                    <a:pt x="5315" y="0"/>
                    <a:pt x="4200" y="0"/>
                  </a:cubicBezTo>
                  <a:close/>
                  <a:moveTo>
                    <a:pt x="2200" y="5250"/>
                  </a:moveTo>
                  <a:cubicBezTo>
                    <a:pt x="1905" y="5250"/>
                    <a:pt x="1569" y="5192"/>
                    <a:pt x="1344" y="5102"/>
                  </a:cubicBezTo>
                  <a:cubicBezTo>
                    <a:pt x="1295" y="5083"/>
                    <a:pt x="1240" y="5096"/>
                    <a:pt x="1205" y="5134"/>
                  </a:cubicBezTo>
                  <a:cubicBezTo>
                    <a:pt x="1054" y="5299"/>
                    <a:pt x="858" y="5414"/>
                    <a:pt x="644" y="5467"/>
                  </a:cubicBezTo>
                  <a:cubicBezTo>
                    <a:pt x="762" y="5241"/>
                    <a:pt x="792" y="4975"/>
                    <a:pt x="720" y="4723"/>
                  </a:cubicBezTo>
                  <a:cubicBezTo>
                    <a:pt x="715" y="4703"/>
                    <a:pt x="704" y="4685"/>
                    <a:pt x="690" y="4670"/>
                  </a:cubicBezTo>
                  <a:cubicBezTo>
                    <a:pt x="406" y="4378"/>
                    <a:pt x="250" y="4007"/>
                    <a:pt x="250" y="3625"/>
                  </a:cubicBezTo>
                  <a:cubicBezTo>
                    <a:pt x="250" y="2744"/>
                    <a:pt x="1143" y="2000"/>
                    <a:pt x="2200" y="2000"/>
                  </a:cubicBezTo>
                  <a:cubicBezTo>
                    <a:pt x="3198" y="2000"/>
                    <a:pt x="4075" y="2694"/>
                    <a:pt x="4075" y="3625"/>
                  </a:cubicBezTo>
                  <a:cubicBezTo>
                    <a:pt x="4075" y="4521"/>
                    <a:pt x="3234" y="5250"/>
                    <a:pt x="2200" y="5250"/>
                  </a:cubicBezTo>
                  <a:close/>
                  <a:moveTo>
                    <a:pt x="5710" y="2920"/>
                  </a:moveTo>
                  <a:cubicBezTo>
                    <a:pt x="5696" y="2935"/>
                    <a:pt x="5685" y="2953"/>
                    <a:pt x="5680" y="2973"/>
                  </a:cubicBezTo>
                  <a:cubicBezTo>
                    <a:pt x="5608" y="3225"/>
                    <a:pt x="5638" y="3491"/>
                    <a:pt x="5756" y="3717"/>
                  </a:cubicBezTo>
                  <a:cubicBezTo>
                    <a:pt x="5542" y="3664"/>
                    <a:pt x="5346" y="3549"/>
                    <a:pt x="5195" y="3384"/>
                  </a:cubicBezTo>
                  <a:cubicBezTo>
                    <a:pt x="5160" y="3346"/>
                    <a:pt x="5105" y="3333"/>
                    <a:pt x="5056" y="3352"/>
                  </a:cubicBezTo>
                  <a:cubicBezTo>
                    <a:pt x="4861" y="3430"/>
                    <a:pt x="4583" y="3484"/>
                    <a:pt x="4320" y="3497"/>
                  </a:cubicBezTo>
                  <a:cubicBezTo>
                    <a:pt x="4283" y="3024"/>
                    <a:pt x="4048" y="2580"/>
                    <a:pt x="3645" y="2250"/>
                  </a:cubicBezTo>
                  <a:lnTo>
                    <a:pt x="5275" y="2250"/>
                  </a:lnTo>
                  <a:cubicBezTo>
                    <a:pt x="5344" y="2250"/>
                    <a:pt x="5400" y="2194"/>
                    <a:pt x="5400" y="2125"/>
                  </a:cubicBezTo>
                  <a:cubicBezTo>
                    <a:pt x="5400" y="2056"/>
                    <a:pt x="5344" y="2000"/>
                    <a:pt x="5275" y="2000"/>
                  </a:cubicBezTo>
                  <a:lnTo>
                    <a:pt x="3260" y="2000"/>
                  </a:lnTo>
                  <a:cubicBezTo>
                    <a:pt x="2977" y="1856"/>
                    <a:pt x="2658" y="1771"/>
                    <a:pt x="2330" y="1754"/>
                  </a:cubicBezTo>
                  <a:cubicBezTo>
                    <a:pt x="2402" y="914"/>
                    <a:pt x="3213" y="250"/>
                    <a:pt x="4200" y="250"/>
                  </a:cubicBezTo>
                  <a:cubicBezTo>
                    <a:pt x="5257" y="250"/>
                    <a:pt x="6150" y="994"/>
                    <a:pt x="6150" y="1875"/>
                  </a:cubicBezTo>
                  <a:cubicBezTo>
                    <a:pt x="6150" y="2257"/>
                    <a:pt x="5994" y="2628"/>
                    <a:pt x="5710" y="2920"/>
                  </a:cubicBezTo>
                  <a:close/>
                  <a:moveTo>
                    <a:pt x="5710" y="292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642">
              <a:extLst>
                <a:ext uri="{FF2B5EF4-FFF2-40B4-BE49-F238E27FC236}">
                  <a16:creationId xmlns:a16="http://schemas.microsoft.com/office/drawing/2014/main" id="{9536D52F-D658-4A39-98A2-D459C6D2FE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1" y="3310"/>
              <a:ext cx="50" cy="6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643">
              <a:extLst>
                <a:ext uri="{FF2B5EF4-FFF2-40B4-BE49-F238E27FC236}">
                  <a16:creationId xmlns:a16="http://schemas.microsoft.com/office/drawing/2014/main" id="{9F854E3A-B52D-4E8C-9236-5A7636CAA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30"/>
              <a:ext cx="63" cy="7"/>
            </a:xfrm>
            <a:custGeom>
              <a:avLst/>
              <a:gdLst>
                <a:gd name="T0" fmla="*/ 2200 w 2325"/>
                <a:gd name="T1" fmla="*/ 0 h 250"/>
                <a:gd name="T2" fmla="*/ 125 w 2325"/>
                <a:gd name="T3" fmla="*/ 0 h 250"/>
                <a:gd name="T4" fmla="*/ 0 w 2325"/>
                <a:gd name="T5" fmla="*/ 125 h 250"/>
                <a:gd name="T6" fmla="*/ 125 w 2325"/>
                <a:gd name="T7" fmla="*/ 250 h 250"/>
                <a:gd name="T8" fmla="*/ 2200 w 2325"/>
                <a:gd name="T9" fmla="*/ 250 h 250"/>
                <a:gd name="T10" fmla="*/ 2325 w 2325"/>
                <a:gd name="T11" fmla="*/ 125 h 250"/>
                <a:gd name="T12" fmla="*/ 2200 w 2325"/>
                <a:gd name="T13" fmla="*/ 0 h 250"/>
                <a:gd name="T14" fmla="*/ 2200 w 23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5" h="250">
                  <a:moveTo>
                    <a:pt x="22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2200" y="250"/>
                  </a:lnTo>
                  <a:cubicBezTo>
                    <a:pt x="2269" y="250"/>
                    <a:pt x="2325" y="194"/>
                    <a:pt x="2325" y="125"/>
                  </a:cubicBezTo>
                  <a:cubicBezTo>
                    <a:pt x="2325" y="56"/>
                    <a:pt x="2269" y="0"/>
                    <a:pt x="2200" y="0"/>
                  </a:cubicBezTo>
                  <a:close/>
                  <a:moveTo>
                    <a:pt x="22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644">
              <a:extLst>
                <a:ext uri="{FF2B5EF4-FFF2-40B4-BE49-F238E27FC236}">
                  <a16:creationId xmlns:a16="http://schemas.microsoft.com/office/drawing/2014/main" id="{B5BC6C9D-3559-4028-A1F3-B515AAD7AB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7" y="3256"/>
              <a:ext cx="49" cy="7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2" name="object 12">
            <a:extLst>
              <a:ext uri="{FF2B5EF4-FFF2-40B4-BE49-F238E27FC236}">
                <a16:creationId xmlns:a16="http://schemas.microsoft.com/office/drawing/2014/main" id="{51EB0880-E9C6-423B-B1F4-70746265C2DF}"/>
              </a:ext>
            </a:extLst>
          </p:cNvPr>
          <p:cNvSpPr/>
          <p:nvPr/>
        </p:nvSpPr>
        <p:spPr>
          <a:xfrm>
            <a:off x="8488388" y="3177266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05" name="Group 1589">
            <a:extLst>
              <a:ext uri="{FF2B5EF4-FFF2-40B4-BE49-F238E27FC236}">
                <a16:creationId xmlns:a16="http://schemas.microsoft.com/office/drawing/2014/main" id="{1E23B4BD-1DB4-4716-AB11-B78D451E96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27749" y="3297810"/>
            <a:ext cx="518415" cy="521394"/>
            <a:chOff x="2384" y="844"/>
            <a:chExt cx="174" cy="175"/>
          </a:xfrm>
          <a:solidFill>
            <a:srgbClr val="1BD7D3"/>
          </a:solidFill>
        </p:grpSpPr>
        <p:sp>
          <p:nvSpPr>
            <p:cNvPr id="206" name="Freeform 1590">
              <a:extLst>
                <a:ext uri="{FF2B5EF4-FFF2-40B4-BE49-F238E27FC236}">
                  <a16:creationId xmlns:a16="http://schemas.microsoft.com/office/drawing/2014/main" id="{767C4865-E3B1-4C3B-8B38-43F7CCC67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1591">
              <a:extLst>
                <a:ext uri="{FF2B5EF4-FFF2-40B4-BE49-F238E27FC236}">
                  <a16:creationId xmlns:a16="http://schemas.microsoft.com/office/drawing/2014/main" id="{C4B6D4FB-A1AB-42F3-A330-645F070215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1592">
              <a:extLst>
                <a:ext uri="{FF2B5EF4-FFF2-40B4-BE49-F238E27FC236}">
                  <a16:creationId xmlns:a16="http://schemas.microsoft.com/office/drawing/2014/main" id="{21100906-8CA5-4DF8-B514-1672A24D84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9" name="object 12">
            <a:extLst>
              <a:ext uri="{FF2B5EF4-FFF2-40B4-BE49-F238E27FC236}">
                <a16:creationId xmlns:a16="http://schemas.microsoft.com/office/drawing/2014/main" id="{6DFE0D30-2FAB-4AA7-A606-F5FB42C3DB1C}"/>
              </a:ext>
            </a:extLst>
          </p:cNvPr>
          <p:cNvSpPr/>
          <p:nvPr/>
        </p:nvSpPr>
        <p:spPr>
          <a:xfrm>
            <a:off x="10648433" y="2089019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0EE71927-447A-4299-85B6-E2CE71337B19}"/>
              </a:ext>
            </a:extLst>
          </p:cNvPr>
          <p:cNvSpPr/>
          <p:nvPr/>
        </p:nvSpPr>
        <p:spPr>
          <a:xfrm>
            <a:off x="10342428" y="2921762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Одоб-аҳлоқ комиссияси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11" name="object 12">
            <a:extLst>
              <a:ext uri="{FF2B5EF4-FFF2-40B4-BE49-F238E27FC236}">
                <a16:creationId xmlns:a16="http://schemas.microsoft.com/office/drawing/2014/main" id="{7575FCF8-88CC-4154-9A33-2A00260E1099}"/>
              </a:ext>
            </a:extLst>
          </p:cNvPr>
          <p:cNvSpPr/>
          <p:nvPr/>
        </p:nvSpPr>
        <p:spPr>
          <a:xfrm>
            <a:off x="10648433" y="4265513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AF22EC47-D60A-43DA-828F-08253F7AAEA8}"/>
              </a:ext>
            </a:extLst>
          </p:cNvPr>
          <p:cNvSpPr/>
          <p:nvPr/>
        </p:nvSpPr>
        <p:spPr>
          <a:xfrm>
            <a:off x="10136236" y="5098256"/>
            <a:ext cx="1819044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Комплаенс бўлинмаси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13" name="Group 345">
            <a:extLst>
              <a:ext uri="{FF2B5EF4-FFF2-40B4-BE49-F238E27FC236}">
                <a16:creationId xmlns:a16="http://schemas.microsoft.com/office/drawing/2014/main" id="{CD36B9F7-2C98-48A3-8EFB-8D8ED66884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83077" y="2209468"/>
            <a:ext cx="525361" cy="557915"/>
            <a:chOff x="1908" y="108"/>
            <a:chExt cx="3857" cy="4096"/>
          </a:xfrm>
          <a:solidFill>
            <a:srgbClr val="B1C7F7"/>
          </a:solidFill>
        </p:grpSpPr>
        <p:sp>
          <p:nvSpPr>
            <p:cNvPr id="214" name="Freeform 346">
              <a:extLst>
                <a:ext uri="{FF2B5EF4-FFF2-40B4-BE49-F238E27FC236}">
                  <a16:creationId xmlns:a16="http://schemas.microsoft.com/office/drawing/2014/main" id="{D653DBCE-19BA-4F49-A03C-3590CA3AB7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8" y="2013"/>
              <a:ext cx="3857" cy="2191"/>
            </a:xfrm>
            <a:custGeom>
              <a:avLst/>
              <a:gdLst>
                <a:gd name="T0" fmla="*/ 7732 w 8037"/>
                <a:gd name="T1" fmla="*/ 2006 h 4564"/>
                <a:gd name="T2" fmla="*/ 7900 w 8037"/>
                <a:gd name="T3" fmla="*/ 690 h 4564"/>
                <a:gd name="T4" fmla="*/ 6680 w 8037"/>
                <a:gd name="T5" fmla="*/ 651 h 4564"/>
                <a:gd name="T6" fmla="*/ 6904 w 8037"/>
                <a:gd name="T7" fmla="*/ 2030 h 4564"/>
                <a:gd name="T8" fmla="*/ 5355 w 8037"/>
                <a:gd name="T9" fmla="*/ 2889 h 4564"/>
                <a:gd name="T10" fmla="*/ 4444 w 8037"/>
                <a:gd name="T11" fmla="*/ 1616 h 4564"/>
                <a:gd name="T12" fmla="*/ 4726 w 8037"/>
                <a:gd name="T13" fmla="*/ 482 h 4564"/>
                <a:gd name="T14" fmla="*/ 3320 w 8037"/>
                <a:gd name="T15" fmla="*/ 770 h 4564"/>
                <a:gd name="T16" fmla="*/ 3529 w 8037"/>
                <a:gd name="T17" fmla="*/ 2017 h 4564"/>
                <a:gd name="T18" fmla="*/ 2439 w 8037"/>
                <a:gd name="T19" fmla="*/ 2936 h 4564"/>
                <a:gd name="T20" fmla="*/ 1078 w 8037"/>
                <a:gd name="T21" fmla="*/ 1665 h 4564"/>
                <a:gd name="T22" fmla="*/ 1343 w 8037"/>
                <a:gd name="T23" fmla="*/ 574 h 4564"/>
                <a:gd name="T24" fmla="*/ 192 w 8037"/>
                <a:gd name="T25" fmla="*/ 1406 h 4564"/>
                <a:gd name="T26" fmla="*/ 88 w 8037"/>
                <a:gd name="T27" fmla="*/ 2337 h 4564"/>
                <a:gd name="T28" fmla="*/ 750 w 8037"/>
                <a:gd name="T29" fmla="*/ 4564 h 4564"/>
                <a:gd name="T30" fmla="*/ 7154 w 8037"/>
                <a:gd name="T31" fmla="*/ 464 h 4564"/>
                <a:gd name="T32" fmla="*/ 7520 w 8037"/>
                <a:gd name="T33" fmla="*/ 944 h 4564"/>
                <a:gd name="T34" fmla="*/ 7270 w 8037"/>
                <a:gd name="T35" fmla="*/ 951 h 4564"/>
                <a:gd name="T36" fmla="*/ 6929 w 8037"/>
                <a:gd name="T37" fmla="*/ 1152 h 4564"/>
                <a:gd name="T38" fmla="*/ 7187 w 8037"/>
                <a:gd name="T39" fmla="*/ 1892 h 4564"/>
                <a:gd name="T40" fmla="*/ 6207 w 8037"/>
                <a:gd name="T41" fmla="*/ 3185 h 4564"/>
                <a:gd name="T42" fmla="*/ 7699 w 8037"/>
                <a:gd name="T43" fmla="*/ 2356 h 4564"/>
                <a:gd name="T44" fmla="*/ 7239 w 8037"/>
                <a:gd name="T45" fmla="*/ 2678 h 4564"/>
                <a:gd name="T46" fmla="*/ 4736 w 8037"/>
                <a:gd name="T47" fmla="*/ 2376 h 4564"/>
                <a:gd name="T48" fmla="*/ 4421 w 8037"/>
                <a:gd name="T49" fmla="*/ 3075 h 4564"/>
                <a:gd name="T50" fmla="*/ 3853 w 8037"/>
                <a:gd name="T51" fmla="*/ 1764 h 4564"/>
                <a:gd name="T52" fmla="*/ 4018 w 8037"/>
                <a:gd name="T53" fmla="*/ 2051 h 4564"/>
                <a:gd name="T54" fmla="*/ 4160 w 8037"/>
                <a:gd name="T55" fmla="*/ 3078 h 4564"/>
                <a:gd name="T56" fmla="*/ 4244 w 8037"/>
                <a:gd name="T57" fmla="*/ 250 h 4564"/>
                <a:gd name="T58" fmla="*/ 3570 w 8037"/>
                <a:gd name="T59" fmla="*/ 566 h 4564"/>
                <a:gd name="T60" fmla="*/ 4477 w 8037"/>
                <a:gd name="T61" fmla="*/ 907 h 4564"/>
                <a:gd name="T62" fmla="*/ 3659 w 8037"/>
                <a:gd name="T63" fmla="*/ 1358 h 4564"/>
                <a:gd name="T64" fmla="*/ 3639 w 8037"/>
                <a:gd name="T65" fmla="*/ 2249 h 4564"/>
                <a:gd name="T66" fmla="*/ 2942 w 8037"/>
                <a:gd name="T67" fmla="*/ 3371 h 4564"/>
                <a:gd name="T68" fmla="*/ 664 w 8037"/>
                <a:gd name="T69" fmla="*/ 1262 h 4564"/>
                <a:gd name="T70" fmla="*/ 747 w 8037"/>
                <a:gd name="T71" fmla="*/ 1513 h 4564"/>
                <a:gd name="T72" fmla="*/ 516 w 8037"/>
                <a:gd name="T73" fmla="*/ 944 h 4564"/>
                <a:gd name="T74" fmla="*/ 747 w 8037"/>
                <a:gd name="T75" fmla="*/ 1763 h 4564"/>
                <a:gd name="T76" fmla="*/ 747 w 8037"/>
                <a:gd name="T77" fmla="*/ 1763 h 4564"/>
                <a:gd name="T78" fmla="*/ 1733 w 8037"/>
                <a:gd name="T79" fmla="*/ 3140 h 4564"/>
                <a:gd name="T80" fmla="*/ 1631 w 8037"/>
                <a:gd name="T81" fmla="*/ 3371 h 4564"/>
                <a:gd name="T82" fmla="*/ 869 w 8037"/>
                <a:gd name="T83" fmla="*/ 3371 h 4564"/>
                <a:gd name="T84" fmla="*/ 750 w 8037"/>
                <a:gd name="T85" fmla="*/ 4314 h 4564"/>
                <a:gd name="T86" fmla="*/ 1006 w 8037"/>
                <a:gd name="T87" fmla="*/ 3998 h 4564"/>
                <a:gd name="T88" fmla="*/ 1119 w 8037"/>
                <a:gd name="T89" fmla="*/ 3196 h 4564"/>
                <a:gd name="T90" fmla="*/ 2594 w 8037"/>
                <a:gd name="T91" fmla="*/ 3971 h 4564"/>
                <a:gd name="T92" fmla="*/ 2759 w 8037"/>
                <a:gd name="T93" fmla="*/ 3621 h 4564"/>
                <a:gd name="T94" fmla="*/ 3004 w 8037"/>
                <a:gd name="T95" fmla="*/ 3846 h 4564"/>
                <a:gd name="T96" fmla="*/ 6608 w 8037"/>
                <a:gd name="T97" fmla="*/ 3526 h 4564"/>
                <a:gd name="T98" fmla="*/ 6854 w 8037"/>
                <a:gd name="T99" fmla="*/ 4004 h 4564"/>
                <a:gd name="T100" fmla="*/ 7787 w 8037"/>
                <a:gd name="T101" fmla="*/ 3621 h 4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37" h="4564">
                  <a:moveTo>
                    <a:pt x="8036" y="3491"/>
                  </a:moveTo>
                  <a:cubicBezTo>
                    <a:pt x="8036" y="3490"/>
                    <a:pt x="8036" y="3488"/>
                    <a:pt x="8036" y="3487"/>
                  </a:cubicBezTo>
                  <a:lnTo>
                    <a:pt x="7948" y="2338"/>
                  </a:lnTo>
                  <a:cubicBezTo>
                    <a:pt x="7938" y="2206"/>
                    <a:pt x="7865" y="2086"/>
                    <a:pt x="7752" y="2018"/>
                  </a:cubicBezTo>
                  <a:lnTo>
                    <a:pt x="7732" y="2006"/>
                  </a:lnTo>
                  <a:lnTo>
                    <a:pt x="7680" y="1622"/>
                  </a:lnTo>
                  <a:cubicBezTo>
                    <a:pt x="7747" y="1566"/>
                    <a:pt x="7803" y="1495"/>
                    <a:pt x="7841" y="1415"/>
                  </a:cubicBezTo>
                  <a:cubicBezTo>
                    <a:pt x="7842" y="1412"/>
                    <a:pt x="7844" y="1409"/>
                    <a:pt x="7845" y="1406"/>
                  </a:cubicBezTo>
                  <a:cubicBezTo>
                    <a:pt x="7880" y="1329"/>
                    <a:pt x="7900" y="1243"/>
                    <a:pt x="7900" y="1152"/>
                  </a:cubicBezTo>
                  <a:lnTo>
                    <a:pt x="7900" y="690"/>
                  </a:lnTo>
                  <a:cubicBezTo>
                    <a:pt x="7900" y="427"/>
                    <a:pt x="7687" y="214"/>
                    <a:pt x="7425" y="214"/>
                  </a:cubicBezTo>
                  <a:lnTo>
                    <a:pt x="7154" y="214"/>
                  </a:lnTo>
                  <a:cubicBezTo>
                    <a:pt x="6932" y="214"/>
                    <a:pt x="6745" y="367"/>
                    <a:pt x="6693" y="574"/>
                  </a:cubicBezTo>
                  <a:cubicBezTo>
                    <a:pt x="6691" y="578"/>
                    <a:pt x="6689" y="582"/>
                    <a:pt x="6688" y="586"/>
                  </a:cubicBezTo>
                  <a:cubicBezTo>
                    <a:pt x="6679" y="607"/>
                    <a:pt x="6677" y="630"/>
                    <a:pt x="6680" y="651"/>
                  </a:cubicBezTo>
                  <a:cubicBezTo>
                    <a:pt x="6679" y="664"/>
                    <a:pt x="6679" y="677"/>
                    <a:pt x="6679" y="690"/>
                  </a:cubicBezTo>
                  <a:lnTo>
                    <a:pt x="6679" y="1152"/>
                  </a:lnTo>
                  <a:cubicBezTo>
                    <a:pt x="6679" y="1367"/>
                    <a:pt x="6790" y="1556"/>
                    <a:pt x="6959" y="1665"/>
                  </a:cubicBezTo>
                  <a:lnTo>
                    <a:pt x="6924" y="2011"/>
                  </a:lnTo>
                  <a:cubicBezTo>
                    <a:pt x="6917" y="2017"/>
                    <a:pt x="6910" y="2023"/>
                    <a:pt x="6904" y="2030"/>
                  </a:cubicBezTo>
                  <a:lnTo>
                    <a:pt x="6149" y="2935"/>
                  </a:lnTo>
                  <a:lnTo>
                    <a:pt x="5626" y="2933"/>
                  </a:lnTo>
                  <a:cubicBezTo>
                    <a:pt x="5615" y="2933"/>
                    <a:pt x="5606" y="2934"/>
                    <a:pt x="5597" y="2936"/>
                  </a:cubicBezTo>
                  <a:cubicBezTo>
                    <a:pt x="5504" y="2957"/>
                    <a:pt x="5422" y="3001"/>
                    <a:pt x="5355" y="3060"/>
                  </a:cubicBezTo>
                  <a:lnTo>
                    <a:pt x="5355" y="2889"/>
                  </a:lnTo>
                  <a:cubicBezTo>
                    <a:pt x="5355" y="2549"/>
                    <a:pt x="5138" y="2248"/>
                    <a:pt x="4816" y="2139"/>
                  </a:cubicBezTo>
                  <a:lnTo>
                    <a:pt x="4600" y="2066"/>
                  </a:lnTo>
                  <a:cubicBezTo>
                    <a:pt x="4565" y="2055"/>
                    <a:pt x="4533" y="2035"/>
                    <a:pt x="4508" y="2008"/>
                  </a:cubicBezTo>
                  <a:cubicBezTo>
                    <a:pt x="4467" y="1965"/>
                    <a:pt x="4444" y="1909"/>
                    <a:pt x="4444" y="1849"/>
                  </a:cubicBezTo>
                  <a:lnTo>
                    <a:pt x="4444" y="1616"/>
                  </a:lnTo>
                  <a:lnTo>
                    <a:pt x="4518" y="1572"/>
                  </a:lnTo>
                  <a:cubicBezTo>
                    <a:pt x="4646" y="1493"/>
                    <a:pt x="4726" y="1351"/>
                    <a:pt x="4726" y="1200"/>
                  </a:cubicBezTo>
                  <a:lnTo>
                    <a:pt x="4726" y="817"/>
                  </a:lnTo>
                  <a:lnTo>
                    <a:pt x="4726" y="816"/>
                  </a:lnTo>
                  <a:lnTo>
                    <a:pt x="4726" y="482"/>
                  </a:lnTo>
                  <a:cubicBezTo>
                    <a:pt x="4726" y="216"/>
                    <a:pt x="4510" y="0"/>
                    <a:pt x="4244" y="0"/>
                  </a:cubicBezTo>
                  <a:lnTo>
                    <a:pt x="3802" y="0"/>
                  </a:lnTo>
                  <a:cubicBezTo>
                    <a:pt x="3537" y="0"/>
                    <a:pt x="3320" y="216"/>
                    <a:pt x="3320" y="482"/>
                  </a:cubicBezTo>
                  <a:lnTo>
                    <a:pt x="3320" y="770"/>
                  </a:lnTo>
                  <a:lnTo>
                    <a:pt x="3320" y="770"/>
                  </a:lnTo>
                  <a:lnTo>
                    <a:pt x="3320" y="1200"/>
                  </a:lnTo>
                  <a:cubicBezTo>
                    <a:pt x="3320" y="1351"/>
                    <a:pt x="3400" y="1493"/>
                    <a:pt x="3529" y="1572"/>
                  </a:cubicBezTo>
                  <a:lnTo>
                    <a:pt x="3603" y="1616"/>
                  </a:lnTo>
                  <a:lnTo>
                    <a:pt x="3603" y="1849"/>
                  </a:lnTo>
                  <a:cubicBezTo>
                    <a:pt x="3603" y="1913"/>
                    <a:pt x="3576" y="1974"/>
                    <a:pt x="3529" y="2017"/>
                  </a:cubicBezTo>
                  <a:cubicBezTo>
                    <a:pt x="3506" y="2040"/>
                    <a:pt x="3478" y="2056"/>
                    <a:pt x="3447" y="2067"/>
                  </a:cubicBezTo>
                  <a:lnTo>
                    <a:pt x="3231" y="2139"/>
                  </a:lnTo>
                  <a:cubicBezTo>
                    <a:pt x="2909" y="2248"/>
                    <a:pt x="2692" y="2549"/>
                    <a:pt x="2692" y="2889"/>
                  </a:cubicBezTo>
                  <a:lnTo>
                    <a:pt x="2692" y="3070"/>
                  </a:lnTo>
                  <a:cubicBezTo>
                    <a:pt x="2623" y="3006"/>
                    <a:pt x="2537" y="2958"/>
                    <a:pt x="2439" y="2936"/>
                  </a:cubicBezTo>
                  <a:cubicBezTo>
                    <a:pt x="2430" y="2934"/>
                    <a:pt x="2421" y="2933"/>
                    <a:pt x="2411" y="2933"/>
                  </a:cubicBezTo>
                  <a:lnTo>
                    <a:pt x="1888" y="2935"/>
                  </a:lnTo>
                  <a:lnTo>
                    <a:pt x="1132" y="2030"/>
                  </a:lnTo>
                  <a:cubicBezTo>
                    <a:pt x="1126" y="2023"/>
                    <a:pt x="1120" y="2017"/>
                    <a:pt x="1112" y="2011"/>
                  </a:cubicBezTo>
                  <a:lnTo>
                    <a:pt x="1078" y="1665"/>
                  </a:lnTo>
                  <a:cubicBezTo>
                    <a:pt x="1246" y="1556"/>
                    <a:pt x="1358" y="1367"/>
                    <a:pt x="1358" y="1152"/>
                  </a:cubicBezTo>
                  <a:lnTo>
                    <a:pt x="1358" y="690"/>
                  </a:lnTo>
                  <a:cubicBezTo>
                    <a:pt x="1358" y="677"/>
                    <a:pt x="1357" y="664"/>
                    <a:pt x="1356" y="651"/>
                  </a:cubicBezTo>
                  <a:cubicBezTo>
                    <a:pt x="1360" y="630"/>
                    <a:pt x="1358" y="607"/>
                    <a:pt x="1349" y="586"/>
                  </a:cubicBezTo>
                  <a:cubicBezTo>
                    <a:pt x="1347" y="582"/>
                    <a:pt x="1346" y="578"/>
                    <a:pt x="1343" y="574"/>
                  </a:cubicBezTo>
                  <a:cubicBezTo>
                    <a:pt x="1292" y="367"/>
                    <a:pt x="1104" y="214"/>
                    <a:pt x="882" y="214"/>
                  </a:cubicBezTo>
                  <a:lnTo>
                    <a:pt x="612" y="214"/>
                  </a:lnTo>
                  <a:cubicBezTo>
                    <a:pt x="350" y="214"/>
                    <a:pt x="136" y="427"/>
                    <a:pt x="136" y="690"/>
                  </a:cubicBezTo>
                  <a:lnTo>
                    <a:pt x="136" y="1152"/>
                  </a:lnTo>
                  <a:cubicBezTo>
                    <a:pt x="136" y="1243"/>
                    <a:pt x="156" y="1329"/>
                    <a:pt x="192" y="1406"/>
                  </a:cubicBezTo>
                  <a:cubicBezTo>
                    <a:pt x="193" y="1409"/>
                    <a:pt x="194" y="1412"/>
                    <a:pt x="196" y="1415"/>
                  </a:cubicBezTo>
                  <a:cubicBezTo>
                    <a:pt x="234" y="1495"/>
                    <a:pt x="289" y="1566"/>
                    <a:pt x="357" y="1622"/>
                  </a:cubicBezTo>
                  <a:lnTo>
                    <a:pt x="305" y="2006"/>
                  </a:lnTo>
                  <a:lnTo>
                    <a:pt x="285" y="2018"/>
                  </a:lnTo>
                  <a:cubicBezTo>
                    <a:pt x="172" y="2086"/>
                    <a:pt x="98" y="2206"/>
                    <a:pt x="88" y="2337"/>
                  </a:cubicBezTo>
                  <a:lnTo>
                    <a:pt x="0" y="3487"/>
                  </a:lnTo>
                  <a:cubicBezTo>
                    <a:pt x="0" y="3488"/>
                    <a:pt x="0" y="3490"/>
                    <a:pt x="0" y="3491"/>
                  </a:cubicBezTo>
                  <a:cubicBezTo>
                    <a:pt x="0" y="3493"/>
                    <a:pt x="0" y="3495"/>
                    <a:pt x="0" y="3496"/>
                  </a:cubicBezTo>
                  <a:lnTo>
                    <a:pt x="0" y="3814"/>
                  </a:lnTo>
                  <a:cubicBezTo>
                    <a:pt x="0" y="4228"/>
                    <a:pt x="337" y="4564"/>
                    <a:pt x="750" y="4564"/>
                  </a:cubicBezTo>
                  <a:lnTo>
                    <a:pt x="7286" y="4564"/>
                  </a:lnTo>
                  <a:cubicBezTo>
                    <a:pt x="7700" y="4564"/>
                    <a:pt x="8037" y="4228"/>
                    <a:pt x="8037" y="3814"/>
                  </a:cubicBezTo>
                  <a:lnTo>
                    <a:pt x="8037" y="3496"/>
                  </a:lnTo>
                  <a:cubicBezTo>
                    <a:pt x="8037" y="3495"/>
                    <a:pt x="8036" y="3493"/>
                    <a:pt x="8036" y="3491"/>
                  </a:cubicBezTo>
                  <a:close/>
                  <a:moveTo>
                    <a:pt x="7154" y="464"/>
                  </a:moveTo>
                  <a:lnTo>
                    <a:pt x="7425" y="464"/>
                  </a:lnTo>
                  <a:cubicBezTo>
                    <a:pt x="7549" y="464"/>
                    <a:pt x="7650" y="565"/>
                    <a:pt x="7650" y="690"/>
                  </a:cubicBezTo>
                  <a:lnTo>
                    <a:pt x="7650" y="1152"/>
                  </a:lnTo>
                  <a:lnTo>
                    <a:pt x="7520" y="1061"/>
                  </a:lnTo>
                  <a:lnTo>
                    <a:pt x="7520" y="944"/>
                  </a:lnTo>
                  <a:cubicBezTo>
                    <a:pt x="7520" y="845"/>
                    <a:pt x="7461" y="757"/>
                    <a:pt x="7369" y="721"/>
                  </a:cubicBezTo>
                  <a:lnTo>
                    <a:pt x="6968" y="563"/>
                  </a:lnTo>
                  <a:cubicBezTo>
                    <a:pt x="7009" y="503"/>
                    <a:pt x="7077" y="464"/>
                    <a:pt x="7154" y="464"/>
                  </a:cubicBezTo>
                  <a:close/>
                  <a:moveTo>
                    <a:pt x="6929" y="816"/>
                  </a:moveTo>
                  <a:lnTo>
                    <a:pt x="7270" y="951"/>
                  </a:lnTo>
                  <a:lnTo>
                    <a:pt x="7270" y="1066"/>
                  </a:lnTo>
                  <a:cubicBezTo>
                    <a:pt x="7270" y="1144"/>
                    <a:pt x="7308" y="1217"/>
                    <a:pt x="7372" y="1262"/>
                  </a:cubicBezTo>
                  <a:lnTo>
                    <a:pt x="7558" y="1393"/>
                  </a:lnTo>
                  <a:cubicBezTo>
                    <a:pt x="7492" y="1466"/>
                    <a:pt x="7396" y="1513"/>
                    <a:pt x="7290" y="1513"/>
                  </a:cubicBezTo>
                  <a:cubicBezTo>
                    <a:pt x="7091" y="1513"/>
                    <a:pt x="6929" y="1351"/>
                    <a:pt x="6929" y="1152"/>
                  </a:cubicBezTo>
                  <a:lnTo>
                    <a:pt x="6929" y="816"/>
                  </a:lnTo>
                  <a:close/>
                  <a:moveTo>
                    <a:pt x="7290" y="1763"/>
                  </a:moveTo>
                  <a:cubicBezTo>
                    <a:pt x="7343" y="1763"/>
                    <a:pt x="7395" y="1756"/>
                    <a:pt x="7444" y="1743"/>
                  </a:cubicBezTo>
                  <a:lnTo>
                    <a:pt x="7464" y="1891"/>
                  </a:lnTo>
                  <a:cubicBezTo>
                    <a:pt x="7372" y="1872"/>
                    <a:pt x="7278" y="1873"/>
                    <a:pt x="7187" y="1892"/>
                  </a:cubicBezTo>
                  <a:lnTo>
                    <a:pt x="7201" y="1756"/>
                  </a:lnTo>
                  <a:cubicBezTo>
                    <a:pt x="7230" y="1761"/>
                    <a:pt x="7259" y="1763"/>
                    <a:pt x="7290" y="1763"/>
                  </a:cubicBezTo>
                  <a:close/>
                  <a:moveTo>
                    <a:pt x="5640" y="3183"/>
                  </a:moveTo>
                  <a:lnTo>
                    <a:pt x="6207" y="3185"/>
                  </a:lnTo>
                  <a:lnTo>
                    <a:pt x="6207" y="3185"/>
                  </a:lnTo>
                  <a:cubicBezTo>
                    <a:pt x="6244" y="3185"/>
                    <a:pt x="6279" y="3168"/>
                    <a:pt x="6303" y="3140"/>
                  </a:cubicBezTo>
                  <a:lnTo>
                    <a:pt x="7086" y="2203"/>
                  </a:lnTo>
                  <a:cubicBezTo>
                    <a:pt x="7225" y="2107"/>
                    <a:pt x="7406" y="2101"/>
                    <a:pt x="7551" y="2189"/>
                  </a:cubicBezTo>
                  <a:lnTo>
                    <a:pt x="7623" y="2232"/>
                  </a:lnTo>
                  <a:cubicBezTo>
                    <a:pt x="7667" y="2259"/>
                    <a:pt x="7695" y="2305"/>
                    <a:pt x="7699" y="2356"/>
                  </a:cubicBezTo>
                  <a:lnTo>
                    <a:pt x="7777" y="3371"/>
                  </a:lnTo>
                  <a:lnTo>
                    <a:pt x="7168" y="3371"/>
                  </a:lnTo>
                  <a:lnTo>
                    <a:pt x="7168" y="2934"/>
                  </a:lnTo>
                  <a:lnTo>
                    <a:pt x="7243" y="2855"/>
                  </a:lnTo>
                  <a:cubicBezTo>
                    <a:pt x="7290" y="2805"/>
                    <a:pt x="7289" y="2726"/>
                    <a:pt x="7239" y="2678"/>
                  </a:cubicBezTo>
                  <a:cubicBezTo>
                    <a:pt x="7189" y="2631"/>
                    <a:pt x="7109" y="2632"/>
                    <a:pt x="7062" y="2682"/>
                  </a:cubicBezTo>
                  <a:lnTo>
                    <a:pt x="6406" y="3371"/>
                  </a:lnTo>
                  <a:lnTo>
                    <a:pt x="5438" y="3371"/>
                  </a:lnTo>
                  <a:cubicBezTo>
                    <a:pt x="5470" y="3281"/>
                    <a:pt x="5544" y="3209"/>
                    <a:pt x="5640" y="3183"/>
                  </a:cubicBezTo>
                  <a:close/>
                  <a:moveTo>
                    <a:pt x="4736" y="2376"/>
                  </a:moveTo>
                  <a:cubicBezTo>
                    <a:pt x="4957" y="2450"/>
                    <a:pt x="5105" y="2657"/>
                    <a:pt x="5105" y="2889"/>
                  </a:cubicBezTo>
                  <a:lnTo>
                    <a:pt x="5105" y="3371"/>
                  </a:lnTo>
                  <a:lnTo>
                    <a:pt x="4221" y="3371"/>
                  </a:lnTo>
                  <a:lnTo>
                    <a:pt x="4391" y="3200"/>
                  </a:lnTo>
                  <a:cubicBezTo>
                    <a:pt x="4423" y="3167"/>
                    <a:pt x="4435" y="3119"/>
                    <a:pt x="4421" y="3075"/>
                  </a:cubicBezTo>
                  <a:lnTo>
                    <a:pt x="4175" y="2288"/>
                  </a:lnTo>
                  <a:cubicBezTo>
                    <a:pt x="4248" y="2278"/>
                    <a:pt x="4321" y="2261"/>
                    <a:pt x="4391" y="2237"/>
                  </a:cubicBezTo>
                  <a:cubicBezTo>
                    <a:pt x="4431" y="2265"/>
                    <a:pt x="4474" y="2288"/>
                    <a:pt x="4521" y="2304"/>
                  </a:cubicBezTo>
                  <a:lnTo>
                    <a:pt x="4736" y="2376"/>
                  </a:lnTo>
                  <a:close/>
                  <a:moveTo>
                    <a:pt x="3853" y="1764"/>
                  </a:moveTo>
                  <a:cubicBezTo>
                    <a:pt x="3907" y="1787"/>
                    <a:pt x="3965" y="1799"/>
                    <a:pt x="4024" y="1799"/>
                  </a:cubicBezTo>
                  <a:cubicBezTo>
                    <a:pt x="4082" y="1799"/>
                    <a:pt x="4140" y="1787"/>
                    <a:pt x="4194" y="1764"/>
                  </a:cubicBezTo>
                  <a:lnTo>
                    <a:pt x="4194" y="1849"/>
                  </a:lnTo>
                  <a:cubicBezTo>
                    <a:pt x="4194" y="1910"/>
                    <a:pt x="4206" y="1969"/>
                    <a:pt x="4227" y="2024"/>
                  </a:cubicBezTo>
                  <a:cubicBezTo>
                    <a:pt x="4159" y="2040"/>
                    <a:pt x="4089" y="2050"/>
                    <a:pt x="4018" y="2051"/>
                  </a:cubicBezTo>
                  <a:cubicBezTo>
                    <a:pt x="3950" y="2053"/>
                    <a:pt x="3882" y="2047"/>
                    <a:pt x="3815" y="2034"/>
                  </a:cubicBezTo>
                  <a:cubicBezTo>
                    <a:pt x="3840" y="1976"/>
                    <a:pt x="3853" y="1913"/>
                    <a:pt x="3853" y="1849"/>
                  </a:cubicBezTo>
                  <a:lnTo>
                    <a:pt x="3853" y="1764"/>
                  </a:lnTo>
                  <a:close/>
                  <a:moveTo>
                    <a:pt x="4016" y="2616"/>
                  </a:moveTo>
                  <a:lnTo>
                    <a:pt x="4160" y="3078"/>
                  </a:lnTo>
                  <a:lnTo>
                    <a:pt x="4014" y="3225"/>
                  </a:lnTo>
                  <a:lnTo>
                    <a:pt x="3884" y="3080"/>
                  </a:lnTo>
                  <a:lnTo>
                    <a:pt x="4016" y="2616"/>
                  </a:lnTo>
                  <a:close/>
                  <a:moveTo>
                    <a:pt x="3802" y="250"/>
                  </a:moveTo>
                  <a:lnTo>
                    <a:pt x="4244" y="250"/>
                  </a:lnTo>
                  <a:cubicBezTo>
                    <a:pt x="4372" y="250"/>
                    <a:pt x="4477" y="354"/>
                    <a:pt x="4477" y="482"/>
                  </a:cubicBezTo>
                  <a:lnTo>
                    <a:pt x="4477" y="644"/>
                  </a:lnTo>
                  <a:lnTo>
                    <a:pt x="3873" y="450"/>
                  </a:lnTo>
                  <a:cubicBezTo>
                    <a:pt x="3841" y="440"/>
                    <a:pt x="3807" y="443"/>
                    <a:pt x="3777" y="458"/>
                  </a:cubicBezTo>
                  <a:lnTo>
                    <a:pt x="3570" y="566"/>
                  </a:lnTo>
                  <a:lnTo>
                    <a:pt x="3570" y="482"/>
                  </a:lnTo>
                  <a:cubicBezTo>
                    <a:pt x="3570" y="354"/>
                    <a:pt x="3675" y="250"/>
                    <a:pt x="3802" y="250"/>
                  </a:cubicBezTo>
                  <a:close/>
                  <a:moveTo>
                    <a:pt x="3570" y="848"/>
                  </a:moveTo>
                  <a:lnTo>
                    <a:pt x="3846" y="704"/>
                  </a:lnTo>
                  <a:lnTo>
                    <a:pt x="4477" y="907"/>
                  </a:lnTo>
                  <a:lnTo>
                    <a:pt x="4477" y="1200"/>
                  </a:lnTo>
                  <a:cubicBezTo>
                    <a:pt x="4477" y="1264"/>
                    <a:pt x="4443" y="1325"/>
                    <a:pt x="4388" y="1358"/>
                  </a:cubicBezTo>
                  <a:lnTo>
                    <a:pt x="4120" y="1522"/>
                  </a:lnTo>
                  <a:cubicBezTo>
                    <a:pt x="4060" y="1558"/>
                    <a:pt x="3987" y="1558"/>
                    <a:pt x="3927" y="1522"/>
                  </a:cubicBezTo>
                  <a:lnTo>
                    <a:pt x="3659" y="1358"/>
                  </a:lnTo>
                  <a:cubicBezTo>
                    <a:pt x="3604" y="1325"/>
                    <a:pt x="3570" y="1264"/>
                    <a:pt x="3570" y="1200"/>
                  </a:cubicBezTo>
                  <a:lnTo>
                    <a:pt x="3570" y="848"/>
                  </a:lnTo>
                  <a:close/>
                  <a:moveTo>
                    <a:pt x="3311" y="2376"/>
                  </a:moveTo>
                  <a:lnTo>
                    <a:pt x="3526" y="2304"/>
                  </a:lnTo>
                  <a:cubicBezTo>
                    <a:pt x="3566" y="2290"/>
                    <a:pt x="3604" y="2272"/>
                    <a:pt x="3639" y="2249"/>
                  </a:cubicBezTo>
                  <a:cubicBezTo>
                    <a:pt x="3707" y="2269"/>
                    <a:pt x="3777" y="2284"/>
                    <a:pt x="3847" y="2292"/>
                  </a:cubicBezTo>
                  <a:lnTo>
                    <a:pt x="3625" y="3078"/>
                  </a:lnTo>
                  <a:cubicBezTo>
                    <a:pt x="3613" y="3119"/>
                    <a:pt x="3623" y="3164"/>
                    <a:pt x="3652" y="3196"/>
                  </a:cubicBezTo>
                  <a:lnTo>
                    <a:pt x="3810" y="3371"/>
                  </a:lnTo>
                  <a:lnTo>
                    <a:pt x="2942" y="3371"/>
                  </a:lnTo>
                  <a:lnTo>
                    <a:pt x="2942" y="2889"/>
                  </a:lnTo>
                  <a:cubicBezTo>
                    <a:pt x="2942" y="2657"/>
                    <a:pt x="3090" y="2450"/>
                    <a:pt x="3311" y="2376"/>
                  </a:cubicBezTo>
                  <a:close/>
                  <a:moveTo>
                    <a:pt x="747" y="1513"/>
                  </a:moveTo>
                  <a:cubicBezTo>
                    <a:pt x="640" y="1513"/>
                    <a:pt x="544" y="1466"/>
                    <a:pt x="478" y="1393"/>
                  </a:cubicBezTo>
                  <a:lnTo>
                    <a:pt x="664" y="1262"/>
                  </a:lnTo>
                  <a:cubicBezTo>
                    <a:pt x="728" y="1217"/>
                    <a:pt x="766" y="1144"/>
                    <a:pt x="766" y="1066"/>
                  </a:cubicBezTo>
                  <a:lnTo>
                    <a:pt x="766" y="951"/>
                  </a:lnTo>
                  <a:lnTo>
                    <a:pt x="1108" y="816"/>
                  </a:lnTo>
                  <a:lnTo>
                    <a:pt x="1108" y="1152"/>
                  </a:lnTo>
                  <a:cubicBezTo>
                    <a:pt x="1108" y="1351"/>
                    <a:pt x="946" y="1513"/>
                    <a:pt x="747" y="1513"/>
                  </a:cubicBezTo>
                  <a:close/>
                  <a:moveTo>
                    <a:pt x="612" y="464"/>
                  </a:moveTo>
                  <a:lnTo>
                    <a:pt x="882" y="464"/>
                  </a:lnTo>
                  <a:cubicBezTo>
                    <a:pt x="959" y="464"/>
                    <a:pt x="1028" y="503"/>
                    <a:pt x="1068" y="563"/>
                  </a:cubicBezTo>
                  <a:lnTo>
                    <a:pt x="668" y="721"/>
                  </a:lnTo>
                  <a:cubicBezTo>
                    <a:pt x="576" y="757"/>
                    <a:pt x="516" y="845"/>
                    <a:pt x="516" y="944"/>
                  </a:cubicBezTo>
                  <a:lnTo>
                    <a:pt x="516" y="1061"/>
                  </a:lnTo>
                  <a:lnTo>
                    <a:pt x="386" y="1152"/>
                  </a:lnTo>
                  <a:lnTo>
                    <a:pt x="386" y="690"/>
                  </a:lnTo>
                  <a:cubicBezTo>
                    <a:pt x="386" y="565"/>
                    <a:pt x="487" y="464"/>
                    <a:pt x="612" y="464"/>
                  </a:cubicBezTo>
                  <a:close/>
                  <a:moveTo>
                    <a:pt x="747" y="1763"/>
                  </a:moveTo>
                  <a:cubicBezTo>
                    <a:pt x="777" y="1763"/>
                    <a:pt x="807" y="1761"/>
                    <a:pt x="836" y="1756"/>
                  </a:cubicBezTo>
                  <a:lnTo>
                    <a:pt x="849" y="1892"/>
                  </a:lnTo>
                  <a:cubicBezTo>
                    <a:pt x="758" y="1873"/>
                    <a:pt x="664" y="1872"/>
                    <a:pt x="573" y="1891"/>
                  </a:cubicBezTo>
                  <a:lnTo>
                    <a:pt x="593" y="1743"/>
                  </a:lnTo>
                  <a:cubicBezTo>
                    <a:pt x="642" y="1756"/>
                    <a:pt x="694" y="1763"/>
                    <a:pt x="747" y="1763"/>
                  </a:cubicBezTo>
                  <a:close/>
                  <a:moveTo>
                    <a:pt x="338" y="2356"/>
                  </a:moveTo>
                  <a:cubicBezTo>
                    <a:pt x="342" y="2305"/>
                    <a:pt x="370" y="2259"/>
                    <a:pt x="414" y="2232"/>
                  </a:cubicBezTo>
                  <a:lnTo>
                    <a:pt x="485" y="2189"/>
                  </a:lnTo>
                  <a:cubicBezTo>
                    <a:pt x="630" y="2101"/>
                    <a:pt x="812" y="2107"/>
                    <a:pt x="951" y="2203"/>
                  </a:cubicBezTo>
                  <a:lnTo>
                    <a:pt x="1733" y="3140"/>
                  </a:lnTo>
                  <a:cubicBezTo>
                    <a:pt x="1757" y="3168"/>
                    <a:pt x="1792" y="3185"/>
                    <a:pt x="1829" y="3185"/>
                  </a:cubicBezTo>
                  <a:lnTo>
                    <a:pt x="1830" y="3185"/>
                  </a:lnTo>
                  <a:lnTo>
                    <a:pt x="2396" y="3183"/>
                  </a:lnTo>
                  <a:cubicBezTo>
                    <a:pt x="2493" y="3209"/>
                    <a:pt x="2567" y="3281"/>
                    <a:pt x="2599" y="3371"/>
                  </a:cubicBezTo>
                  <a:lnTo>
                    <a:pt x="1631" y="3371"/>
                  </a:lnTo>
                  <a:lnTo>
                    <a:pt x="975" y="2682"/>
                  </a:lnTo>
                  <a:cubicBezTo>
                    <a:pt x="927" y="2632"/>
                    <a:pt x="848" y="2631"/>
                    <a:pt x="798" y="2678"/>
                  </a:cubicBezTo>
                  <a:cubicBezTo>
                    <a:pt x="748" y="2726"/>
                    <a:pt x="746" y="2805"/>
                    <a:pt x="794" y="2855"/>
                  </a:cubicBezTo>
                  <a:lnTo>
                    <a:pt x="869" y="2934"/>
                  </a:lnTo>
                  <a:lnTo>
                    <a:pt x="869" y="3371"/>
                  </a:lnTo>
                  <a:lnTo>
                    <a:pt x="260" y="3371"/>
                  </a:lnTo>
                  <a:lnTo>
                    <a:pt x="338" y="2356"/>
                  </a:lnTo>
                  <a:close/>
                  <a:moveTo>
                    <a:pt x="7787" y="3814"/>
                  </a:moveTo>
                  <a:cubicBezTo>
                    <a:pt x="7787" y="4090"/>
                    <a:pt x="7562" y="4314"/>
                    <a:pt x="7286" y="4314"/>
                  </a:cubicBezTo>
                  <a:lnTo>
                    <a:pt x="750" y="4314"/>
                  </a:lnTo>
                  <a:cubicBezTo>
                    <a:pt x="474" y="4314"/>
                    <a:pt x="250" y="4090"/>
                    <a:pt x="250" y="3814"/>
                  </a:cubicBezTo>
                  <a:lnTo>
                    <a:pt x="250" y="3621"/>
                  </a:lnTo>
                  <a:lnTo>
                    <a:pt x="869" y="3621"/>
                  </a:lnTo>
                  <a:lnTo>
                    <a:pt x="869" y="3652"/>
                  </a:lnTo>
                  <a:cubicBezTo>
                    <a:pt x="869" y="3781"/>
                    <a:pt x="918" y="3904"/>
                    <a:pt x="1006" y="3998"/>
                  </a:cubicBezTo>
                  <a:cubicBezTo>
                    <a:pt x="1031" y="4024"/>
                    <a:pt x="1064" y="4037"/>
                    <a:pt x="1097" y="4037"/>
                  </a:cubicBezTo>
                  <a:cubicBezTo>
                    <a:pt x="1128" y="4037"/>
                    <a:pt x="1158" y="4026"/>
                    <a:pt x="1183" y="4004"/>
                  </a:cubicBezTo>
                  <a:cubicBezTo>
                    <a:pt x="1233" y="3956"/>
                    <a:pt x="1235" y="3877"/>
                    <a:pt x="1188" y="3827"/>
                  </a:cubicBezTo>
                  <a:cubicBezTo>
                    <a:pt x="1143" y="3779"/>
                    <a:pt x="1119" y="3717"/>
                    <a:pt x="1119" y="3652"/>
                  </a:cubicBezTo>
                  <a:lnTo>
                    <a:pt x="1119" y="3196"/>
                  </a:lnTo>
                  <a:lnTo>
                    <a:pt x="1454" y="3548"/>
                  </a:lnTo>
                  <a:lnTo>
                    <a:pt x="1454" y="3608"/>
                  </a:lnTo>
                  <a:cubicBezTo>
                    <a:pt x="1454" y="3877"/>
                    <a:pt x="1673" y="4096"/>
                    <a:pt x="1942" y="4096"/>
                  </a:cubicBezTo>
                  <a:lnTo>
                    <a:pt x="2469" y="4096"/>
                  </a:lnTo>
                  <a:cubicBezTo>
                    <a:pt x="2538" y="4096"/>
                    <a:pt x="2594" y="4040"/>
                    <a:pt x="2594" y="3971"/>
                  </a:cubicBezTo>
                  <a:cubicBezTo>
                    <a:pt x="2594" y="3902"/>
                    <a:pt x="2538" y="3846"/>
                    <a:pt x="2469" y="3846"/>
                  </a:cubicBezTo>
                  <a:lnTo>
                    <a:pt x="1942" y="3846"/>
                  </a:lnTo>
                  <a:cubicBezTo>
                    <a:pt x="1816" y="3846"/>
                    <a:pt x="1712" y="3747"/>
                    <a:pt x="1704" y="3623"/>
                  </a:cubicBezTo>
                  <a:lnTo>
                    <a:pt x="2740" y="3623"/>
                  </a:lnTo>
                  <a:cubicBezTo>
                    <a:pt x="2747" y="3623"/>
                    <a:pt x="2753" y="3622"/>
                    <a:pt x="2759" y="3621"/>
                  </a:cubicBezTo>
                  <a:lnTo>
                    <a:pt x="5278" y="3621"/>
                  </a:lnTo>
                  <a:cubicBezTo>
                    <a:pt x="5284" y="3622"/>
                    <a:pt x="5290" y="3623"/>
                    <a:pt x="5296" y="3623"/>
                  </a:cubicBezTo>
                  <a:lnTo>
                    <a:pt x="6358" y="3623"/>
                  </a:lnTo>
                  <a:cubicBezTo>
                    <a:pt x="6350" y="3747"/>
                    <a:pt x="6246" y="3846"/>
                    <a:pt x="6120" y="3846"/>
                  </a:cubicBezTo>
                  <a:lnTo>
                    <a:pt x="3004" y="3846"/>
                  </a:lnTo>
                  <a:cubicBezTo>
                    <a:pt x="2935" y="3846"/>
                    <a:pt x="2879" y="3902"/>
                    <a:pt x="2879" y="3971"/>
                  </a:cubicBezTo>
                  <a:cubicBezTo>
                    <a:pt x="2879" y="4040"/>
                    <a:pt x="2935" y="4096"/>
                    <a:pt x="3004" y="4096"/>
                  </a:cubicBezTo>
                  <a:lnTo>
                    <a:pt x="6120" y="4096"/>
                  </a:lnTo>
                  <a:cubicBezTo>
                    <a:pt x="6389" y="4096"/>
                    <a:pt x="6608" y="3877"/>
                    <a:pt x="6608" y="3608"/>
                  </a:cubicBezTo>
                  <a:lnTo>
                    <a:pt x="6608" y="3526"/>
                  </a:lnTo>
                  <a:cubicBezTo>
                    <a:pt x="6608" y="3525"/>
                    <a:pt x="6608" y="3523"/>
                    <a:pt x="6608" y="3521"/>
                  </a:cubicBezTo>
                  <a:lnTo>
                    <a:pt x="6918" y="3196"/>
                  </a:lnTo>
                  <a:lnTo>
                    <a:pt x="6918" y="3652"/>
                  </a:lnTo>
                  <a:cubicBezTo>
                    <a:pt x="6918" y="3717"/>
                    <a:pt x="6893" y="3779"/>
                    <a:pt x="6848" y="3827"/>
                  </a:cubicBezTo>
                  <a:cubicBezTo>
                    <a:pt x="6801" y="3877"/>
                    <a:pt x="6804" y="3956"/>
                    <a:pt x="6854" y="4004"/>
                  </a:cubicBezTo>
                  <a:cubicBezTo>
                    <a:pt x="6878" y="4026"/>
                    <a:pt x="6909" y="4037"/>
                    <a:pt x="6940" y="4037"/>
                  </a:cubicBezTo>
                  <a:cubicBezTo>
                    <a:pt x="6973" y="4037"/>
                    <a:pt x="7006" y="4024"/>
                    <a:pt x="7031" y="3998"/>
                  </a:cubicBezTo>
                  <a:cubicBezTo>
                    <a:pt x="7119" y="3904"/>
                    <a:pt x="7168" y="3781"/>
                    <a:pt x="7168" y="3652"/>
                  </a:cubicBezTo>
                  <a:lnTo>
                    <a:pt x="7168" y="3621"/>
                  </a:lnTo>
                  <a:lnTo>
                    <a:pt x="7787" y="3621"/>
                  </a:lnTo>
                  <a:lnTo>
                    <a:pt x="7787" y="3814"/>
                  </a:lnTo>
                  <a:close/>
                  <a:moveTo>
                    <a:pt x="7787" y="3814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347">
              <a:extLst>
                <a:ext uri="{FF2B5EF4-FFF2-40B4-BE49-F238E27FC236}">
                  <a16:creationId xmlns:a16="http://schemas.microsoft.com/office/drawing/2014/main" id="{0BAEF325-487F-4534-B680-3405BA51C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3" y="108"/>
              <a:ext cx="3729" cy="1929"/>
            </a:xfrm>
            <a:custGeom>
              <a:avLst/>
              <a:gdLst>
                <a:gd name="T0" fmla="*/ 378 w 7769"/>
                <a:gd name="T1" fmla="*/ 3716 h 4020"/>
                <a:gd name="T2" fmla="*/ 1338 w 7769"/>
                <a:gd name="T3" fmla="*/ 3716 h 4020"/>
                <a:gd name="T4" fmla="*/ 3469 w 7769"/>
                <a:gd name="T5" fmla="*/ 3476 h 4020"/>
                <a:gd name="T6" fmla="*/ 4286 w 7769"/>
                <a:gd name="T7" fmla="*/ 3417 h 4020"/>
                <a:gd name="T8" fmla="*/ 6432 w 7769"/>
                <a:gd name="T9" fmla="*/ 3716 h 4020"/>
                <a:gd name="T10" fmla="*/ 7392 w 7769"/>
                <a:gd name="T11" fmla="*/ 3716 h 4020"/>
                <a:gd name="T12" fmla="*/ 7769 w 7769"/>
                <a:gd name="T13" fmla="*/ 3359 h 4020"/>
                <a:gd name="T14" fmla="*/ 7413 w 7769"/>
                <a:gd name="T15" fmla="*/ 1039 h 4020"/>
                <a:gd name="T16" fmla="*/ 6275 w 7769"/>
                <a:gd name="T17" fmla="*/ 1164 h 4020"/>
                <a:gd name="T18" fmla="*/ 7413 w 7769"/>
                <a:gd name="T19" fmla="*/ 1289 h 4020"/>
                <a:gd name="T20" fmla="*/ 7519 w 7769"/>
                <a:gd name="T21" fmla="*/ 3360 h 4020"/>
                <a:gd name="T22" fmla="*/ 7377 w 7769"/>
                <a:gd name="T23" fmla="*/ 3466 h 4020"/>
                <a:gd name="T24" fmla="*/ 6912 w 7769"/>
                <a:gd name="T25" fmla="*/ 3770 h 4020"/>
                <a:gd name="T26" fmla="*/ 6447 w 7769"/>
                <a:gd name="T27" fmla="*/ 3466 h 4020"/>
                <a:gd name="T28" fmla="*/ 4531 w 7769"/>
                <a:gd name="T29" fmla="*/ 3360 h 4020"/>
                <a:gd name="T30" fmla="*/ 5583 w 7769"/>
                <a:gd name="T31" fmla="*/ 3216 h 4020"/>
                <a:gd name="T32" fmla="*/ 5998 w 7769"/>
                <a:gd name="T33" fmla="*/ 415 h 4020"/>
                <a:gd name="T34" fmla="*/ 2102 w 7769"/>
                <a:gd name="T35" fmla="*/ 0 h 4020"/>
                <a:gd name="T36" fmla="*/ 1687 w 7769"/>
                <a:gd name="T37" fmla="*/ 1039 h 4020"/>
                <a:gd name="T38" fmla="*/ 0 w 7769"/>
                <a:gd name="T39" fmla="*/ 1395 h 4020"/>
                <a:gd name="T40" fmla="*/ 125 w 7769"/>
                <a:gd name="T41" fmla="*/ 1697 h 4020"/>
                <a:gd name="T42" fmla="*/ 250 w 7769"/>
                <a:gd name="T43" fmla="*/ 1395 h 4020"/>
                <a:gd name="T44" fmla="*/ 1687 w 7769"/>
                <a:gd name="T45" fmla="*/ 1289 h 4020"/>
                <a:gd name="T46" fmla="*/ 2102 w 7769"/>
                <a:gd name="T47" fmla="*/ 3216 h 4020"/>
                <a:gd name="T48" fmla="*/ 3239 w 7769"/>
                <a:gd name="T49" fmla="*/ 3360 h 4020"/>
                <a:gd name="T50" fmla="*/ 1323 w 7769"/>
                <a:gd name="T51" fmla="*/ 3466 h 4020"/>
                <a:gd name="T52" fmla="*/ 858 w 7769"/>
                <a:gd name="T53" fmla="*/ 3770 h 4020"/>
                <a:gd name="T54" fmla="*/ 393 w 7769"/>
                <a:gd name="T55" fmla="*/ 3466 h 4020"/>
                <a:gd name="T56" fmla="*/ 250 w 7769"/>
                <a:gd name="T57" fmla="*/ 3360 h 4020"/>
                <a:gd name="T58" fmla="*/ 125 w 7769"/>
                <a:gd name="T59" fmla="*/ 1974 h 4020"/>
                <a:gd name="T60" fmla="*/ 0 w 7769"/>
                <a:gd name="T61" fmla="*/ 3360 h 4020"/>
                <a:gd name="T62" fmla="*/ 1937 w 7769"/>
                <a:gd name="T63" fmla="*/ 2801 h 4020"/>
                <a:gd name="T64" fmla="*/ 2102 w 7769"/>
                <a:gd name="T65" fmla="*/ 250 h 4020"/>
                <a:gd name="T66" fmla="*/ 5748 w 7769"/>
                <a:gd name="T67" fmla="*/ 415 h 4020"/>
                <a:gd name="T68" fmla="*/ 5583 w 7769"/>
                <a:gd name="T69" fmla="*/ 2966 h 4020"/>
                <a:gd name="T70" fmla="*/ 4383 w 7769"/>
                <a:gd name="T71" fmla="*/ 2970 h 4020"/>
                <a:gd name="T72" fmla="*/ 4194 w 7769"/>
                <a:gd name="T73" fmla="*/ 3117 h 4020"/>
                <a:gd name="T74" fmla="*/ 3490 w 7769"/>
                <a:gd name="T75" fmla="*/ 3117 h 4020"/>
                <a:gd name="T76" fmla="*/ 2102 w 7769"/>
                <a:gd name="T77" fmla="*/ 2966 h 4020"/>
                <a:gd name="T78" fmla="*/ 1937 w 7769"/>
                <a:gd name="T79" fmla="*/ 2801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69" h="4020">
                  <a:moveTo>
                    <a:pt x="357" y="3716"/>
                  </a:moveTo>
                  <a:lnTo>
                    <a:pt x="378" y="3716"/>
                  </a:lnTo>
                  <a:cubicBezTo>
                    <a:pt x="465" y="3901"/>
                    <a:pt x="652" y="4020"/>
                    <a:pt x="858" y="4020"/>
                  </a:cubicBezTo>
                  <a:cubicBezTo>
                    <a:pt x="1064" y="4020"/>
                    <a:pt x="1251" y="3901"/>
                    <a:pt x="1338" y="3716"/>
                  </a:cubicBezTo>
                  <a:lnTo>
                    <a:pt x="3133" y="3716"/>
                  </a:lnTo>
                  <a:cubicBezTo>
                    <a:pt x="3288" y="3716"/>
                    <a:pt x="3421" y="3615"/>
                    <a:pt x="3469" y="3476"/>
                  </a:cubicBezTo>
                  <a:cubicBezTo>
                    <a:pt x="3575" y="3553"/>
                    <a:pt x="3705" y="3598"/>
                    <a:pt x="3842" y="3598"/>
                  </a:cubicBezTo>
                  <a:cubicBezTo>
                    <a:pt x="4011" y="3598"/>
                    <a:pt x="4169" y="3530"/>
                    <a:pt x="4286" y="3417"/>
                  </a:cubicBezTo>
                  <a:cubicBezTo>
                    <a:pt x="4313" y="3586"/>
                    <a:pt x="4460" y="3716"/>
                    <a:pt x="4637" y="3716"/>
                  </a:cubicBezTo>
                  <a:lnTo>
                    <a:pt x="6432" y="3716"/>
                  </a:lnTo>
                  <a:cubicBezTo>
                    <a:pt x="6519" y="3901"/>
                    <a:pt x="6706" y="4020"/>
                    <a:pt x="6912" y="4020"/>
                  </a:cubicBezTo>
                  <a:cubicBezTo>
                    <a:pt x="7118" y="4020"/>
                    <a:pt x="7304" y="3901"/>
                    <a:pt x="7392" y="3716"/>
                  </a:cubicBezTo>
                  <a:lnTo>
                    <a:pt x="7413" y="3716"/>
                  </a:lnTo>
                  <a:cubicBezTo>
                    <a:pt x="7609" y="3716"/>
                    <a:pt x="7769" y="3556"/>
                    <a:pt x="7769" y="3359"/>
                  </a:cubicBezTo>
                  <a:lnTo>
                    <a:pt x="7769" y="1395"/>
                  </a:lnTo>
                  <a:cubicBezTo>
                    <a:pt x="7769" y="1198"/>
                    <a:pt x="7609" y="1039"/>
                    <a:pt x="7413" y="1039"/>
                  </a:cubicBezTo>
                  <a:lnTo>
                    <a:pt x="6400" y="1039"/>
                  </a:lnTo>
                  <a:cubicBezTo>
                    <a:pt x="6331" y="1039"/>
                    <a:pt x="6275" y="1095"/>
                    <a:pt x="6275" y="1164"/>
                  </a:cubicBezTo>
                  <a:cubicBezTo>
                    <a:pt x="6275" y="1233"/>
                    <a:pt x="6331" y="1289"/>
                    <a:pt x="6400" y="1289"/>
                  </a:cubicBezTo>
                  <a:lnTo>
                    <a:pt x="7413" y="1289"/>
                  </a:lnTo>
                  <a:cubicBezTo>
                    <a:pt x="7472" y="1289"/>
                    <a:pt x="7519" y="1336"/>
                    <a:pt x="7519" y="1395"/>
                  </a:cubicBezTo>
                  <a:lnTo>
                    <a:pt x="7519" y="3360"/>
                  </a:lnTo>
                  <a:cubicBezTo>
                    <a:pt x="7519" y="3418"/>
                    <a:pt x="7472" y="3466"/>
                    <a:pt x="7413" y="3466"/>
                  </a:cubicBezTo>
                  <a:lnTo>
                    <a:pt x="7377" y="3466"/>
                  </a:lnTo>
                  <a:cubicBezTo>
                    <a:pt x="7287" y="3466"/>
                    <a:pt x="7205" y="3519"/>
                    <a:pt x="7169" y="3601"/>
                  </a:cubicBezTo>
                  <a:cubicBezTo>
                    <a:pt x="7125" y="3704"/>
                    <a:pt x="7024" y="3770"/>
                    <a:pt x="6912" y="3770"/>
                  </a:cubicBezTo>
                  <a:cubicBezTo>
                    <a:pt x="6800" y="3770"/>
                    <a:pt x="6699" y="3704"/>
                    <a:pt x="6654" y="3601"/>
                  </a:cubicBezTo>
                  <a:cubicBezTo>
                    <a:pt x="6618" y="3519"/>
                    <a:pt x="6537" y="3466"/>
                    <a:pt x="6447" y="3466"/>
                  </a:cubicBezTo>
                  <a:lnTo>
                    <a:pt x="4637" y="3466"/>
                  </a:lnTo>
                  <a:cubicBezTo>
                    <a:pt x="4578" y="3466"/>
                    <a:pt x="4531" y="3418"/>
                    <a:pt x="4531" y="3360"/>
                  </a:cubicBezTo>
                  <a:lnTo>
                    <a:pt x="4531" y="3216"/>
                  </a:lnTo>
                  <a:lnTo>
                    <a:pt x="5583" y="3216"/>
                  </a:lnTo>
                  <a:cubicBezTo>
                    <a:pt x="5812" y="3216"/>
                    <a:pt x="5998" y="3030"/>
                    <a:pt x="5998" y="2801"/>
                  </a:cubicBezTo>
                  <a:lnTo>
                    <a:pt x="5998" y="415"/>
                  </a:lnTo>
                  <a:cubicBezTo>
                    <a:pt x="5998" y="186"/>
                    <a:pt x="5812" y="0"/>
                    <a:pt x="5583" y="0"/>
                  </a:cubicBezTo>
                  <a:lnTo>
                    <a:pt x="2102" y="0"/>
                  </a:lnTo>
                  <a:cubicBezTo>
                    <a:pt x="1873" y="0"/>
                    <a:pt x="1687" y="186"/>
                    <a:pt x="1687" y="415"/>
                  </a:cubicBezTo>
                  <a:lnTo>
                    <a:pt x="1687" y="1039"/>
                  </a:lnTo>
                  <a:lnTo>
                    <a:pt x="357" y="1039"/>
                  </a:lnTo>
                  <a:cubicBezTo>
                    <a:pt x="160" y="1039"/>
                    <a:pt x="0" y="1198"/>
                    <a:pt x="0" y="1395"/>
                  </a:cubicBezTo>
                  <a:lnTo>
                    <a:pt x="0" y="1572"/>
                  </a:lnTo>
                  <a:cubicBezTo>
                    <a:pt x="0" y="1641"/>
                    <a:pt x="56" y="1697"/>
                    <a:pt x="125" y="1697"/>
                  </a:cubicBezTo>
                  <a:cubicBezTo>
                    <a:pt x="194" y="1697"/>
                    <a:pt x="250" y="1641"/>
                    <a:pt x="250" y="1572"/>
                  </a:cubicBezTo>
                  <a:lnTo>
                    <a:pt x="250" y="1395"/>
                  </a:lnTo>
                  <a:cubicBezTo>
                    <a:pt x="250" y="1336"/>
                    <a:pt x="298" y="1289"/>
                    <a:pt x="357" y="1289"/>
                  </a:cubicBezTo>
                  <a:lnTo>
                    <a:pt x="1687" y="1289"/>
                  </a:lnTo>
                  <a:lnTo>
                    <a:pt x="1687" y="2801"/>
                  </a:lnTo>
                  <a:cubicBezTo>
                    <a:pt x="1687" y="3030"/>
                    <a:pt x="1873" y="3216"/>
                    <a:pt x="2102" y="3216"/>
                  </a:cubicBezTo>
                  <a:lnTo>
                    <a:pt x="3239" y="3216"/>
                  </a:lnTo>
                  <a:lnTo>
                    <a:pt x="3239" y="3360"/>
                  </a:lnTo>
                  <a:cubicBezTo>
                    <a:pt x="3239" y="3418"/>
                    <a:pt x="3191" y="3466"/>
                    <a:pt x="3133" y="3466"/>
                  </a:cubicBezTo>
                  <a:lnTo>
                    <a:pt x="1323" y="3466"/>
                  </a:lnTo>
                  <a:cubicBezTo>
                    <a:pt x="1233" y="3466"/>
                    <a:pt x="1151" y="3519"/>
                    <a:pt x="1115" y="3602"/>
                  </a:cubicBezTo>
                  <a:cubicBezTo>
                    <a:pt x="1071" y="3704"/>
                    <a:pt x="970" y="3770"/>
                    <a:pt x="858" y="3770"/>
                  </a:cubicBezTo>
                  <a:cubicBezTo>
                    <a:pt x="746" y="3770"/>
                    <a:pt x="645" y="3704"/>
                    <a:pt x="600" y="3601"/>
                  </a:cubicBezTo>
                  <a:cubicBezTo>
                    <a:pt x="564" y="3519"/>
                    <a:pt x="483" y="3466"/>
                    <a:pt x="393" y="3466"/>
                  </a:cubicBezTo>
                  <a:lnTo>
                    <a:pt x="357" y="3466"/>
                  </a:lnTo>
                  <a:cubicBezTo>
                    <a:pt x="298" y="3466"/>
                    <a:pt x="250" y="3418"/>
                    <a:pt x="250" y="3360"/>
                  </a:cubicBezTo>
                  <a:lnTo>
                    <a:pt x="250" y="2099"/>
                  </a:lnTo>
                  <a:cubicBezTo>
                    <a:pt x="250" y="2030"/>
                    <a:pt x="194" y="1974"/>
                    <a:pt x="125" y="1974"/>
                  </a:cubicBezTo>
                  <a:cubicBezTo>
                    <a:pt x="56" y="1974"/>
                    <a:pt x="0" y="2030"/>
                    <a:pt x="0" y="2099"/>
                  </a:cubicBezTo>
                  <a:lnTo>
                    <a:pt x="0" y="3360"/>
                  </a:lnTo>
                  <a:cubicBezTo>
                    <a:pt x="0" y="3556"/>
                    <a:pt x="160" y="3716"/>
                    <a:pt x="357" y="3716"/>
                  </a:cubicBezTo>
                  <a:close/>
                  <a:moveTo>
                    <a:pt x="1937" y="2801"/>
                  </a:moveTo>
                  <a:lnTo>
                    <a:pt x="1937" y="415"/>
                  </a:lnTo>
                  <a:cubicBezTo>
                    <a:pt x="1937" y="324"/>
                    <a:pt x="2011" y="250"/>
                    <a:pt x="2102" y="250"/>
                  </a:cubicBezTo>
                  <a:lnTo>
                    <a:pt x="5583" y="250"/>
                  </a:lnTo>
                  <a:cubicBezTo>
                    <a:pt x="5674" y="250"/>
                    <a:pt x="5748" y="324"/>
                    <a:pt x="5748" y="415"/>
                  </a:cubicBezTo>
                  <a:lnTo>
                    <a:pt x="5748" y="2801"/>
                  </a:lnTo>
                  <a:cubicBezTo>
                    <a:pt x="5748" y="2892"/>
                    <a:pt x="5674" y="2966"/>
                    <a:pt x="5583" y="2966"/>
                  </a:cubicBezTo>
                  <a:lnTo>
                    <a:pt x="4426" y="2966"/>
                  </a:lnTo>
                  <a:cubicBezTo>
                    <a:pt x="4411" y="2966"/>
                    <a:pt x="4397" y="2967"/>
                    <a:pt x="4383" y="2970"/>
                  </a:cubicBezTo>
                  <a:cubicBezTo>
                    <a:pt x="4382" y="2970"/>
                    <a:pt x="4380" y="2970"/>
                    <a:pt x="4379" y="2970"/>
                  </a:cubicBezTo>
                  <a:cubicBezTo>
                    <a:pt x="4298" y="2986"/>
                    <a:pt x="4228" y="3040"/>
                    <a:pt x="4194" y="3117"/>
                  </a:cubicBezTo>
                  <a:cubicBezTo>
                    <a:pt x="4133" y="3257"/>
                    <a:pt x="3995" y="3348"/>
                    <a:pt x="3842" y="3348"/>
                  </a:cubicBezTo>
                  <a:cubicBezTo>
                    <a:pt x="3689" y="3348"/>
                    <a:pt x="3551" y="3257"/>
                    <a:pt x="3490" y="3117"/>
                  </a:cubicBezTo>
                  <a:cubicBezTo>
                    <a:pt x="3450" y="3025"/>
                    <a:pt x="3360" y="2966"/>
                    <a:pt x="3259" y="2966"/>
                  </a:cubicBezTo>
                  <a:lnTo>
                    <a:pt x="2102" y="2966"/>
                  </a:lnTo>
                  <a:cubicBezTo>
                    <a:pt x="2011" y="2966"/>
                    <a:pt x="1937" y="2892"/>
                    <a:pt x="1937" y="2801"/>
                  </a:cubicBezTo>
                  <a:close/>
                  <a:moveTo>
                    <a:pt x="1937" y="280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Freeform 348">
              <a:extLst>
                <a:ext uri="{FF2B5EF4-FFF2-40B4-BE49-F238E27FC236}">
                  <a16:creationId xmlns:a16="http://schemas.microsoft.com/office/drawing/2014/main" id="{530A3619-D8E0-4D47-95D6-77F9A4D403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" y="450"/>
              <a:ext cx="1418" cy="120"/>
            </a:xfrm>
            <a:custGeom>
              <a:avLst/>
              <a:gdLst>
                <a:gd name="T0" fmla="*/ 125 w 2953"/>
                <a:gd name="T1" fmla="*/ 250 h 250"/>
                <a:gd name="T2" fmla="*/ 2828 w 2953"/>
                <a:gd name="T3" fmla="*/ 250 h 250"/>
                <a:gd name="T4" fmla="*/ 2953 w 2953"/>
                <a:gd name="T5" fmla="*/ 125 h 250"/>
                <a:gd name="T6" fmla="*/ 2828 w 2953"/>
                <a:gd name="T7" fmla="*/ 0 h 250"/>
                <a:gd name="T8" fmla="*/ 125 w 2953"/>
                <a:gd name="T9" fmla="*/ 0 h 250"/>
                <a:gd name="T10" fmla="*/ 0 w 2953"/>
                <a:gd name="T11" fmla="*/ 125 h 250"/>
                <a:gd name="T12" fmla="*/ 125 w 2953"/>
                <a:gd name="T13" fmla="*/ 250 h 250"/>
                <a:gd name="T14" fmla="*/ 125 w 2953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3" h="250">
                  <a:moveTo>
                    <a:pt x="125" y="250"/>
                  </a:moveTo>
                  <a:lnTo>
                    <a:pt x="2828" y="250"/>
                  </a:lnTo>
                  <a:cubicBezTo>
                    <a:pt x="2897" y="250"/>
                    <a:pt x="2953" y="194"/>
                    <a:pt x="2953" y="125"/>
                  </a:cubicBezTo>
                  <a:cubicBezTo>
                    <a:pt x="2953" y="55"/>
                    <a:pt x="2897" y="0"/>
                    <a:pt x="2828" y="0"/>
                  </a:cubicBezTo>
                  <a:lnTo>
                    <a:pt x="125" y="0"/>
                  </a:lnTo>
                  <a:cubicBezTo>
                    <a:pt x="56" y="0"/>
                    <a:pt x="0" y="55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349">
              <a:extLst>
                <a:ext uri="{FF2B5EF4-FFF2-40B4-BE49-F238E27FC236}">
                  <a16:creationId xmlns:a16="http://schemas.microsoft.com/office/drawing/2014/main" id="{868510E9-62E4-4508-9D55-F167C4672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" y="758"/>
              <a:ext cx="1418" cy="120"/>
            </a:xfrm>
            <a:custGeom>
              <a:avLst/>
              <a:gdLst>
                <a:gd name="T0" fmla="*/ 125 w 2953"/>
                <a:gd name="T1" fmla="*/ 250 h 250"/>
                <a:gd name="T2" fmla="*/ 2828 w 2953"/>
                <a:gd name="T3" fmla="*/ 250 h 250"/>
                <a:gd name="T4" fmla="*/ 2953 w 2953"/>
                <a:gd name="T5" fmla="*/ 125 h 250"/>
                <a:gd name="T6" fmla="*/ 2828 w 2953"/>
                <a:gd name="T7" fmla="*/ 0 h 250"/>
                <a:gd name="T8" fmla="*/ 125 w 2953"/>
                <a:gd name="T9" fmla="*/ 0 h 250"/>
                <a:gd name="T10" fmla="*/ 0 w 2953"/>
                <a:gd name="T11" fmla="*/ 125 h 250"/>
                <a:gd name="T12" fmla="*/ 125 w 2953"/>
                <a:gd name="T13" fmla="*/ 250 h 250"/>
                <a:gd name="T14" fmla="*/ 125 w 2953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3" h="250">
                  <a:moveTo>
                    <a:pt x="125" y="250"/>
                  </a:moveTo>
                  <a:lnTo>
                    <a:pt x="2828" y="250"/>
                  </a:lnTo>
                  <a:cubicBezTo>
                    <a:pt x="2897" y="250"/>
                    <a:pt x="2953" y="194"/>
                    <a:pt x="2953" y="125"/>
                  </a:cubicBezTo>
                  <a:cubicBezTo>
                    <a:pt x="2953" y="56"/>
                    <a:pt x="2897" y="0"/>
                    <a:pt x="2828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Freeform 350">
              <a:extLst>
                <a:ext uri="{FF2B5EF4-FFF2-40B4-BE49-F238E27FC236}">
                  <a16:creationId xmlns:a16="http://schemas.microsoft.com/office/drawing/2014/main" id="{570F30A1-27EA-448D-99B3-6096BC6A4B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" y="1066"/>
              <a:ext cx="821" cy="120"/>
            </a:xfrm>
            <a:custGeom>
              <a:avLst/>
              <a:gdLst>
                <a:gd name="T0" fmla="*/ 1709 w 1709"/>
                <a:gd name="T1" fmla="*/ 125 h 250"/>
                <a:gd name="T2" fmla="*/ 1584 w 1709"/>
                <a:gd name="T3" fmla="*/ 0 h 250"/>
                <a:gd name="T4" fmla="*/ 125 w 1709"/>
                <a:gd name="T5" fmla="*/ 0 h 250"/>
                <a:gd name="T6" fmla="*/ 0 w 1709"/>
                <a:gd name="T7" fmla="*/ 125 h 250"/>
                <a:gd name="T8" fmla="*/ 125 w 1709"/>
                <a:gd name="T9" fmla="*/ 250 h 250"/>
                <a:gd name="T10" fmla="*/ 1584 w 1709"/>
                <a:gd name="T11" fmla="*/ 250 h 250"/>
                <a:gd name="T12" fmla="*/ 1709 w 1709"/>
                <a:gd name="T13" fmla="*/ 125 h 250"/>
                <a:gd name="T14" fmla="*/ 1709 w 1709"/>
                <a:gd name="T15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9" h="250">
                  <a:moveTo>
                    <a:pt x="1709" y="125"/>
                  </a:moveTo>
                  <a:cubicBezTo>
                    <a:pt x="1709" y="56"/>
                    <a:pt x="1653" y="0"/>
                    <a:pt x="1584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84" y="250"/>
                  </a:lnTo>
                  <a:cubicBezTo>
                    <a:pt x="1653" y="250"/>
                    <a:pt x="1709" y="194"/>
                    <a:pt x="1709" y="125"/>
                  </a:cubicBezTo>
                  <a:close/>
                  <a:moveTo>
                    <a:pt x="1709" y="125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19" name="Group 69">
            <a:extLst>
              <a:ext uri="{FF2B5EF4-FFF2-40B4-BE49-F238E27FC236}">
                <a16:creationId xmlns:a16="http://schemas.microsoft.com/office/drawing/2014/main" id="{2A7EB6B3-C419-40E9-B02B-420C5F9C00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62228" y="4374407"/>
            <a:ext cx="576143" cy="519544"/>
            <a:chOff x="4023" y="2507"/>
            <a:chExt cx="1191" cy="1074"/>
          </a:xfrm>
          <a:solidFill>
            <a:schemeClr val="tx1">
              <a:lumMod val="75000"/>
            </a:schemeClr>
          </a:solidFill>
        </p:grpSpPr>
        <p:sp>
          <p:nvSpPr>
            <p:cNvPr id="220" name="Freeform 70">
              <a:extLst>
                <a:ext uri="{FF2B5EF4-FFF2-40B4-BE49-F238E27FC236}">
                  <a16:creationId xmlns:a16="http://schemas.microsoft.com/office/drawing/2014/main" id="{D319BB8B-0E4B-41C5-95D5-FA823446B0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3" y="2507"/>
              <a:ext cx="1191" cy="1074"/>
            </a:xfrm>
            <a:custGeom>
              <a:avLst/>
              <a:gdLst>
                <a:gd name="T0" fmla="*/ 7727 w 8517"/>
                <a:gd name="T1" fmla="*/ 4964 h 7677"/>
                <a:gd name="T2" fmla="*/ 7475 w 8517"/>
                <a:gd name="T3" fmla="*/ 4964 h 7677"/>
                <a:gd name="T4" fmla="*/ 6316 w 8517"/>
                <a:gd name="T5" fmla="*/ 4964 h 7677"/>
                <a:gd name="T6" fmla="*/ 7320 w 8517"/>
                <a:gd name="T7" fmla="*/ 4249 h 7677"/>
                <a:gd name="T8" fmla="*/ 5400 w 8517"/>
                <a:gd name="T9" fmla="*/ 1496 h 7677"/>
                <a:gd name="T10" fmla="*/ 5418 w 8517"/>
                <a:gd name="T11" fmla="*/ 461 h 7677"/>
                <a:gd name="T12" fmla="*/ 4720 w 8517"/>
                <a:gd name="T13" fmla="*/ 126 h 7677"/>
                <a:gd name="T14" fmla="*/ 3796 w 8517"/>
                <a:gd name="T15" fmla="*/ 586 h 7677"/>
                <a:gd name="T16" fmla="*/ 3022 w 8517"/>
                <a:gd name="T17" fmla="*/ 520 h 7677"/>
                <a:gd name="T18" fmla="*/ 2629 w 8517"/>
                <a:gd name="T19" fmla="*/ 1496 h 7677"/>
                <a:gd name="T20" fmla="*/ 1153 w 8517"/>
                <a:gd name="T21" fmla="*/ 4422 h 7677"/>
                <a:gd name="T22" fmla="*/ 2201 w 8517"/>
                <a:gd name="T23" fmla="*/ 5216 h 7677"/>
                <a:gd name="T24" fmla="*/ 1053 w 8517"/>
                <a:gd name="T25" fmla="*/ 4849 h 7677"/>
                <a:gd name="T26" fmla="*/ 789 w 8517"/>
                <a:gd name="T27" fmla="*/ 5216 h 7677"/>
                <a:gd name="T28" fmla="*/ 0 w 8517"/>
                <a:gd name="T29" fmla="*/ 7551 h 7677"/>
                <a:gd name="T30" fmla="*/ 3595 w 8517"/>
                <a:gd name="T31" fmla="*/ 7425 h 7677"/>
                <a:gd name="T32" fmla="*/ 3629 w 8517"/>
                <a:gd name="T33" fmla="*/ 6174 h 7677"/>
                <a:gd name="T34" fmla="*/ 4887 w 8517"/>
                <a:gd name="T35" fmla="*/ 6174 h 7677"/>
                <a:gd name="T36" fmla="*/ 4184 w 8517"/>
                <a:gd name="T37" fmla="*/ 7425 h 7677"/>
                <a:gd name="T38" fmla="*/ 8517 w 8517"/>
                <a:gd name="T39" fmla="*/ 7551 h 7677"/>
                <a:gd name="T40" fmla="*/ 7282 w 8517"/>
                <a:gd name="T41" fmla="*/ 6090 h 7677"/>
                <a:gd name="T42" fmla="*/ 7160 w 8517"/>
                <a:gd name="T43" fmla="*/ 6048 h 7677"/>
                <a:gd name="T44" fmla="*/ 3964 w 8517"/>
                <a:gd name="T45" fmla="*/ 790 h 7677"/>
                <a:gd name="T46" fmla="*/ 4468 w 8517"/>
                <a:gd name="T47" fmla="*/ 671 h 7677"/>
                <a:gd name="T48" fmla="*/ 5339 w 8517"/>
                <a:gd name="T49" fmla="*/ 755 h 7677"/>
                <a:gd name="T50" fmla="*/ 5140 w 8517"/>
                <a:gd name="T51" fmla="*/ 1621 h 7677"/>
                <a:gd name="T52" fmla="*/ 5339 w 8517"/>
                <a:gd name="T53" fmla="*/ 2488 h 7677"/>
                <a:gd name="T54" fmla="*/ 4468 w 8517"/>
                <a:gd name="T55" fmla="*/ 2572 h 7677"/>
                <a:gd name="T56" fmla="*/ 3964 w 8517"/>
                <a:gd name="T57" fmla="*/ 2453 h 7677"/>
                <a:gd name="T58" fmla="*/ 2968 w 8517"/>
                <a:gd name="T59" fmla="*/ 2124 h 7677"/>
                <a:gd name="T60" fmla="*/ 3391 w 8517"/>
                <a:gd name="T61" fmla="*/ 1460 h 7677"/>
                <a:gd name="T62" fmla="*/ 4258 w 8517"/>
                <a:gd name="T63" fmla="*/ 5796 h 7677"/>
                <a:gd name="T64" fmla="*/ 4838 w 8517"/>
                <a:gd name="T65" fmla="*/ 4964 h 7677"/>
                <a:gd name="T66" fmla="*/ 2008 w 8517"/>
                <a:gd name="T67" fmla="*/ 6090 h 7677"/>
                <a:gd name="T68" fmla="*/ 1885 w 8517"/>
                <a:gd name="T69" fmla="*/ 6048 h 7677"/>
                <a:gd name="T70" fmla="*/ 992 w 8517"/>
                <a:gd name="T71" fmla="*/ 6174 h 7677"/>
                <a:gd name="T72" fmla="*/ 2250 w 8517"/>
                <a:gd name="T73" fmla="*/ 6174 h 7677"/>
                <a:gd name="T74" fmla="*/ 2637 w 8517"/>
                <a:gd name="T75" fmla="*/ 7425 h 7677"/>
                <a:gd name="T76" fmla="*/ 2480 w 8517"/>
                <a:gd name="T77" fmla="*/ 5988 h 7677"/>
                <a:gd name="T78" fmla="*/ 1747 w 8517"/>
                <a:gd name="T79" fmla="*/ 4142 h 7677"/>
                <a:gd name="T80" fmla="*/ 2733 w 8517"/>
                <a:gd name="T81" fmla="*/ 1969 h 7677"/>
                <a:gd name="T82" fmla="*/ 3195 w 8517"/>
                <a:gd name="T83" fmla="*/ 2769 h 7677"/>
                <a:gd name="T84" fmla="*/ 3922 w 8517"/>
                <a:gd name="T85" fmla="*/ 3243 h 7677"/>
                <a:gd name="T86" fmla="*/ 3427 w 8517"/>
                <a:gd name="T87" fmla="*/ 5216 h 7677"/>
                <a:gd name="T88" fmla="*/ 3872 w 8517"/>
                <a:gd name="T89" fmla="*/ 6090 h 7677"/>
                <a:gd name="T90" fmla="*/ 4258 w 8517"/>
                <a:gd name="T91" fmla="*/ 6761 h 7677"/>
                <a:gd name="T92" fmla="*/ 5090 w 8517"/>
                <a:gd name="T93" fmla="*/ 4964 h 7677"/>
                <a:gd name="T94" fmla="*/ 4720 w 8517"/>
                <a:gd name="T95" fmla="*/ 3117 h 7677"/>
                <a:gd name="T96" fmla="*/ 5418 w 8517"/>
                <a:gd name="T97" fmla="*/ 2782 h 7677"/>
                <a:gd name="T98" fmla="*/ 5400 w 8517"/>
                <a:gd name="T99" fmla="*/ 1747 h 7677"/>
                <a:gd name="T100" fmla="*/ 6064 w 8517"/>
                <a:gd name="T101" fmla="*/ 4964 h 7677"/>
                <a:gd name="T102" fmla="*/ 5577 w 8517"/>
                <a:gd name="T103" fmla="*/ 6288 h 7677"/>
                <a:gd name="T104" fmla="*/ 5879 w 8517"/>
                <a:gd name="T105" fmla="*/ 7059 h 7677"/>
                <a:gd name="T106" fmla="*/ 6786 w 8517"/>
                <a:gd name="T107" fmla="*/ 7077 h 7677"/>
                <a:gd name="T108" fmla="*/ 7672 w 8517"/>
                <a:gd name="T109" fmla="*/ 6226 h 7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17" h="7677">
                  <a:moveTo>
                    <a:pt x="7755" y="5988"/>
                  </a:moveTo>
                  <a:lnTo>
                    <a:pt x="7411" y="5868"/>
                  </a:lnTo>
                  <a:cubicBezTo>
                    <a:pt x="7603" y="5716"/>
                    <a:pt x="7727" y="5480"/>
                    <a:pt x="7727" y="5216"/>
                  </a:cubicBezTo>
                  <a:lnTo>
                    <a:pt x="7727" y="4964"/>
                  </a:lnTo>
                  <a:cubicBezTo>
                    <a:pt x="7727" y="4909"/>
                    <a:pt x="7722" y="4853"/>
                    <a:pt x="7711" y="4799"/>
                  </a:cubicBezTo>
                  <a:cubicBezTo>
                    <a:pt x="7697" y="4731"/>
                    <a:pt x="7630" y="4686"/>
                    <a:pt x="7562" y="4700"/>
                  </a:cubicBezTo>
                  <a:cubicBezTo>
                    <a:pt x="7494" y="4714"/>
                    <a:pt x="7450" y="4780"/>
                    <a:pt x="7464" y="4849"/>
                  </a:cubicBezTo>
                  <a:cubicBezTo>
                    <a:pt x="7471" y="4886"/>
                    <a:pt x="7475" y="4925"/>
                    <a:pt x="7475" y="4964"/>
                  </a:cubicBezTo>
                  <a:lnTo>
                    <a:pt x="7475" y="5216"/>
                  </a:lnTo>
                  <a:cubicBezTo>
                    <a:pt x="7475" y="5536"/>
                    <a:pt x="7215" y="5796"/>
                    <a:pt x="6896" y="5796"/>
                  </a:cubicBezTo>
                  <a:cubicBezTo>
                    <a:pt x="6576" y="5796"/>
                    <a:pt x="6316" y="5536"/>
                    <a:pt x="6316" y="5216"/>
                  </a:cubicBezTo>
                  <a:lnTo>
                    <a:pt x="6316" y="4964"/>
                  </a:lnTo>
                  <a:cubicBezTo>
                    <a:pt x="6316" y="4645"/>
                    <a:pt x="6576" y="4385"/>
                    <a:pt x="6896" y="4385"/>
                  </a:cubicBezTo>
                  <a:cubicBezTo>
                    <a:pt x="7000" y="4385"/>
                    <a:pt x="7102" y="4413"/>
                    <a:pt x="7191" y="4466"/>
                  </a:cubicBezTo>
                  <a:cubicBezTo>
                    <a:pt x="7251" y="4501"/>
                    <a:pt x="7328" y="4481"/>
                    <a:pt x="7364" y="4422"/>
                  </a:cubicBezTo>
                  <a:cubicBezTo>
                    <a:pt x="7399" y="4362"/>
                    <a:pt x="7380" y="4284"/>
                    <a:pt x="7320" y="4249"/>
                  </a:cubicBezTo>
                  <a:cubicBezTo>
                    <a:pt x="7228" y="4194"/>
                    <a:pt x="7127" y="4159"/>
                    <a:pt x="7022" y="4143"/>
                  </a:cubicBezTo>
                  <a:lnTo>
                    <a:pt x="7022" y="2629"/>
                  </a:lnTo>
                  <a:cubicBezTo>
                    <a:pt x="7022" y="2004"/>
                    <a:pt x="6513" y="1496"/>
                    <a:pt x="5888" y="1496"/>
                  </a:cubicBezTo>
                  <a:lnTo>
                    <a:pt x="5400" y="1496"/>
                  </a:lnTo>
                  <a:lnTo>
                    <a:pt x="5784" y="1274"/>
                  </a:lnTo>
                  <a:cubicBezTo>
                    <a:pt x="5844" y="1239"/>
                    <a:pt x="5865" y="1162"/>
                    <a:pt x="5830" y="1102"/>
                  </a:cubicBezTo>
                  <a:lnTo>
                    <a:pt x="5494" y="520"/>
                  </a:lnTo>
                  <a:cubicBezTo>
                    <a:pt x="5478" y="491"/>
                    <a:pt x="5450" y="470"/>
                    <a:pt x="5418" y="461"/>
                  </a:cubicBezTo>
                  <a:cubicBezTo>
                    <a:pt x="5386" y="453"/>
                    <a:pt x="5351" y="457"/>
                    <a:pt x="5322" y="474"/>
                  </a:cubicBezTo>
                  <a:lnTo>
                    <a:pt x="4924" y="704"/>
                  </a:lnTo>
                  <a:cubicBezTo>
                    <a:pt x="4860" y="657"/>
                    <a:pt x="4792" y="618"/>
                    <a:pt x="4720" y="586"/>
                  </a:cubicBezTo>
                  <a:lnTo>
                    <a:pt x="4720" y="126"/>
                  </a:lnTo>
                  <a:cubicBezTo>
                    <a:pt x="4720" y="57"/>
                    <a:pt x="4664" y="0"/>
                    <a:pt x="4594" y="0"/>
                  </a:cubicBezTo>
                  <a:lnTo>
                    <a:pt x="3922" y="0"/>
                  </a:lnTo>
                  <a:cubicBezTo>
                    <a:pt x="3853" y="0"/>
                    <a:pt x="3796" y="57"/>
                    <a:pt x="3796" y="126"/>
                  </a:cubicBezTo>
                  <a:lnTo>
                    <a:pt x="3796" y="586"/>
                  </a:lnTo>
                  <a:cubicBezTo>
                    <a:pt x="3725" y="618"/>
                    <a:pt x="3656" y="657"/>
                    <a:pt x="3593" y="704"/>
                  </a:cubicBezTo>
                  <a:lnTo>
                    <a:pt x="3195" y="474"/>
                  </a:lnTo>
                  <a:cubicBezTo>
                    <a:pt x="3166" y="457"/>
                    <a:pt x="3131" y="453"/>
                    <a:pt x="3099" y="461"/>
                  </a:cubicBezTo>
                  <a:cubicBezTo>
                    <a:pt x="3067" y="470"/>
                    <a:pt x="3039" y="491"/>
                    <a:pt x="3022" y="520"/>
                  </a:cubicBezTo>
                  <a:lnTo>
                    <a:pt x="2686" y="1102"/>
                  </a:lnTo>
                  <a:cubicBezTo>
                    <a:pt x="2652" y="1162"/>
                    <a:pt x="2672" y="1239"/>
                    <a:pt x="2733" y="1274"/>
                  </a:cubicBezTo>
                  <a:lnTo>
                    <a:pt x="3116" y="1496"/>
                  </a:lnTo>
                  <a:lnTo>
                    <a:pt x="2629" y="1496"/>
                  </a:lnTo>
                  <a:cubicBezTo>
                    <a:pt x="2004" y="1496"/>
                    <a:pt x="1495" y="2004"/>
                    <a:pt x="1495" y="2629"/>
                  </a:cubicBezTo>
                  <a:lnTo>
                    <a:pt x="1495" y="4143"/>
                  </a:lnTo>
                  <a:cubicBezTo>
                    <a:pt x="1390" y="4159"/>
                    <a:pt x="1289" y="4194"/>
                    <a:pt x="1197" y="4249"/>
                  </a:cubicBezTo>
                  <a:cubicBezTo>
                    <a:pt x="1137" y="4284"/>
                    <a:pt x="1117" y="4362"/>
                    <a:pt x="1153" y="4422"/>
                  </a:cubicBezTo>
                  <a:cubicBezTo>
                    <a:pt x="1188" y="4481"/>
                    <a:pt x="1266" y="4501"/>
                    <a:pt x="1326" y="4466"/>
                  </a:cubicBezTo>
                  <a:cubicBezTo>
                    <a:pt x="1415" y="4413"/>
                    <a:pt x="1517" y="4385"/>
                    <a:pt x="1621" y="4385"/>
                  </a:cubicBezTo>
                  <a:cubicBezTo>
                    <a:pt x="1941" y="4385"/>
                    <a:pt x="2201" y="4645"/>
                    <a:pt x="2201" y="4964"/>
                  </a:cubicBezTo>
                  <a:lnTo>
                    <a:pt x="2201" y="5216"/>
                  </a:lnTo>
                  <a:cubicBezTo>
                    <a:pt x="2201" y="5536"/>
                    <a:pt x="1941" y="5796"/>
                    <a:pt x="1621" y="5796"/>
                  </a:cubicBezTo>
                  <a:cubicBezTo>
                    <a:pt x="1301" y="5796"/>
                    <a:pt x="1041" y="5536"/>
                    <a:pt x="1041" y="5216"/>
                  </a:cubicBezTo>
                  <a:lnTo>
                    <a:pt x="1041" y="4964"/>
                  </a:lnTo>
                  <a:cubicBezTo>
                    <a:pt x="1041" y="4925"/>
                    <a:pt x="1045" y="4886"/>
                    <a:pt x="1053" y="4849"/>
                  </a:cubicBezTo>
                  <a:cubicBezTo>
                    <a:pt x="1067" y="4780"/>
                    <a:pt x="1023" y="4714"/>
                    <a:pt x="954" y="4700"/>
                  </a:cubicBezTo>
                  <a:cubicBezTo>
                    <a:pt x="886" y="4686"/>
                    <a:pt x="820" y="4731"/>
                    <a:pt x="806" y="4799"/>
                  </a:cubicBezTo>
                  <a:cubicBezTo>
                    <a:pt x="795" y="4853"/>
                    <a:pt x="789" y="4909"/>
                    <a:pt x="789" y="4964"/>
                  </a:cubicBezTo>
                  <a:lnTo>
                    <a:pt x="789" y="5216"/>
                  </a:lnTo>
                  <a:cubicBezTo>
                    <a:pt x="789" y="5480"/>
                    <a:pt x="913" y="5716"/>
                    <a:pt x="1106" y="5868"/>
                  </a:cubicBezTo>
                  <a:lnTo>
                    <a:pt x="762" y="5988"/>
                  </a:lnTo>
                  <a:cubicBezTo>
                    <a:pt x="306" y="6146"/>
                    <a:pt x="0" y="6576"/>
                    <a:pt x="0" y="7059"/>
                  </a:cubicBezTo>
                  <a:lnTo>
                    <a:pt x="0" y="7551"/>
                  </a:lnTo>
                  <a:cubicBezTo>
                    <a:pt x="0" y="7621"/>
                    <a:pt x="56" y="7677"/>
                    <a:pt x="126" y="7677"/>
                  </a:cubicBezTo>
                  <a:lnTo>
                    <a:pt x="3595" y="7677"/>
                  </a:lnTo>
                  <a:cubicBezTo>
                    <a:pt x="3664" y="7677"/>
                    <a:pt x="3721" y="7621"/>
                    <a:pt x="3721" y="7551"/>
                  </a:cubicBezTo>
                  <a:cubicBezTo>
                    <a:pt x="3721" y="7482"/>
                    <a:pt x="3664" y="7425"/>
                    <a:pt x="3595" y="7425"/>
                  </a:cubicBezTo>
                  <a:lnTo>
                    <a:pt x="2889" y="7425"/>
                  </a:lnTo>
                  <a:lnTo>
                    <a:pt x="2889" y="7059"/>
                  </a:lnTo>
                  <a:cubicBezTo>
                    <a:pt x="2889" y="6684"/>
                    <a:pt x="3127" y="6349"/>
                    <a:pt x="3482" y="6226"/>
                  </a:cubicBezTo>
                  <a:lnTo>
                    <a:pt x="3629" y="6174"/>
                  </a:lnTo>
                  <a:lnTo>
                    <a:pt x="4149" y="7077"/>
                  </a:lnTo>
                  <a:cubicBezTo>
                    <a:pt x="4172" y="7116"/>
                    <a:pt x="4213" y="7140"/>
                    <a:pt x="4258" y="7140"/>
                  </a:cubicBezTo>
                  <a:cubicBezTo>
                    <a:pt x="4303" y="7140"/>
                    <a:pt x="4345" y="7116"/>
                    <a:pt x="4368" y="7077"/>
                  </a:cubicBezTo>
                  <a:lnTo>
                    <a:pt x="4887" y="6174"/>
                  </a:lnTo>
                  <a:lnTo>
                    <a:pt x="5035" y="6226"/>
                  </a:lnTo>
                  <a:cubicBezTo>
                    <a:pt x="5389" y="6349"/>
                    <a:pt x="5627" y="6684"/>
                    <a:pt x="5627" y="7059"/>
                  </a:cubicBezTo>
                  <a:lnTo>
                    <a:pt x="5627" y="7425"/>
                  </a:lnTo>
                  <a:lnTo>
                    <a:pt x="4184" y="7425"/>
                  </a:lnTo>
                  <a:cubicBezTo>
                    <a:pt x="4114" y="7425"/>
                    <a:pt x="4058" y="7482"/>
                    <a:pt x="4058" y="7551"/>
                  </a:cubicBezTo>
                  <a:cubicBezTo>
                    <a:pt x="4058" y="7621"/>
                    <a:pt x="4114" y="7677"/>
                    <a:pt x="4184" y="7677"/>
                  </a:cubicBezTo>
                  <a:lnTo>
                    <a:pt x="8391" y="7677"/>
                  </a:lnTo>
                  <a:cubicBezTo>
                    <a:pt x="8460" y="7677"/>
                    <a:pt x="8517" y="7621"/>
                    <a:pt x="8517" y="7551"/>
                  </a:cubicBezTo>
                  <a:lnTo>
                    <a:pt x="8517" y="7059"/>
                  </a:lnTo>
                  <a:cubicBezTo>
                    <a:pt x="8517" y="6576"/>
                    <a:pt x="8210" y="6146"/>
                    <a:pt x="7755" y="5988"/>
                  </a:cubicBezTo>
                  <a:close/>
                  <a:moveTo>
                    <a:pt x="7160" y="6048"/>
                  </a:moveTo>
                  <a:lnTo>
                    <a:pt x="7282" y="6090"/>
                  </a:lnTo>
                  <a:lnTo>
                    <a:pt x="6896" y="6761"/>
                  </a:lnTo>
                  <a:lnTo>
                    <a:pt x="6509" y="6090"/>
                  </a:lnTo>
                  <a:lnTo>
                    <a:pt x="6631" y="6048"/>
                  </a:lnTo>
                  <a:lnTo>
                    <a:pt x="7160" y="6048"/>
                  </a:lnTo>
                  <a:close/>
                  <a:moveTo>
                    <a:pt x="3178" y="755"/>
                  </a:moveTo>
                  <a:lnTo>
                    <a:pt x="3541" y="965"/>
                  </a:lnTo>
                  <a:cubicBezTo>
                    <a:pt x="3587" y="991"/>
                    <a:pt x="3645" y="986"/>
                    <a:pt x="3686" y="951"/>
                  </a:cubicBezTo>
                  <a:cubicBezTo>
                    <a:pt x="3768" y="880"/>
                    <a:pt x="3862" y="826"/>
                    <a:pt x="3964" y="790"/>
                  </a:cubicBezTo>
                  <a:cubicBezTo>
                    <a:pt x="4015" y="772"/>
                    <a:pt x="4048" y="725"/>
                    <a:pt x="4048" y="671"/>
                  </a:cubicBezTo>
                  <a:lnTo>
                    <a:pt x="4048" y="252"/>
                  </a:lnTo>
                  <a:lnTo>
                    <a:pt x="4468" y="252"/>
                  </a:lnTo>
                  <a:lnTo>
                    <a:pt x="4468" y="671"/>
                  </a:lnTo>
                  <a:cubicBezTo>
                    <a:pt x="4468" y="725"/>
                    <a:pt x="4502" y="772"/>
                    <a:pt x="4552" y="790"/>
                  </a:cubicBezTo>
                  <a:cubicBezTo>
                    <a:pt x="4654" y="826"/>
                    <a:pt x="4748" y="880"/>
                    <a:pt x="4831" y="951"/>
                  </a:cubicBezTo>
                  <a:cubicBezTo>
                    <a:pt x="4872" y="986"/>
                    <a:pt x="4930" y="991"/>
                    <a:pt x="4976" y="965"/>
                  </a:cubicBezTo>
                  <a:lnTo>
                    <a:pt x="5339" y="755"/>
                  </a:lnTo>
                  <a:lnTo>
                    <a:pt x="5549" y="1119"/>
                  </a:lnTo>
                  <a:lnTo>
                    <a:pt x="5186" y="1328"/>
                  </a:lnTo>
                  <a:cubicBezTo>
                    <a:pt x="5140" y="1355"/>
                    <a:pt x="5116" y="1408"/>
                    <a:pt x="5125" y="1460"/>
                  </a:cubicBezTo>
                  <a:cubicBezTo>
                    <a:pt x="5135" y="1514"/>
                    <a:pt x="5140" y="1568"/>
                    <a:pt x="5140" y="1621"/>
                  </a:cubicBezTo>
                  <a:cubicBezTo>
                    <a:pt x="5140" y="1675"/>
                    <a:pt x="5135" y="1729"/>
                    <a:pt x="5125" y="1783"/>
                  </a:cubicBezTo>
                  <a:cubicBezTo>
                    <a:pt x="5116" y="1835"/>
                    <a:pt x="5140" y="1888"/>
                    <a:pt x="5186" y="1915"/>
                  </a:cubicBezTo>
                  <a:lnTo>
                    <a:pt x="5549" y="2124"/>
                  </a:lnTo>
                  <a:lnTo>
                    <a:pt x="5339" y="2488"/>
                  </a:lnTo>
                  <a:lnTo>
                    <a:pt x="4976" y="2278"/>
                  </a:lnTo>
                  <a:cubicBezTo>
                    <a:pt x="4930" y="2252"/>
                    <a:pt x="4872" y="2257"/>
                    <a:pt x="4831" y="2292"/>
                  </a:cubicBezTo>
                  <a:cubicBezTo>
                    <a:pt x="4748" y="2363"/>
                    <a:pt x="4654" y="2417"/>
                    <a:pt x="4552" y="2453"/>
                  </a:cubicBezTo>
                  <a:cubicBezTo>
                    <a:pt x="4502" y="2471"/>
                    <a:pt x="4468" y="2518"/>
                    <a:pt x="4468" y="2572"/>
                  </a:cubicBezTo>
                  <a:lnTo>
                    <a:pt x="4468" y="2991"/>
                  </a:lnTo>
                  <a:lnTo>
                    <a:pt x="4048" y="2991"/>
                  </a:lnTo>
                  <a:lnTo>
                    <a:pt x="4048" y="2572"/>
                  </a:lnTo>
                  <a:cubicBezTo>
                    <a:pt x="4048" y="2518"/>
                    <a:pt x="4015" y="2471"/>
                    <a:pt x="3964" y="2453"/>
                  </a:cubicBezTo>
                  <a:cubicBezTo>
                    <a:pt x="3862" y="2417"/>
                    <a:pt x="3768" y="2363"/>
                    <a:pt x="3686" y="2292"/>
                  </a:cubicBezTo>
                  <a:cubicBezTo>
                    <a:pt x="3645" y="2257"/>
                    <a:pt x="3587" y="2252"/>
                    <a:pt x="3541" y="2278"/>
                  </a:cubicBezTo>
                  <a:lnTo>
                    <a:pt x="3178" y="2488"/>
                  </a:lnTo>
                  <a:lnTo>
                    <a:pt x="2968" y="2124"/>
                  </a:lnTo>
                  <a:lnTo>
                    <a:pt x="3331" y="1915"/>
                  </a:lnTo>
                  <a:cubicBezTo>
                    <a:pt x="3377" y="1888"/>
                    <a:pt x="3401" y="1835"/>
                    <a:pt x="3391" y="1783"/>
                  </a:cubicBezTo>
                  <a:cubicBezTo>
                    <a:pt x="3381" y="1729"/>
                    <a:pt x="3376" y="1675"/>
                    <a:pt x="3376" y="1621"/>
                  </a:cubicBezTo>
                  <a:cubicBezTo>
                    <a:pt x="3376" y="1568"/>
                    <a:pt x="3381" y="1514"/>
                    <a:pt x="3391" y="1460"/>
                  </a:cubicBezTo>
                  <a:cubicBezTo>
                    <a:pt x="3401" y="1408"/>
                    <a:pt x="3377" y="1355"/>
                    <a:pt x="3331" y="1328"/>
                  </a:cubicBezTo>
                  <a:lnTo>
                    <a:pt x="2968" y="1119"/>
                  </a:lnTo>
                  <a:lnTo>
                    <a:pt x="3178" y="755"/>
                  </a:lnTo>
                  <a:close/>
                  <a:moveTo>
                    <a:pt x="4258" y="5796"/>
                  </a:moveTo>
                  <a:cubicBezTo>
                    <a:pt x="3939" y="5796"/>
                    <a:pt x="3679" y="5536"/>
                    <a:pt x="3679" y="5216"/>
                  </a:cubicBezTo>
                  <a:lnTo>
                    <a:pt x="3679" y="4964"/>
                  </a:lnTo>
                  <a:cubicBezTo>
                    <a:pt x="3679" y="4645"/>
                    <a:pt x="3939" y="4385"/>
                    <a:pt x="4258" y="4385"/>
                  </a:cubicBezTo>
                  <a:cubicBezTo>
                    <a:pt x="4578" y="4385"/>
                    <a:pt x="4838" y="4645"/>
                    <a:pt x="4838" y="4964"/>
                  </a:cubicBezTo>
                  <a:lnTo>
                    <a:pt x="4838" y="5216"/>
                  </a:lnTo>
                  <a:cubicBezTo>
                    <a:pt x="4838" y="5536"/>
                    <a:pt x="4578" y="5796"/>
                    <a:pt x="4258" y="5796"/>
                  </a:cubicBezTo>
                  <a:close/>
                  <a:moveTo>
                    <a:pt x="1885" y="6048"/>
                  </a:moveTo>
                  <a:lnTo>
                    <a:pt x="2008" y="6090"/>
                  </a:lnTo>
                  <a:lnTo>
                    <a:pt x="1621" y="6761"/>
                  </a:lnTo>
                  <a:lnTo>
                    <a:pt x="1234" y="6090"/>
                  </a:lnTo>
                  <a:lnTo>
                    <a:pt x="1357" y="6048"/>
                  </a:lnTo>
                  <a:lnTo>
                    <a:pt x="1885" y="6048"/>
                  </a:lnTo>
                  <a:close/>
                  <a:moveTo>
                    <a:pt x="252" y="7425"/>
                  </a:moveTo>
                  <a:lnTo>
                    <a:pt x="252" y="7059"/>
                  </a:lnTo>
                  <a:cubicBezTo>
                    <a:pt x="252" y="6683"/>
                    <a:pt x="490" y="6349"/>
                    <a:pt x="845" y="6226"/>
                  </a:cubicBezTo>
                  <a:lnTo>
                    <a:pt x="992" y="6174"/>
                  </a:lnTo>
                  <a:lnTo>
                    <a:pt x="1512" y="7077"/>
                  </a:lnTo>
                  <a:cubicBezTo>
                    <a:pt x="1534" y="7116"/>
                    <a:pt x="1576" y="7140"/>
                    <a:pt x="1621" y="7140"/>
                  </a:cubicBezTo>
                  <a:cubicBezTo>
                    <a:pt x="1666" y="7140"/>
                    <a:pt x="1708" y="7116"/>
                    <a:pt x="1730" y="7077"/>
                  </a:cubicBezTo>
                  <a:lnTo>
                    <a:pt x="2250" y="6174"/>
                  </a:lnTo>
                  <a:lnTo>
                    <a:pt x="2397" y="6226"/>
                  </a:lnTo>
                  <a:cubicBezTo>
                    <a:pt x="2551" y="6279"/>
                    <a:pt x="2685" y="6372"/>
                    <a:pt x="2787" y="6496"/>
                  </a:cubicBezTo>
                  <a:cubicBezTo>
                    <a:pt x="2691" y="6664"/>
                    <a:pt x="2637" y="6857"/>
                    <a:pt x="2637" y="7059"/>
                  </a:cubicBezTo>
                  <a:lnTo>
                    <a:pt x="2637" y="7425"/>
                  </a:lnTo>
                  <a:lnTo>
                    <a:pt x="252" y="7425"/>
                  </a:lnTo>
                  <a:close/>
                  <a:moveTo>
                    <a:pt x="3399" y="5988"/>
                  </a:moveTo>
                  <a:cubicBezTo>
                    <a:pt x="3220" y="6050"/>
                    <a:pt x="3063" y="6155"/>
                    <a:pt x="2940" y="6288"/>
                  </a:cubicBezTo>
                  <a:cubicBezTo>
                    <a:pt x="2814" y="6152"/>
                    <a:pt x="2658" y="6049"/>
                    <a:pt x="2480" y="5988"/>
                  </a:cubicBezTo>
                  <a:lnTo>
                    <a:pt x="2136" y="5868"/>
                  </a:lnTo>
                  <a:cubicBezTo>
                    <a:pt x="2329" y="5716"/>
                    <a:pt x="2453" y="5480"/>
                    <a:pt x="2453" y="5216"/>
                  </a:cubicBezTo>
                  <a:lnTo>
                    <a:pt x="2453" y="4964"/>
                  </a:lnTo>
                  <a:cubicBezTo>
                    <a:pt x="2453" y="4549"/>
                    <a:pt x="2146" y="4203"/>
                    <a:pt x="1747" y="4142"/>
                  </a:cubicBezTo>
                  <a:lnTo>
                    <a:pt x="1747" y="2629"/>
                  </a:lnTo>
                  <a:cubicBezTo>
                    <a:pt x="1747" y="2143"/>
                    <a:pt x="2143" y="1747"/>
                    <a:pt x="2629" y="1747"/>
                  </a:cubicBezTo>
                  <a:lnTo>
                    <a:pt x="3116" y="1747"/>
                  </a:lnTo>
                  <a:lnTo>
                    <a:pt x="2733" y="1969"/>
                  </a:lnTo>
                  <a:cubicBezTo>
                    <a:pt x="2672" y="2004"/>
                    <a:pt x="2652" y="2081"/>
                    <a:pt x="2687" y="2141"/>
                  </a:cubicBezTo>
                  <a:lnTo>
                    <a:pt x="3022" y="2723"/>
                  </a:lnTo>
                  <a:cubicBezTo>
                    <a:pt x="3039" y="2752"/>
                    <a:pt x="3067" y="2773"/>
                    <a:pt x="3099" y="2782"/>
                  </a:cubicBezTo>
                  <a:cubicBezTo>
                    <a:pt x="3131" y="2790"/>
                    <a:pt x="3166" y="2786"/>
                    <a:pt x="3195" y="2769"/>
                  </a:cubicBezTo>
                  <a:lnTo>
                    <a:pt x="3593" y="2539"/>
                  </a:lnTo>
                  <a:cubicBezTo>
                    <a:pt x="3657" y="2586"/>
                    <a:pt x="3725" y="2625"/>
                    <a:pt x="3796" y="2657"/>
                  </a:cubicBezTo>
                  <a:lnTo>
                    <a:pt x="3796" y="3117"/>
                  </a:lnTo>
                  <a:cubicBezTo>
                    <a:pt x="3796" y="3186"/>
                    <a:pt x="3853" y="3243"/>
                    <a:pt x="3922" y="3243"/>
                  </a:cubicBezTo>
                  <a:lnTo>
                    <a:pt x="4132" y="3243"/>
                  </a:lnTo>
                  <a:lnTo>
                    <a:pt x="4132" y="4142"/>
                  </a:lnTo>
                  <a:cubicBezTo>
                    <a:pt x="3733" y="4203"/>
                    <a:pt x="3427" y="4549"/>
                    <a:pt x="3427" y="4964"/>
                  </a:cubicBezTo>
                  <a:lnTo>
                    <a:pt x="3427" y="5216"/>
                  </a:lnTo>
                  <a:cubicBezTo>
                    <a:pt x="3427" y="5480"/>
                    <a:pt x="3551" y="5716"/>
                    <a:pt x="3743" y="5868"/>
                  </a:cubicBezTo>
                  <a:lnTo>
                    <a:pt x="3399" y="5988"/>
                  </a:lnTo>
                  <a:close/>
                  <a:moveTo>
                    <a:pt x="4258" y="6761"/>
                  </a:moveTo>
                  <a:lnTo>
                    <a:pt x="3872" y="6090"/>
                  </a:lnTo>
                  <a:lnTo>
                    <a:pt x="3994" y="6048"/>
                  </a:lnTo>
                  <a:lnTo>
                    <a:pt x="4523" y="6048"/>
                  </a:lnTo>
                  <a:lnTo>
                    <a:pt x="4645" y="6090"/>
                  </a:lnTo>
                  <a:lnTo>
                    <a:pt x="4258" y="6761"/>
                  </a:lnTo>
                  <a:close/>
                  <a:moveTo>
                    <a:pt x="5117" y="5988"/>
                  </a:moveTo>
                  <a:lnTo>
                    <a:pt x="4774" y="5868"/>
                  </a:lnTo>
                  <a:cubicBezTo>
                    <a:pt x="4966" y="5716"/>
                    <a:pt x="5090" y="5480"/>
                    <a:pt x="5090" y="5216"/>
                  </a:cubicBezTo>
                  <a:lnTo>
                    <a:pt x="5090" y="4964"/>
                  </a:lnTo>
                  <a:cubicBezTo>
                    <a:pt x="5090" y="4549"/>
                    <a:pt x="4783" y="4203"/>
                    <a:pt x="4384" y="4142"/>
                  </a:cubicBezTo>
                  <a:lnTo>
                    <a:pt x="4384" y="3243"/>
                  </a:lnTo>
                  <a:lnTo>
                    <a:pt x="4594" y="3243"/>
                  </a:lnTo>
                  <a:cubicBezTo>
                    <a:pt x="4664" y="3243"/>
                    <a:pt x="4720" y="3186"/>
                    <a:pt x="4720" y="3117"/>
                  </a:cubicBezTo>
                  <a:lnTo>
                    <a:pt x="4720" y="2657"/>
                  </a:lnTo>
                  <a:cubicBezTo>
                    <a:pt x="4792" y="2625"/>
                    <a:pt x="4860" y="2586"/>
                    <a:pt x="4924" y="2539"/>
                  </a:cubicBezTo>
                  <a:lnTo>
                    <a:pt x="5322" y="2769"/>
                  </a:lnTo>
                  <a:cubicBezTo>
                    <a:pt x="5351" y="2786"/>
                    <a:pt x="5385" y="2790"/>
                    <a:pt x="5418" y="2782"/>
                  </a:cubicBezTo>
                  <a:cubicBezTo>
                    <a:pt x="5450" y="2773"/>
                    <a:pt x="5478" y="2752"/>
                    <a:pt x="5494" y="2723"/>
                  </a:cubicBezTo>
                  <a:lnTo>
                    <a:pt x="5830" y="2141"/>
                  </a:lnTo>
                  <a:cubicBezTo>
                    <a:pt x="5865" y="2081"/>
                    <a:pt x="5844" y="2004"/>
                    <a:pt x="5784" y="1969"/>
                  </a:cubicBezTo>
                  <a:lnTo>
                    <a:pt x="5400" y="1747"/>
                  </a:lnTo>
                  <a:lnTo>
                    <a:pt x="5888" y="1747"/>
                  </a:lnTo>
                  <a:cubicBezTo>
                    <a:pt x="6374" y="1747"/>
                    <a:pt x="6770" y="2143"/>
                    <a:pt x="6770" y="2629"/>
                  </a:cubicBezTo>
                  <a:lnTo>
                    <a:pt x="6770" y="4142"/>
                  </a:lnTo>
                  <a:cubicBezTo>
                    <a:pt x="6371" y="4203"/>
                    <a:pt x="6064" y="4549"/>
                    <a:pt x="6064" y="4964"/>
                  </a:cubicBezTo>
                  <a:lnTo>
                    <a:pt x="6064" y="5216"/>
                  </a:lnTo>
                  <a:cubicBezTo>
                    <a:pt x="6064" y="5480"/>
                    <a:pt x="6188" y="5716"/>
                    <a:pt x="6380" y="5868"/>
                  </a:cubicBezTo>
                  <a:lnTo>
                    <a:pt x="6037" y="5988"/>
                  </a:lnTo>
                  <a:cubicBezTo>
                    <a:pt x="5859" y="6049"/>
                    <a:pt x="5702" y="6152"/>
                    <a:pt x="5577" y="6288"/>
                  </a:cubicBezTo>
                  <a:cubicBezTo>
                    <a:pt x="5453" y="6155"/>
                    <a:pt x="5297" y="6050"/>
                    <a:pt x="5117" y="5988"/>
                  </a:cubicBezTo>
                  <a:close/>
                  <a:moveTo>
                    <a:pt x="8265" y="7425"/>
                  </a:moveTo>
                  <a:lnTo>
                    <a:pt x="5879" y="7425"/>
                  </a:lnTo>
                  <a:lnTo>
                    <a:pt x="5879" y="7059"/>
                  </a:lnTo>
                  <a:cubicBezTo>
                    <a:pt x="5879" y="6857"/>
                    <a:pt x="5825" y="6664"/>
                    <a:pt x="5730" y="6496"/>
                  </a:cubicBezTo>
                  <a:cubicBezTo>
                    <a:pt x="5832" y="6372"/>
                    <a:pt x="5965" y="6279"/>
                    <a:pt x="6119" y="6226"/>
                  </a:cubicBezTo>
                  <a:lnTo>
                    <a:pt x="6267" y="6174"/>
                  </a:lnTo>
                  <a:lnTo>
                    <a:pt x="6786" y="7077"/>
                  </a:lnTo>
                  <a:cubicBezTo>
                    <a:pt x="6809" y="7116"/>
                    <a:pt x="6851" y="7140"/>
                    <a:pt x="6896" y="7140"/>
                  </a:cubicBezTo>
                  <a:cubicBezTo>
                    <a:pt x="6941" y="7140"/>
                    <a:pt x="6982" y="7116"/>
                    <a:pt x="7005" y="7077"/>
                  </a:cubicBezTo>
                  <a:lnTo>
                    <a:pt x="7525" y="6174"/>
                  </a:lnTo>
                  <a:lnTo>
                    <a:pt x="7672" y="6226"/>
                  </a:lnTo>
                  <a:cubicBezTo>
                    <a:pt x="8027" y="6349"/>
                    <a:pt x="8265" y="6683"/>
                    <a:pt x="8265" y="7059"/>
                  </a:cubicBezTo>
                  <a:lnTo>
                    <a:pt x="8265" y="7425"/>
                  </a:lnTo>
                  <a:close/>
                  <a:moveTo>
                    <a:pt x="8265" y="74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Freeform 71">
              <a:extLst>
                <a:ext uri="{FF2B5EF4-FFF2-40B4-BE49-F238E27FC236}">
                  <a16:creationId xmlns:a16="http://schemas.microsoft.com/office/drawing/2014/main" id="{8EE231F4-8B79-446F-A7FB-E3BF437547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4" y="2670"/>
              <a:ext cx="129" cy="129"/>
            </a:xfrm>
            <a:custGeom>
              <a:avLst/>
              <a:gdLst>
                <a:gd name="T0" fmla="*/ 462 w 924"/>
                <a:gd name="T1" fmla="*/ 923 h 923"/>
                <a:gd name="T2" fmla="*/ 924 w 924"/>
                <a:gd name="T3" fmla="*/ 461 h 923"/>
                <a:gd name="T4" fmla="*/ 462 w 924"/>
                <a:gd name="T5" fmla="*/ 0 h 923"/>
                <a:gd name="T6" fmla="*/ 0 w 924"/>
                <a:gd name="T7" fmla="*/ 461 h 923"/>
                <a:gd name="T8" fmla="*/ 462 w 924"/>
                <a:gd name="T9" fmla="*/ 923 h 923"/>
                <a:gd name="T10" fmla="*/ 462 w 924"/>
                <a:gd name="T11" fmla="*/ 252 h 923"/>
                <a:gd name="T12" fmla="*/ 672 w 924"/>
                <a:gd name="T13" fmla="*/ 461 h 923"/>
                <a:gd name="T14" fmla="*/ 462 w 924"/>
                <a:gd name="T15" fmla="*/ 671 h 923"/>
                <a:gd name="T16" fmla="*/ 252 w 924"/>
                <a:gd name="T17" fmla="*/ 461 h 923"/>
                <a:gd name="T18" fmla="*/ 462 w 924"/>
                <a:gd name="T19" fmla="*/ 252 h 923"/>
                <a:gd name="T20" fmla="*/ 462 w 924"/>
                <a:gd name="T21" fmla="*/ 25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4" h="923">
                  <a:moveTo>
                    <a:pt x="462" y="923"/>
                  </a:moveTo>
                  <a:cubicBezTo>
                    <a:pt x="717" y="923"/>
                    <a:pt x="924" y="716"/>
                    <a:pt x="924" y="461"/>
                  </a:cubicBezTo>
                  <a:cubicBezTo>
                    <a:pt x="924" y="207"/>
                    <a:pt x="717" y="0"/>
                    <a:pt x="462" y="0"/>
                  </a:cubicBezTo>
                  <a:cubicBezTo>
                    <a:pt x="208" y="0"/>
                    <a:pt x="0" y="207"/>
                    <a:pt x="0" y="461"/>
                  </a:cubicBezTo>
                  <a:cubicBezTo>
                    <a:pt x="0" y="716"/>
                    <a:pt x="208" y="923"/>
                    <a:pt x="462" y="923"/>
                  </a:cubicBezTo>
                  <a:close/>
                  <a:moveTo>
                    <a:pt x="462" y="252"/>
                  </a:moveTo>
                  <a:cubicBezTo>
                    <a:pt x="578" y="252"/>
                    <a:pt x="672" y="346"/>
                    <a:pt x="672" y="461"/>
                  </a:cubicBezTo>
                  <a:cubicBezTo>
                    <a:pt x="672" y="577"/>
                    <a:pt x="578" y="671"/>
                    <a:pt x="462" y="671"/>
                  </a:cubicBezTo>
                  <a:cubicBezTo>
                    <a:pt x="347" y="671"/>
                    <a:pt x="252" y="577"/>
                    <a:pt x="252" y="461"/>
                  </a:cubicBezTo>
                  <a:cubicBezTo>
                    <a:pt x="252" y="346"/>
                    <a:pt x="347" y="252"/>
                    <a:pt x="462" y="252"/>
                  </a:cubicBezTo>
                  <a:close/>
                  <a:moveTo>
                    <a:pt x="462" y="25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41861E13-E7C0-49CF-8B91-3FDA2071998A}"/>
              </a:ext>
            </a:extLst>
          </p:cNvPr>
          <p:cNvCxnSpPr>
            <a:stCxn id="202" idx="6"/>
            <a:endCxn id="209" idx="2"/>
          </p:cNvCxnSpPr>
          <p:nvPr/>
        </p:nvCxnSpPr>
        <p:spPr>
          <a:xfrm flipV="1">
            <a:off x="9283038" y="2485019"/>
            <a:ext cx="1365395" cy="1088247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4B2CFD0-FB2E-49AB-B81E-0C159D7FB864}"/>
              </a:ext>
            </a:extLst>
          </p:cNvPr>
          <p:cNvCxnSpPr>
            <a:cxnSpLocks/>
            <a:stCxn id="202" idx="6"/>
            <a:endCxn id="211" idx="2"/>
          </p:cNvCxnSpPr>
          <p:nvPr/>
        </p:nvCxnSpPr>
        <p:spPr>
          <a:xfrm>
            <a:off x="9283038" y="3573266"/>
            <a:ext cx="1365395" cy="1088247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502A7C6E-5958-4BF6-8B83-3A3527F4DFC6}"/>
              </a:ext>
            </a:extLst>
          </p:cNvPr>
          <p:cNvSpPr/>
          <p:nvPr/>
        </p:nvSpPr>
        <p:spPr>
          <a:xfrm rot="2277746">
            <a:off x="9142513" y="4049658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 қилинган чора</a:t>
            </a:r>
            <a:r>
              <a:rPr lang="en-US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тадбирларни текшириш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25" name="Group 362">
            <a:extLst>
              <a:ext uri="{FF2B5EF4-FFF2-40B4-BE49-F238E27FC236}">
                <a16:creationId xmlns:a16="http://schemas.microsoft.com/office/drawing/2014/main" id="{ED14C15E-4DA5-4CD8-8795-D3406C63F9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71019" y="3178887"/>
            <a:ext cx="599083" cy="599083"/>
            <a:chOff x="6024" y="3320"/>
            <a:chExt cx="314" cy="314"/>
          </a:xfrm>
          <a:solidFill>
            <a:schemeClr val="bg1">
              <a:lumMod val="50000"/>
            </a:schemeClr>
          </a:solidFill>
        </p:grpSpPr>
        <p:sp>
          <p:nvSpPr>
            <p:cNvPr id="226" name="Freeform 363">
              <a:extLst>
                <a:ext uri="{FF2B5EF4-FFF2-40B4-BE49-F238E27FC236}">
                  <a16:creationId xmlns:a16="http://schemas.microsoft.com/office/drawing/2014/main" id="{D7D60A6E-E865-4A68-8216-CA3306956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" y="3320"/>
              <a:ext cx="314" cy="314"/>
            </a:xfrm>
            <a:custGeom>
              <a:avLst/>
              <a:gdLst>
                <a:gd name="T0" fmla="*/ 3794 w 5788"/>
                <a:gd name="T1" fmla="*/ 0 h 5788"/>
                <a:gd name="T2" fmla="*/ 1800 w 5788"/>
                <a:gd name="T3" fmla="*/ 1994 h 5788"/>
                <a:gd name="T4" fmla="*/ 2206 w 5788"/>
                <a:gd name="T5" fmla="*/ 3199 h 5788"/>
                <a:gd name="T6" fmla="*/ 1802 w 5788"/>
                <a:gd name="T7" fmla="*/ 3602 h 5788"/>
                <a:gd name="T8" fmla="*/ 1795 w 5788"/>
                <a:gd name="T9" fmla="*/ 3610 h 5788"/>
                <a:gd name="T10" fmla="*/ 1694 w 5788"/>
                <a:gd name="T11" fmla="*/ 3600 h 5788"/>
                <a:gd name="T12" fmla="*/ 1345 w 5788"/>
                <a:gd name="T13" fmla="*/ 3745 h 5788"/>
                <a:gd name="T14" fmla="*/ 145 w 5788"/>
                <a:gd name="T15" fmla="*/ 4945 h 5788"/>
                <a:gd name="T16" fmla="*/ 0 w 5788"/>
                <a:gd name="T17" fmla="*/ 5294 h 5788"/>
                <a:gd name="T18" fmla="*/ 145 w 5788"/>
                <a:gd name="T19" fmla="*/ 5643 h 5788"/>
                <a:gd name="T20" fmla="*/ 494 w 5788"/>
                <a:gd name="T21" fmla="*/ 5788 h 5788"/>
                <a:gd name="T22" fmla="*/ 843 w 5788"/>
                <a:gd name="T23" fmla="*/ 5643 h 5788"/>
                <a:gd name="T24" fmla="*/ 2043 w 5788"/>
                <a:gd name="T25" fmla="*/ 4443 h 5788"/>
                <a:gd name="T26" fmla="*/ 2188 w 5788"/>
                <a:gd name="T27" fmla="*/ 4094 h 5788"/>
                <a:gd name="T28" fmla="*/ 2177 w 5788"/>
                <a:gd name="T29" fmla="*/ 3992 h 5788"/>
                <a:gd name="T30" fmla="*/ 2185 w 5788"/>
                <a:gd name="T31" fmla="*/ 3985 h 5788"/>
                <a:gd name="T32" fmla="*/ 2589 w 5788"/>
                <a:gd name="T33" fmla="*/ 3581 h 5788"/>
                <a:gd name="T34" fmla="*/ 3794 w 5788"/>
                <a:gd name="T35" fmla="*/ 3988 h 5788"/>
                <a:gd name="T36" fmla="*/ 5788 w 5788"/>
                <a:gd name="T37" fmla="*/ 1994 h 5788"/>
                <a:gd name="T38" fmla="*/ 3794 w 5788"/>
                <a:gd name="T39" fmla="*/ 0 h 5788"/>
                <a:gd name="T40" fmla="*/ 710 w 5788"/>
                <a:gd name="T41" fmla="*/ 5510 h 5788"/>
                <a:gd name="T42" fmla="*/ 494 w 5788"/>
                <a:gd name="T43" fmla="*/ 5600 h 5788"/>
                <a:gd name="T44" fmla="*/ 277 w 5788"/>
                <a:gd name="T45" fmla="*/ 5510 h 5788"/>
                <a:gd name="T46" fmla="*/ 188 w 5788"/>
                <a:gd name="T47" fmla="*/ 5294 h 5788"/>
                <a:gd name="T48" fmla="*/ 277 w 5788"/>
                <a:gd name="T49" fmla="*/ 5077 h 5788"/>
                <a:gd name="T50" fmla="*/ 1361 w 5788"/>
                <a:gd name="T51" fmla="*/ 3994 h 5788"/>
                <a:gd name="T52" fmla="*/ 1794 w 5788"/>
                <a:gd name="T53" fmla="*/ 4427 h 5788"/>
                <a:gd name="T54" fmla="*/ 710 w 5788"/>
                <a:gd name="T55" fmla="*/ 5510 h 5788"/>
                <a:gd name="T56" fmla="*/ 1926 w 5788"/>
                <a:gd name="T57" fmla="*/ 4293 h 5788"/>
                <a:gd name="T58" fmla="*/ 1494 w 5788"/>
                <a:gd name="T59" fmla="*/ 3862 h 5788"/>
                <a:gd name="T60" fmla="*/ 1694 w 5788"/>
                <a:gd name="T61" fmla="*/ 3788 h 5788"/>
                <a:gd name="T62" fmla="*/ 1910 w 5788"/>
                <a:gd name="T63" fmla="*/ 3877 h 5788"/>
                <a:gd name="T64" fmla="*/ 2000 w 5788"/>
                <a:gd name="T65" fmla="*/ 4094 h 5788"/>
                <a:gd name="T66" fmla="*/ 1926 w 5788"/>
                <a:gd name="T67" fmla="*/ 4293 h 5788"/>
                <a:gd name="T68" fmla="*/ 2097 w 5788"/>
                <a:gd name="T69" fmla="*/ 3808 h 5788"/>
                <a:gd name="T70" fmla="*/ 2043 w 5788"/>
                <a:gd name="T71" fmla="*/ 3745 h 5788"/>
                <a:gd name="T72" fmla="*/ 1979 w 5788"/>
                <a:gd name="T73" fmla="*/ 3691 h 5788"/>
                <a:gd name="T74" fmla="*/ 2327 w 5788"/>
                <a:gd name="T75" fmla="*/ 3343 h 5788"/>
                <a:gd name="T76" fmla="*/ 2445 w 5788"/>
                <a:gd name="T77" fmla="*/ 3460 h 5788"/>
                <a:gd name="T78" fmla="*/ 2097 w 5788"/>
                <a:gd name="T79" fmla="*/ 3808 h 5788"/>
                <a:gd name="T80" fmla="*/ 3794 w 5788"/>
                <a:gd name="T81" fmla="*/ 3800 h 5788"/>
                <a:gd name="T82" fmla="*/ 1988 w 5788"/>
                <a:gd name="T83" fmla="*/ 1994 h 5788"/>
                <a:gd name="T84" fmla="*/ 3794 w 5788"/>
                <a:gd name="T85" fmla="*/ 188 h 5788"/>
                <a:gd name="T86" fmla="*/ 5600 w 5788"/>
                <a:gd name="T87" fmla="*/ 1994 h 5788"/>
                <a:gd name="T88" fmla="*/ 3794 w 5788"/>
                <a:gd name="T89" fmla="*/ 3800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8" h="5788">
                  <a:moveTo>
                    <a:pt x="3794" y="0"/>
                  </a:moveTo>
                  <a:cubicBezTo>
                    <a:pt x="2694" y="0"/>
                    <a:pt x="1800" y="894"/>
                    <a:pt x="1800" y="1994"/>
                  </a:cubicBezTo>
                  <a:cubicBezTo>
                    <a:pt x="1800" y="2446"/>
                    <a:pt x="1952" y="2864"/>
                    <a:pt x="2206" y="3199"/>
                  </a:cubicBezTo>
                  <a:lnTo>
                    <a:pt x="1802" y="3602"/>
                  </a:lnTo>
                  <a:cubicBezTo>
                    <a:pt x="1800" y="3605"/>
                    <a:pt x="1798" y="3608"/>
                    <a:pt x="1795" y="3610"/>
                  </a:cubicBezTo>
                  <a:cubicBezTo>
                    <a:pt x="1762" y="3604"/>
                    <a:pt x="1728" y="3600"/>
                    <a:pt x="1694" y="3600"/>
                  </a:cubicBezTo>
                  <a:cubicBezTo>
                    <a:pt x="1562" y="3600"/>
                    <a:pt x="1438" y="3651"/>
                    <a:pt x="1345" y="3745"/>
                  </a:cubicBezTo>
                  <a:lnTo>
                    <a:pt x="145" y="4945"/>
                  </a:lnTo>
                  <a:cubicBezTo>
                    <a:pt x="51" y="5038"/>
                    <a:pt x="0" y="5162"/>
                    <a:pt x="0" y="5294"/>
                  </a:cubicBezTo>
                  <a:cubicBezTo>
                    <a:pt x="0" y="5426"/>
                    <a:pt x="51" y="5550"/>
                    <a:pt x="145" y="5643"/>
                  </a:cubicBezTo>
                  <a:cubicBezTo>
                    <a:pt x="238" y="5736"/>
                    <a:pt x="362" y="5788"/>
                    <a:pt x="494" y="5788"/>
                  </a:cubicBezTo>
                  <a:cubicBezTo>
                    <a:pt x="626" y="5788"/>
                    <a:pt x="750" y="5736"/>
                    <a:pt x="843" y="5643"/>
                  </a:cubicBezTo>
                  <a:lnTo>
                    <a:pt x="2043" y="4443"/>
                  </a:lnTo>
                  <a:cubicBezTo>
                    <a:pt x="2136" y="4350"/>
                    <a:pt x="2188" y="4226"/>
                    <a:pt x="2188" y="4094"/>
                  </a:cubicBezTo>
                  <a:cubicBezTo>
                    <a:pt x="2188" y="4059"/>
                    <a:pt x="2184" y="4025"/>
                    <a:pt x="2177" y="3992"/>
                  </a:cubicBezTo>
                  <a:cubicBezTo>
                    <a:pt x="2180" y="3990"/>
                    <a:pt x="2182" y="3988"/>
                    <a:pt x="2185" y="3985"/>
                  </a:cubicBezTo>
                  <a:lnTo>
                    <a:pt x="2589" y="3581"/>
                  </a:lnTo>
                  <a:cubicBezTo>
                    <a:pt x="2924" y="3836"/>
                    <a:pt x="3341" y="3988"/>
                    <a:pt x="3794" y="3988"/>
                  </a:cubicBezTo>
                  <a:cubicBezTo>
                    <a:pt x="4893" y="3988"/>
                    <a:pt x="5788" y="3093"/>
                    <a:pt x="5788" y="1994"/>
                  </a:cubicBezTo>
                  <a:cubicBezTo>
                    <a:pt x="5788" y="894"/>
                    <a:pt x="4893" y="0"/>
                    <a:pt x="3794" y="0"/>
                  </a:cubicBezTo>
                  <a:close/>
                  <a:moveTo>
                    <a:pt x="710" y="5510"/>
                  </a:moveTo>
                  <a:cubicBezTo>
                    <a:pt x="652" y="5568"/>
                    <a:pt x="576" y="5600"/>
                    <a:pt x="494" y="5600"/>
                  </a:cubicBezTo>
                  <a:cubicBezTo>
                    <a:pt x="412" y="5600"/>
                    <a:pt x="335" y="5568"/>
                    <a:pt x="277" y="5510"/>
                  </a:cubicBezTo>
                  <a:cubicBezTo>
                    <a:pt x="219" y="5452"/>
                    <a:pt x="188" y="5376"/>
                    <a:pt x="188" y="5294"/>
                  </a:cubicBezTo>
                  <a:cubicBezTo>
                    <a:pt x="188" y="5212"/>
                    <a:pt x="219" y="5135"/>
                    <a:pt x="277" y="5077"/>
                  </a:cubicBezTo>
                  <a:lnTo>
                    <a:pt x="1361" y="3994"/>
                  </a:lnTo>
                  <a:lnTo>
                    <a:pt x="1794" y="4427"/>
                  </a:lnTo>
                  <a:lnTo>
                    <a:pt x="710" y="5510"/>
                  </a:lnTo>
                  <a:close/>
                  <a:moveTo>
                    <a:pt x="1926" y="4293"/>
                  </a:moveTo>
                  <a:lnTo>
                    <a:pt x="1494" y="3862"/>
                  </a:lnTo>
                  <a:cubicBezTo>
                    <a:pt x="1552" y="3813"/>
                    <a:pt x="1623" y="3788"/>
                    <a:pt x="1694" y="3788"/>
                  </a:cubicBezTo>
                  <a:cubicBezTo>
                    <a:pt x="1772" y="3788"/>
                    <a:pt x="1851" y="3818"/>
                    <a:pt x="1910" y="3877"/>
                  </a:cubicBezTo>
                  <a:cubicBezTo>
                    <a:pt x="1968" y="3935"/>
                    <a:pt x="2000" y="4012"/>
                    <a:pt x="2000" y="4094"/>
                  </a:cubicBezTo>
                  <a:cubicBezTo>
                    <a:pt x="2000" y="4168"/>
                    <a:pt x="1974" y="4238"/>
                    <a:pt x="1926" y="4293"/>
                  </a:cubicBezTo>
                  <a:close/>
                  <a:moveTo>
                    <a:pt x="2097" y="3808"/>
                  </a:moveTo>
                  <a:cubicBezTo>
                    <a:pt x="2081" y="3786"/>
                    <a:pt x="2063" y="3765"/>
                    <a:pt x="2043" y="3745"/>
                  </a:cubicBezTo>
                  <a:cubicBezTo>
                    <a:pt x="2023" y="3725"/>
                    <a:pt x="2002" y="3707"/>
                    <a:pt x="1979" y="3691"/>
                  </a:cubicBezTo>
                  <a:lnTo>
                    <a:pt x="2327" y="3343"/>
                  </a:lnTo>
                  <a:cubicBezTo>
                    <a:pt x="2365" y="3384"/>
                    <a:pt x="2404" y="3423"/>
                    <a:pt x="2445" y="3460"/>
                  </a:cubicBezTo>
                  <a:lnTo>
                    <a:pt x="2097" y="3808"/>
                  </a:lnTo>
                  <a:close/>
                  <a:moveTo>
                    <a:pt x="3794" y="3800"/>
                  </a:moveTo>
                  <a:cubicBezTo>
                    <a:pt x="2798" y="3800"/>
                    <a:pt x="1988" y="2990"/>
                    <a:pt x="1988" y="1994"/>
                  </a:cubicBezTo>
                  <a:cubicBezTo>
                    <a:pt x="1988" y="998"/>
                    <a:pt x="2798" y="188"/>
                    <a:pt x="3794" y="188"/>
                  </a:cubicBezTo>
                  <a:cubicBezTo>
                    <a:pt x="4790" y="188"/>
                    <a:pt x="5600" y="998"/>
                    <a:pt x="5600" y="1994"/>
                  </a:cubicBezTo>
                  <a:cubicBezTo>
                    <a:pt x="5600" y="2990"/>
                    <a:pt x="4790" y="3800"/>
                    <a:pt x="3794" y="3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364">
              <a:extLst>
                <a:ext uri="{FF2B5EF4-FFF2-40B4-BE49-F238E27FC236}">
                  <a16:creationId xmlns:a16="http://schemas.microsoft.com/office/drawing/2014/main" id="{F7BF878C-584B-4C66-823A-3A3B651092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" y="3342"/>
              <a:ext cx="173" cy="173"/>
            </a:xfrm>
            <a:custGeom>
              <a:avLst/>
              <a:gdLst>
                <a:gd name="T0" fmla="*/ 1594 w 3188"/>
                <a:gd name="T1" fmla="*/ 0 h 3188"/>
                <a:gd name="T2" fmla="*/ 0 w 3188"/>
                <a:gd name="T3" fmla="*/ 1594 h 3188"/>
                <a:gd name="T4" fmla="*/ 1594 w 3188"/>
                <a:gd name="T5" fmla="*/ 3188 h 3188"/>
                <a:gd name="T6" fmla="*/ 3188 w 3188"/>
                <a:gd name="T7" fmla="*/ 1594 h 3188"/>
                <a:gd name="T8" fmla="*/ 1594 w 3188"/>
                <a:gd name="T9" fmla="*/ 0 h 3188"/>
                <a:gd name="T10" fmla="*/ 1594 w 3188"/>
                <a:gd name="T11" fmla="*/ 3000 h 3188"/>
                <a:gd name="T12" fmla="*/ 188 w 3188"/>
                <a:gd name="T13" fmla="*/ 1594 h 3188"/>
                <a:gd name="T14" fmla="*/ 1594 w 3188"/>
                <a:gd name="T15" fmla="*/ 188 h 3188"/>
                <a:gd name="T16" fmla="*/ 3000 w 3188"/>
                <a:gd name="T17" fmla="*/ 1594 h 3188"/>
                <a:gd name="T18" fmla="*/ 1594 w 3188"/>
                <a:gd name="T19" fmla="*/ 300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8" h="3188">
                  <a:moveTo>
                    <a:pt x="1594" y="0"/>
                  </a:moveTo>
                  <a:cubicBezTo>
                    <a:pt x="715" y="0"/>
                    <a:pt x="0" y="715"/>
                    <a:pt x="0" y="1594"/>
                  </a:cubicBezTo>
                  <a:cubicBezTo>
                    <a:pt x="0" y="2473"/>
                    <a:pt x="715" y="3188"/>
                    <a:pt x="1594" y="3188"/>
                  </a:cubicBezTo>
                  <a:cubicBezTo>
                    <a:pt x="2473" y="3188"/>
                    <a:pt x="3188" y="2473"/>
                    <a:pt x="3188" y="1594"/>
                  </a:cubicBezTo>
                  <a:cubicBezTo>
                    <a:pt x="3188" y="715"/>
                    <a:pt x="2473" y="0"/>
                    <a:pt x="1594" y="0"/>
                  </a:cubicBezTo>
                  <a:close/>
                  <a:moveTo>
                    <a:pt x="1594" y="3000"/>
                  </a:moveTo>
                  <a:cubicBezTo>
                    <a:pt x="818" y="3000"/>
                    <a:pt x="188" y="2369"/>
                    <a:pt x="188" y="1594"/>
                  </a:cubicBezTo>
                  <a:cubicBezTo>
                    <a:pt x="188" y="818"/>
                    <a:pt x="818" y="188"/>
                    <a:pt x="1594" y="188"/>
                  </a:cubicBezTo>
                  <a:cubicBezTo>
                    <a:pt x="2369" y="188"/>
                    <a:pt x="3000" y="818"/>
                    <a:pt x="3000" y="1594"/>
                  </a:cubicBezTo>
                  <a:cubicBezTo>
                    <a:pt x="3000" y="2369"/>
                    <a:pt x="2369" y="3000"/>
                    <a:pt x="1594" y="3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28" name="Group 1589">
            <a:extLst>
              <a:ext uri="{FF2B5EF4-FFF2-40B4-BE49-F238E27FC236}">
                <a16:creationId xmlns:a16="http://schemas.microsoft.com/office/drawing/2014/main" id="{E8E65CD7-0C65-4818-97DD-1C856EFEE9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3900" y="3267701"/>
            <a:ext cx="216144" cy="217386"/>
            <a:chOff x="2384" y="844"/>
            <a:chExt cx="174" cy="175"/>
          </a:xfrm>
          <a:solidFill>
            <a:schemeClr val="bg1">
              <a:lumMod val="50000"/>
            </a:schemeClr>
          </a:solidFill>
        </p:grpSpPr>
        <p:sp>
          <p:nvSpPr>
            <p:cNvPr id="229" name="Freeform 1590">
              <a:extLst>
                <a:ext uri="{FF2B5EF4-FFF2-40B4-BE49-F238E27FC236}">
                  <a16:creationId xmlns:a16="http://schemas.microsoft.com/office/drawing/2014/main" id="{0F078098-BAB3-4A4C-9B86-CF12873377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1591">
              <a:extLst>
                <a:ext uri="{FF2B5EF4-FFF2-40B4-BE49-F238E27FC236}">
                  <a16:creationId xmlns:a16="http://schemas.microsoft.com/office/drawing/2014/main" id="{DCB5A5E0-78A7-467F-AF22-6AEBC7F990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Freeform 1592">
              <a:extLst>
                <a:ext uri="{FF2B5EF4-FFF2-40B4-BE49-F238E27FC236}">
                  <a16:creationId xmlns:a16="http://schemas.microsoft.com/office/drawing/2014/main" id="{86654CE2-E816-42F1-A881-295EE7752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2" name="object 12">
            <a:extLst>
              <a:ext uri="{FF2B5EF4-FFF2-40B4-BE49-F238E27FC236}">
                <a16:creationId xmlns:a16="http://schemas.microsoft.com/office/drawing/2014/main" id="{9903FDB1-364F-4C1E-983B-3A6A23D7D027}"/>
              </a:ext>
            </a:extLst>
          </p:cNvPr>
          <p:cNvSpPr/>
          <p:nvPr/>
        </p:nvSpPr>
        <p:spPr>
          <a:xfrm>
            <a:off x="6448766" y="3187177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8E10C711-9C2F-4E1F-A66B-64301895E391}"/>
              </a:ext>
            </a:extLst>
          </p:cNvPr>
          <p:cNvSpPr/>
          <p:nvPr/>
        </p:nvSpPr>
        <p:spPr>
          <a:xfrm>
            <a:off x="6142761" y="4016847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 ташкилоти / бўлинмаси раҳбари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ADFAB2-768F-43F1-A472-39E7E34CA216}"/>
              </a:ext>
            </a:extLst>
          </p:cNvPr>
          <p:cNvCxnSpPr>
            <a:cxnSpLocks/>
            <a:stCxn id="232" idx="6"/>
            <a:endCxn id="202" idx="2"/>
          </p:cNvCxnSpPr>
          <p:nvPr/>
        </p:nvCxnSpPr>
        <p:spPr>
          <a:xfrm flipV="1">
            <a:off x="7243416" y="3573266"/>
            <a:ext cx="1244972" cy="9911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" name="Group 362">
            <a:extLst>
              <a:ext uri="{FF2B5EF4-FFF2-40B4-BE49-F238E27FC236}">
                <a16:creationId xmlns:a16="http://schemas.microsoft.com/office/drawing/2014/main" id="{BE6E5BC0-02E3-4F00-BFFB-BF719AD7BE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18361" y="3475531"/>
            <a:ext cx="365998" cy="365998"/>
            <a:chOff x="6024" y="3320"/>
            <a:chExt cx="314" cy="314"/>
          </a:xfrm>
          <a:solidFill>
            <a:schemeClr val="bg1">
              <a:lumMod val="50000"/>
            </a:schemeClr>
          </a:solidFill>
        </p:grpSpPr>
        <p:sp>
          <p:nvSpPr>
            <p:cNvPr id="240" name="Freeform 363">
              <a:extLst>
                <a:ext uri="{FF2B5EF4-FFF2-40B4-BE49-F238E27FC236}">
                  <a16:creationId xmlns:a16="http://schemas.microsoft.com/office/drawing/2014/main" id="{8F74545D-CA5F-456A-96AA-457159A43F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" y="3320"/>
              <a:ext cx="314" cy="314"/>
            </a:xfrm>
            <a:custGeom>
              <a:avLst/>
              <a:gdLst>
                <a:gd name="T0" fmla="*/ 3794 w 5788"/>
                <a:gd name="T1" fmla="*/ 0 h 5788"/>
                <a:gd name="T2" fmla="*/ 1800 w 5788"/>
                <a:gd name="T3" fmla="*/ 1994 h 5788"/>
                <a:gd name="T4" fmla="*/ 2206 w 5788"/>
                <a:gd name="T5" fmla="*/ 3199 h 5788"/>
                <a:gd name="T6" fmla="*/ 1802 w 5788"/>
                <a:gd name="T7" fmla="*/ 3602 h 5788"/>
                <a:gd name="T8" fmla="*/ 1795 w 5788"/>
                <a:gd name="T9" fmla="*/ 3610 h 5788"/>
                <a:gd name="T10" fmla="*/ 1694 w 5788"/>
                <a:gd name="T11" fmla="*/ 3600 h 5788"/>
                <a:gd name="T12" fmla="*/ 1345 w 5788"/>
                <a:gd name="T13" fmla="*/ 3745 h 5788"/>
                <a:gd name="T14" fmla="*/ 145 w 5788"/>
                <a:gd name="T15" fmla="*/ 4945 h 5788"/>
                <a:gd name="T16" fmla="*/ 0 w 5788"/>
                <a:gd name="T17" fmla="*/ 5294 h 5788"/>
                <a:gd name="T18" fmla="*/ 145 w 5788"/>
                <a:gd name="T19" fmla="*/ 5643 h 5788"/>
                <a:gd name="T20" fmla="*/ 494 w 5788"/>
                <a:gd name="T21" fmla="*/ 5788 h 5788"/>
                <a:gd name="T22" fmla="*/ 843 w 5788"/>
                <a:gd name="T23" fmla="*/ 5643 h 5788"/>
                <a:gd name="T24" fmla="*/ 2043 w 5788"/>
                <a:gd name="T25" fmla="*/ 4443 h 5788"/>
                <a:gd name="T26" fmla="*/ 2188 w 5788"/>
                <a:gd name="T27" fmla="*/ 4094 h 5788"/>
                <a:gd name="T28" fmla="*/ 2177 w 5788"/>
                <a:gd name="T29" fmla="*/ 3992 h 5788"/>
                <a:gd name="T30" fmla="*/ 2185 w 5788"/>
                <a:gd name="T31" fmla="*/ 3985 h 5788"/>
                <a:gd name="T32" fmla="*/ 2589 w 5788"/>
                <a:gd name="T33" fmla="*/ 3581 h 5788"/>
                <a:gd name="T34" fmla="*/ 3794 w 5788"/>
                <a:gd name="T35" fmla="*/ 3988 h 5788"/>
                <a:gd name="T36" fmla="*/ 5788 w 5788"/>
                <a:gd name="T37" fmla="*/ 1994 h 5788"/>
                <a:gd name="T38" fmla="*/ 3794 w 5788"/>
                <a:gd name="T39" fmla="*/ 0 h 5788"/>
                <a:gd name="T40" fmla="*/ 710 w 5788"/>
                <a:gd name="T41" fmla="*/ 5510 h 5788"/>
                <a:gd name="T42" fmla="*/ 494 w 5788"/>
                <a:gd name="T43" fmla="*/ 5600 h 5788"/>
                <a:gd name="T44" fmla="*/ 277 w 5788"/>
                <a:gd name="T45" fmla="*/ 5510 h 5788"/>
                <a:gd name="T46" fmla="*/ 188 w 5788"/>
                <a:gd name="T47" fmla="*/ 5294 h 5788"/>
                <a:gd name="T48" fmla="*/ 277 w 5788"/>
                <a:gd name="T49" fmla="*/ 5077 h 5788"/>
                <a:gd name="T50" fmla="*/ 1361 w 5788"/>
                <a:gd name="T51" fmla="*/ 3994 h 5788"/>
                <a:gd name="T52" fmla="*/ 1794 w 5788"/>
                <a:gd name="T53" fmla="*/ 4427 h 5788"/>
                <a:gd name="T54" fmla="*/ 710 w 5788"/>
                <a:gd name="T55" fmla="*/ 5510 h 5788"/>
                <a:gd name="T56" fmla="*/ 1926 w 5788"/>
                <a:gd name="T57" fmla="*/ 4293 h 5788"/>
                <a:gd name="T58" fmla="*/ 1494 w 5788"/>
                <a:gd name="T59" fmla="*/ 3862 h 5788"/>
                <a:gd name="T60" fmla="*/ 1694 w 5788"/>
                <a:gd name="T61" fmla="*/ 3788 h 5788"/>
                <a:gd name="T62" fmla="*/ 1910 w 5788"/>
                <a:gd name="T63" fmla="*/ 3877 h 5788"/>
                <a:gd name="T64" fmla="*/ 2000 w 5788"/>
                <a:gd name="T65" fmla="*/ 4094 h 5788"/>
                <a:gd name="T66" fmla="*/ 1926 w 5788"/>
                <a:gd name="T67" fmla="*/ 4293 h 5788"/>
                <a:gd name="T68" fmla="*/ 2097 w 5788"/>
                <a:gd name="T69" fmla="*/ 3808 h 5788"/>
                <a:gd name="T70" fmla="*/ 2043 w 5788"/>
                <a:gd name="T71" fmla="*/ 3745 h 5788"/>
                <a:gd name="T72" fmla="*/ 1979 w 5788"/>
                <a:gd name="T73" fmla="*/ 3691 h 5788"/>
                <a:gd name="T74" fmla="*/ 2327 w 5788"/>
                <a:gd name="T75" fmla="*/ 3343 h 5788"/>
                <a:gd name="T76" fmla="*/ 2445 w 5788"/>
                <a:gd name="T77" fmla="*/ 3460 h 5788"/>
                <a:gd name="T78" fmla="*/ 2097 w 5788"/>
                <a:gd name="T79" fmla="*/ 3808 h 5788"/>
                <a:gd name="T80" fmla="*/ 3794 w 5788"/>
                <a:gd name="T81" fmla="*/ 3800 h 5788"/>
                <a:gd name="T82" fmla="*/ 1988 w 5788"/>
                <a:gd name="T83" fmla="*/ 1994 h 5788"/>
                <a:gd name="T84" fmla="*/ 3794 w 5788"/>
                <a:gd name="T85" fmla="*/ 188 h 5788"/>
                <a:gd name="T86" fmla="*/ 5600 w 5788"/>
                <a:gd name="T87" fmla="*/ 1994 h 5788"/>
                <a:gd name="T88" fmla="*/ 3794 w 5788"/>
                <a:gd name="T89" fmla="*/ 3800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8" h="5788">
                  <a:moveTo>
                    <a:pt x="3794" y="0"/>
                  </a:moveTo>
                  <a:cubicBezTo>
                    <a:pt x="2694" y="0"/>
                    <a:pt x="1800" y="894"/>
                    <a:pt x="1800" y="1994"/>
                  </a:cubicBezTo>
                  <a:cubicBezTo>
                    <a:pt x="1800" y="2446"/>
                    <a:pt x="1952" y="2864"/>
                    <a:pt x="2206" y="3199"/>
                  </a:cubicBezTo>
                  <a:lnTo>
                    <a:pt x="1802" y="3602"/>
                  </a:lnTo>
                  <a:cubicBezTo>
                    <a:pt x="1800" y="3605"/>
                    <a:pt x="1798" y="3608"/>
                    <a:pt x="1795" y="3610"/>
                  </a:cubicBezTo>
                  <a:cubicBezTo>
                    <a:pt x="1762" y="3604"/>
                    <a:pt x="1728" y="3600"/>
                    <a:pt x="1694" y="3600"/>
                  </a:cubicBezTo>
                  <a:cubicBezTo>
                    <a:pt x="1562" y="3600"/>
                    <a:pt x="1438" y="3651"/>
                    <a:pt x="1345" y="3745"/>
                  </a:cubicBezTo>
                  <a:lnTo>
                    <a:pt x="145" y="4945"/>
                  </a:lnTo>
                  <a:cubicBezTo>
                    <a:pt x="51" y="5038"/>
                    <a:pt x="0" y="5162"/>
                    <a:pt x="0" y="5294"/>
                  </a:cubicBezTo>
                  <a:cubicBezTo>
                    <a:pt x="0" y="5426"/>
                    <a:pt x="51" y="5550"/>
                    <a:pt x="145" y="5643"/>
                  </a:cubicBezTo>
                  <a:cubicBezTo>
                    <a:pt x="238" y="5736"/>
                    <a:pt x="362" y="5788"/>
                    <a:pt x="494" y="5788"/>
                  </a:cubicBezTo>
                  <a:cubicBezTo>
                    <a:pt x="626" y="5788"/>
                    <a:pt x="750" y="5736"/>
                    <a:pt x="843" y="5643"/>
                  </a:cubicBezTo>
                  <a:lnTo>
                    <a:pt x="2043" y="4443"/>
                  </a:lnTo>
                  <a:cubicBezTo>
                    <a:pt x="2136" y="4350"/>
                    <a:pt x="2188" y="4226"/>
                    <a:pt x="2188" y="4094"/>
                  </a:cubicBezTo>
                  <a:cubicBezTo>
                    <a:pt x="2188" y="4059"/>
                    <a:pt x="2184" y="4025"/>
                    <a:pt x="2177" y="3992"/>
                  </a:cubicBezTo>
                  <a:cubicBezTo>
                    <a:pt x="2180" y="3990"/>
                    <a:pt x="2182" y="3988"/>
                    <a:pt x="2185" y="3985"/>
                  </a:cubicBezTo>
                  <a:lnTo>
                    <a:pt x="2589" y="3581"/>
                  </a:lnTo>
                  <a:cubicBezTo>
                    <a:pt x="2924" y="3836"/>
                    <a:pt x="3341" y="3988"/>
                    <a:pt x="3794" y="3988"/>
                  </a:cubicBezTo>
                  <a:cubicBezTo>
                    <a:pt x="4893" y="3988"/>
                    <a:pt x="5788" y="3093"/>
                    <a:pt x="5788" y="1994"/>
                  </a:cubicBezTo>
                  <a:cubicBezTo>
                    <a:pt x="5788" y="894"/>
                    <a:pt x="4893" y="0"/>
                    <a:pt x="3794" y="0"/>
                  </a:cubicBezTo>
                  <a:close/>
                  <a:moveTo>
                    <a:pt x="710" y="5510"/>
                  </a:moveTo>
                  <a:cubicBezTo>
                    <a:pt x="652" y="5568"/>
                    <a:pt x="576" y="5600"/>
                    <a:pt x="494" y="5600"/>
                  </a:cubicBezTo>
                  <a:cubicBezTo>
                    <a:pt x="412" y="5600"/>
                    <a:pt x="335" y="5568"/>
                    <a:pt x="277" y="5510"/>
                  </a:cubicBezTo>
                  <a:cubicBezTo>
                    <a:pt x="219" y="5452"/>
                    <a:pt x="188" y="5376"/>
                    <a:pt x="188" y="5294"/>
                  </a:cubicBezTo>
                  <a:cubicBezTo>
                    <a:pt x="188" y="5212"/>
                    <a:pt x="219" y="5135"/>
                    <a:pt x="277" y="5077"/>
                  </a:cubicBezTo>
                  <a:lnTo>
                    <a:pt x="1361" y="3994"/>
                  </a:lnTo>
                  <a:lnTo>
                    <a:pt x="1794" y="4427"/>
                  </a:lnTo>
                  <a:lnTo>
                    <a:pt x="710" y="5510"/>
                  </a:lnTo>
                  <a:close/>
                  <a:moveTo>
                    <a:pt x="1926" y="4293"/>
                  </a:moveTo>
                  <a:lnTo>
                    <a:pt x="1494" y="3862"/>
                  </a:lnTo>
                  <a:cubicBezTo>
                    <a:pt x="1552" y="3813"/>
                    <a:pt x="1623" y="3788"/>
                    <a:pt x="1694" y="3788"/>
                  </a:cubicBezTo>
                  <a:cubicBezTo>
                    <a:pt x="1772" y="3788"/>
                    <a:pt x="1851" y="3818"/>
                    <a:pt x="1910" y="3877"/>
                  </a:cubicBezTo>
                  <a:cubicBezTo>
                    <a:pt x="1968" y="3935"/>
                    <a:pt x="2000" y="4012"/>
                    <a:pt x="2000" y="4094"/>
                  </a:cubicBezTo>
                  <a:cubicBezTo>
                    <a:pt x="2000" y="4168"/>
                    <a:pt x="1974" y="4238"/>
                    <a:pt x="1926" y="4293"/>
                  </a:cubicBezTo>
                  <a:close/>
                  <a:moveTo>
                    <a:pt x="2097" y="3808"/>
                  </a:moveTo>
                  <a:cubicBezTo>
                    <a:pt x="2081" y="3786"/>
                    <a:pt x="2063" y="3765"/>
                    <a:pt x="2043" y="3745"/>
                  </a:cubicBezTo>
                  <a:cubicBezTo>
                    <a:pt x="2023" y="3725"/>
                    <a:pt x="2002" y="3707"/>
                    <a:pt x="1979" y="3691"/>
                  </a:cubicBezTo>
                  <a:lnTo>
                    <a:pt x="2327" y="3343"/>
                  </a:lnTo>
                  <a:cubicBezTo>
                    <a:pt x="2365" y="3384"/>
                    <a:pt x="2404" y="3423"/>
                    <a:pt x="2445" y="3460"/>
                  </a:cubicBezTo>
                  <a:lnTo>
                    <a:pt x="2097" y="3808"/>
                  </a:lnTo>
                  <a:close/>
                  <a:moveTo>
                    <a:pt x="3794" y="3800"/>
                  </a:moveTo>
                  <a:cubicBezTo>
                    <a:pt x="2798" y="3800"/>
                    <a:pt x="1988" y="2990"/>
                    <a:pt x="1988" y="1994"/>
                  </a:cubicBezTo>
                  <a:cubicBezTo>
                    <a:pt x="1988" y="998"/>
                    <a:pt x="2798" y="188"/>
                    <a:pt x="3794" y="188"/>
                  </a:cubicBezTo>
                  <a:cubicBezTo>
                    <a:pt x="4790" y="188"/>
                    <a:pt x="5600" y="998"/>
                    <a:pt x="5600" y="1994"/>
                  </a:cubicBezTo>
                  <a:cubicBezTo>
                    <a:pt x="5600" y="2990"/>
                    <a:pt x="4790" y="3800"/>
                    <a:pt x="3794" y="3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1" name="Freeform 364">
              <a:extLst>
                <a:ext uri="{FF2B5EF4-FFF2-40B4-BE49-F238E27FC236}">
                  <a16:creationId xmlns:a16="http://schemas.microsoft.com/office/drawing/2014/main" id="{457B2CBB-7F20-42F8-8129-2FAF05217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" y="3342"/>
              <a:ext cx="173" cy="173"/>
            </a:xfrm>
            <a:custGeom>
              <a:avLst/>
              <a:gdLst>
                <a:gd name="T0" fmla="*/ 1594 w 3188"/>
                <a:gd name="T1" fmla="*/ 0 h 3188"/>
                <a:gd name="T2" fmla="*/ 0 w 3188"/>
                <a:gd name="T3" fmla="*/ 1594 h 3188"/>
                <a:gd name="T4" fmla="*/ 1594 w 3188"/>
                <a:gd name="T5" fmla="*/ 3188 h 3188"/>
                <a:gd name="T6" fmla="*/ 3188 w 3188"/>
                <a:gd name="T7" fmla="*/ 1594 h 3188"/>
                <a:gd name="T8" fmla="*/ 1594 w 3188"/>
                <a:gd name="T9" fmla="*/ 0 h 3188"/>
                <a:gd name="T10" fmla="*/ 1594 w 3188"/>
                <a:gd name="T11" fmla="*/ 3000 h 3188"/>
                <a:gd name="T12" fmla="*/ 188 w 3188"/>
                <a:gd name="T13" fmla="*/ 1594 h 3188"/>
                <a:gd name="T14" fmla="*/ 1594 w 3188"/>
                <a:gd name="T15" fmla="*/ 188 h 3188"/>
                <a:gd name="T16" fmla="*/ 3000 w 3188"/>
                <a:gd name="T17" fmla="*/ 1594 h 3188"/>
                <a:gd name="T18" fmla="*/ 1594 w 3188"/>
                <a:gd name="T19" fmla="*/ 300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8" h="3188">
                  <a:moveTo>
                    <a:pt x="1594" y="0"/>
                  </a:moveTo>
                  <a:cubicBezTo>
                    <a:pt x="715" y="0"/>
                    <a:pt x="0" y="715"/>
                    <a:pt x="0" y="1594"/>
                  </a:cubicBezTo>
                  <a:cubicBezTo>
                    <a:pt x="0" y="2473"/>
                    <a:pt x="715" y="3188"/>
                    <a:pt x="1594" y="3188"/>
                  </a:cubicBezTo>
                  <a:cubicBezTo>
                    <a:pt x="2473" y="3188"/>
                    <a:pt x="3188" y="2473"/>
                    <a:pt x="3188" y="1594"/>
                  </a:cubicBezTo>
                  <a:cubicBezTo>
                    <a:pt x="3188" y="715"/>
                    <a:pt x="2473" y="0"/>
                    <a:pt x="1594" y="0"/>
                  </a:cubicBezTo>
                  <a:close/>
                  <a:moveTo>
                    <a:pt x="1594" y="3000"/>
                  </a:moveTo>
                  <a:cubicBezTo>
                    <a:pt x="818" y="3000"/>
                    <a:pt x="188" y="2369"/>
                    <a:pt x="188" y="1594"/>
                  </a:cubicBezTo>
                  <a:cubicBezTo>
                    <a:pt x="188" y="818"/>
                    <a:pt x="818" y="188"/>
                    <a:pt x="1594" y="188"/>
                  </a:cubicBezTo>
                  <a:cubicBezTo>
                    <a:pt x="2369" y="188"/>
                    <a:pt x="3000" y="818"/>
                    <a:pt x="3000" y="1594"/>
                  </a:cubicBezTo>
                  <a:cubicBezTo>
                    <a:pt x="3000" y="2369"/>
                    <a:pt x="2369" y="3000"/>
                    <a:pt x="1594" y="3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2" name="Freeform 365">
              <a:extLst>
                <a:ext uri="{FF2B5EF4-FFF2-40B4-BE49-F238E27FC236}">
                  <a16:creationId xmlns:a16="http://schemas.microsoft.com/office/drawing/2014/main" id="{C335AC80-1462-4612-953D-32AE6BC20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" y="3372"/>
              <a:ext cx="38" cy="99"/>
            </a:xfrm>
            <a:custGeom>
              <a:avLst/>
              <a:gdLst>
                <a:gd name="T0" fmla="*/ 158 w 701"/>
                <a:gd name="T1" fmla="*/ 28 h 1823"/>
                <a:gd name="T2" fmla="*/ 28 w 701"/>
                <a:gd name="T3" fmla="*/ 55 h 1823"/>
                <a:gd name="T4" fmla="*/ 55 w 701"/>
                <a:gd name="T5" fmla="*/ 185 h 1823"/>
                <a:gd name="T6" fmla="*/ 513 w 701"/>
                <a:gd name="T7" fmla="*/ 1029 h 1823"/>
                <a:gd name="T8" fmla="*/ 283 w 701"/>
                <a:gd name="T9" fmla="*/ 1669 h 1823"/>
                <a:gd name="T10" fmla="*/ 296 w 701"/>
                <a:gd name="T11" fmla="*/ 1801 h 1823"/>
                <a:gd name="T12" fmla="*/ 355 w 701"/>
                <a:gd name="T13" fmla="*/ 1823 h 1823"/>
                <a:gd name="T14" fmla="*/ 428 w 701"/>
                <a:gd name="T15" fmla="*/ 1788 h 1823"/>
                <a:gd name="T16" fmla="*/ 701 w 701"/>
                <a:gd name="T17" fmla="*/ 1029 h 1823"/>
                <a:gd name="T18" fmla="*/ 158 w 701"/>
                <a:gd name="T19" fmla="*/ 28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1823">
                  <a:moveTo>
                    <a:pt x="158" y="28"/>
                  </a:moveTo>
                  <a:cubicBezTo>
                    <a:pt x="114" y="0"/>
                    <a:pt x="56" y="12"/>
                    <a:pt x="28" y="55"/>
                  </a:cubicBezTo>
                  <a:cubicBezTo>
                    <a:pt x="0" y="99"/>
                    <a:pt x="12" y="157"/>
                    <a:pt x="55" y="185"/>
                  </a:cubicBezTo>
                  <a:cubicBezTo>
                    <a:pt x="342" y="372"/>
                    <a:pt x="513" y="687"/>
                    <a:pt x="513" y="1029"/>
                  </a:cubicBezTo>
                  <a:cubicBezTo>
                    <a:pt x="513" y="1262"/>
                    <a:pt x="431" y="1490"/>
                    <a:pt x="283" y="1669"/>
                  </a:cubicBezTo>
                  <a:cubicBezTo>
                    <a:pt x="250" y="1709"/>
                    <a:pt x="256" y="1768"/>
                    <a:pt x="296" y="1801"/>
                  </a:cubicBezTo>
                  <a:cubicBezTo>
                    <a:pt x="313" y="1816"/>
                    <a:pt x="334" y="1823"/>
                    <a:pt x="355" y="1823"/>
                  </a:cubicBezTo>
                  <a:cubicBezTo>
                    <a:pt x="382" y="1823"/>
                    <a:pt x="409" y="1811"/>
                    <a:pt x="428" y="1788"/>
                  </a:cubicBezTo>
                  <a:cubicBezTo>
                    <a:pt x="604" y="1575"/>
                    <a:pt x="701" y="1306"/>
                    <a:pt x="701" y="1029"/>
                  </a:cubicBezTo>
                  <a:cubicBezTo>
                    <a:pt x="701" y="624"/>
                    <a:pt x="498" y="249"/>
                    <a:pt x="158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3" name="Freeform 366">
              <a:extLst>
                <a:ext uri="{FF2B5EF4-FFF2-40B4-BE49-F238E27FC236}">
                  <a16:creationId xmlns:a16="http://schemas.microsoft.com/office/drawing/2014/main" id="{845C5D97-AD02-4091-BEE0-58602E57B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" y="3363"/>
              <a:ext cx="21" cy="12"/>
            </a:xfrm>
            <a:custGeom>
              <a:avLst/>
              <a:gdLst>
                <a:gd name="T0" fmla="*/ 311 w 395"/>
                <a:gd name="T1" fmla="*/ 20 h 206"/>
                <a:gd name="T2" fmla="*/ 94 w 395"/>
                <a:gd name="T3" fmla="*/ 0 h 206"/>
                <a:gd name="T4" fmla="*/ 0 w 395"/>
                <a:gd name="T5" fmla="*/ 94 h 206"/>
                <a:gd name="T6" fmla="*/ 94 w 395"/>
                <a:gd name="T7" fmla="*/ 188 h 206"/>
                <a:gd name="T8" fmla="*/ 277 w 395"/>
                <a:gd name="T9" fmla="*/ 204 h 206"/>
                <a:gd name="T10" fmla="*/ 294 w 395"/>
                <a:gd name="T11" fmla="*/ 206 h 206"/>
                <a:gd name="T12" fmla="*/ 386 w 395"/>
                <a:gd name="T13" fmla="*/ 129 h 206"/>
                <a:gd name="T14" fmla="*/ 311 w 395"/>
                <a:gd name="T15" fmla="*/ 2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206">
                  <a:moveTo>
                    <a:pt x="311" y="20"/>
                  </a:moveTo>
                  <a:cubicBezTo>
                    <a:pt x="240" y="7"/>
                    <a:pt x="167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55" y="188"/>
                    <a:pt x="217" y="193"/>
                    <a:pt x="277" y="204"/>
                  </a:cubicBezTo>
                  <a:cubicBezTo>
                    <a:pt x="283" y="205"/>
                    <a:pt x="288" y="206"/>
                    <a:pt x="294" y="206"/>
                  </a:cubicBezTo>
                  <a:cubicBezTo>
                    <a:pt x="338" y="206"/>
                    <a:pt x="378" y="174"/>
                    <a:pt x="386" y="129"/>
                  </a:cubicBezTo>
                  <a:cubicBezTo>
                    <a:pt x="395" y="78"/>
                    <a:pt x="362" y="29"/>
                    <a:pt x="311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45" name="Group 1545">
            <a:extLst>
              <a:ext uri="{FF2B5EF4-FFF2-40B4-BE49-F238E27FC236}">
                <a16:creationId xmlns:a16="http://schemas.microsoft.com/office/drawing/2014/main" id="{49680D98-FC8E-4CD6-BD3E-87E7CBBAEB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74243" y="3314363"/>
            <a:ext cx="595194" cy="574552"/>
            <a:chOff x="144" y="439"/>
            <a:chExt cx="173" cy="167"/>
          </a:xfrm>
          <a:solidFill>
            <a:schemeClr val="bg2">
              <a:lumMod val="25000"/>
            </a:schemeClr>
          </a:solidFill>
        </p:grpSpPr>
        <p:sp>
          <p:nvSpPr>
            <p:cNvPr id="246" name="Freeform 1546">
              <a:extLst>
                <a:ext uri="{FF2B5EF4-FFF2-40B4-BE49-F238E27FC236}">
                  <a16:creationId xmlns:a16="http://schemas.microsoft.com/office/drawing/2014/main" id="{FE527D26-58B0-435F-97D1-9BF67A8EBF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" y="439"/>
              <a:ext cx="151" cy="150"/>
            </a:xfrm>
            <a:custGeom>
              <a:avLst/>
              <a:gdLst>
                <a:gd name="T0" fmla="*/ 1298 w 14023"/>
                <a:gd name="T1" fmla="*/ 14023 h 14023"/>
                <a:gd name="T2" fmla="*/ 8050 w 14023"/>
                <a:gd name="T3" fmla="*/ 14023 h 14023"/>
                <a:gd name="T4" fmla="*/ 8050 w 14023"/>
                <a:gd name="T5" fmla="*/ 13503 h 14023"/>
                <a:gd name="T6" fmla="*/ 1298 w 14023"/>
                <a:gd name="T7" fmla="*/ 13503 h 14023"/>
                <a:gd name="T8" fmla="*/ 519 w 14023"/>
                <a:gd name="T9" fmla="*/ 12724 h 14023"/>
                <a:gd name="T10" fmla="*/ 519 w 14023"/>
                <a:gd name="T11" fmla="*/ 1298 h 14023"/>
                <a:gd name="T12" fmla="*/ 1298 w 14023"/>
                <a:gd name="T13" fmla="*/ 519 h 14023"/>
                <a:gd name="T14" fmla="*/ 12724 w 14023"/>
                <a:gd name="T15" fmla="*/ 519 h 14023"/>
                <a:gd name="T16" fmla="*/ 13503 w 14023"/>
                <a:gd name="T17" fmla="*/ 1298 h 14023"/>
                <a:gd name="T18" fmla="*/ 13503 w 14023"/>
                <a:gd name="T19" fmla="*/ 7271 h 14023"/>
                <a:gd name="T20" fmla="*/ 14023 w 14023"/>
                <a:gd name="T21" fmla="*/ 7271 h 14023"/>
                <a:gd name="T22" fmla="*/ 14023 w 14023"/>
                <a:gd name="T23" fmla="*/ 1298 h 14023"/>
                <a:gd name="T24" fmla="*/ 12724 w 14023"/>
                <a:gd name="T25" fmla="*/ 0 h 14023"/>
                <a:gd name="T26" fmla="*/ 1298 w 14023"/>
                <a:gd name="T27" fmla="*/ 0 h 14023"/>
                <a:gd name="T28" fmla="*/ 0 w 14023"/>
                <a:gd name="T29" fmla="*/ 1298 h 14023"/>
                <a:gd name="T30" fmla="*/ 0 w 14023"/>
                <a:gd name="T31" fmla="*/ 12724 h 14023"/>
                <a:gd name="T32" fmla="*/ 1298 w 14023"/>
                <a:gd name="T33" fmla="*/ 14023 h 14023"/>
                <a:gd name="T34" fmla="*/ 1298 w 14023"/>
                <a:gd name="T35" fmla="*/ 14023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23" h="14023">
                  <a:moveTo>
                    <a:pt x="1298" y="14023"/>
                  </a:moveTo>
                  <a:lnTo>
                    <a:pt x="8050" y="14023"/>
                  </a:lnTo>
                  <a:lnTo>
                    <a:pt x="8050" y="13503"/>
                  </a:lnTo>
                  <a:lnTo>
                    <a:pt x="1298" y="13503"/>
                  </a:lnTo>
                  <a:cubicBezTo>
                    <a:pt x="868" y="13503"/>
                    <a:pt x="519" y="13155"/>
                    <a:pt x="519" y="12724"/>
                  </a:cubicBezTo>
                  <a:lnTo>
                    <a:pt x="519" y="1298"/>
                  </a:lnTo>
                  <a:cubicBezTo>
                    <a:pt x="519" y="868"/>
                    <a:pt x="868" y="519"/>
                    <a:pt x="1298" y="519"/>
                  </a:cubicBezTo>
                  <a:lnTo>
                    <a:pt x="12724" y="519"/>
                  </a:lnTo>
                  <a:cubicBezTo>
                    <a:pt x="13155" y="519"/>
                    <a:pt x="13503" y="868"/>
                    <a:pt x="13503" y="1298"/>
                  </a:cubicBezTo>
                  <a:lnTo>
                    <a:pt x="13503" y="7271"/>
                  </a:lnTo>
                  <a:lnTo>
                    <a:pt x="14023" y="7271"/>
                  </a:lnTo>
                  <a:lnTo>
                    <a:pt x="14023" y="1298"/>
                  </a:lnTo>
                  <a:cubicBezTo>
                    <a:pt x="14022" y="582"/>
                    <a:pt x="13441" y="1"/>
                    <a:pt x="12724" y="0"/>
                  </a:cubicBezTo>
                  <a:lnTo>
                    <a:pt x="1298" y="0"/>
                  </a:lnTo>
                  <a:cubicBezTo>
                    <a:pt x="582" y="1"/>
                    <a:pt x="1" y="582"/>
                    <a:pt x="0" y="1298"/>
                  </a:cubicBezTo>
                  <a:lnTo>
                    <a:pt x="0" y="12724"/>
                  </a:lnTo>
                  <a:cubicBezTo>
                    <a:pt x="1" y="13441"/>
                    <a:pt x="582" y="14022"/>
                    <a:pt x="1298" y="14023"/>
                  </a:cubicBezTo>
                  <a:close/>
                  <a:moveTo>
                    <a:pt x="1298" y="14023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7" name="Freeform 1547">
              <a:extLst>
                <a:ext uri="{FF2B5EF4-FFF2-40B4-BE49-F238E27FC236}">
                  <a16:creationId xmlns:a16="http://schemas.microsoft.com/office/drawing/2014/main" id="{526F4F6C-EA2C-4459-965B-178D772EE6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" y="450"/>
              <a:ext cx="6" cy="5"/>
            </a:xfrm>
            <a:custGeom>
              <a:avLst/>
              <a:gdLst>
                <a:gd name="T0" fmla="*/ 0 w 519"/>
                <a:gd name="T1" fmla="*/ 0 h 519"/>
                <a:gd name="T2" fmla="*/ 519 w 519"/>
                <a:gd name="T3" fmla="*/ 0 h 519"/>
                <a:gd name="T4" fmla="*/ 519 w 519"/>
                <a:gd name="T5" fmla="*/ 519 h 519"/>
                <a:gd name="T6" fmla="*/ 0 w 519"/>
                <a:gd name="T7" fmla="*/ 519 h 519"/>
                <a:gd name="T8" fmla="*/ 0 w 519"/>
                <a:gd name="T9" fmla="*/ 0 h 519"/>
                <a:gd name="T10" fmla="*/ 0 w 519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9" h="519">
                  <a:moveTo>
                    <a:pt x="0" y="0"/>
                  </a:moveTo>
                  <a:lnTo>
                    <a:pt x="519" y="0"/>
                  </a:lnTo>
                  <a:lnTo>
                    <a:pt x="519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" name="Freeform 1548">
              <a:extLst>
                <a:ext uri="{FF2B5EF4-FFF2-40B4-BE49-F238E27FC236}">
                  <a16:creationId xmlns:a16="http://schemas.microsoft.com/office/drawing/2014/main" id="{A5A5F379-19B8-49D2-B733-88CD35B4FA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" y="450"/>
              <a:ext cx="6" cy="5"/>
            </a:xfrm>
            <a:custGeom>
              <a:avLst/>
              <a:gdLst>
                <a:gd name="T0" fmla="*/ 0 w 520"/>
                <a:gd name="T1" fmla="*/ 0 h 519"/>
                <a:gd name="T2" fmla="*/ 520 w 520"/>
                <a:gd name="T3" fmla="*/ 0 h 519"/>
                <a:gd name="T4" fmla="*/ 520 w 520"/>
                <a:gd name="T5" fmla="*/ 519 h 519"/>
                <a:gd name="T6" fmla="*/ 0 w 520"/>
                <a:gd name="T7" fmla="*/ 519 h 519"/>
                <a:gd name="T8" fmla="*/ 0 w 520"/>
                <a:gd name="T9" fmla="*/ 0 h 519"/>
                <a:gd name="T10" fmla="*/ 0 w 520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0" h="519">
                  <a:moveTo>
                    <a:pt x="0" y="0"/>
                  </a:moveTo>
                  <a:lnTo>
                    <a:pt x="520" y="0"/>
                  </a:lnTo>
                  <a:lnTo>
                    <a:pt x="520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" name="Freeform 1549">
              <a:extLst>
                <a:ext uri="{FF2B5EF4-FFF2-40B4-BE49-F238E27FC236}">
                  <a16:creationId xmlns:a16="http://schemas.microsoft.com/office/drawing/2014/main" id="{ACE23967-09A8-4DFC-BAAD-56634B6495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" y="450"/>
              <a:ext cx="6" cy="5"/>
            </a:xfrm>
            <a:custGeom>
              <a:avLst/>
              <a:gdLst>
                <a:gd name="T0" fmla="*/ 0 w 520"/>
                <a:gd name="T1" fmla="*/ 0 h 519"/>
                <a:gd name="T2" fmla="*/ 520 w 520"/>
                <a:gd name="T3" fmla="*/ 0 h 519"/>
                <a:gd name="T4" fmla="*/ 520 w 520"/>
                <a:gd name="T5" fmla="*/ 519 h 519"/>
                <a:gd name="T6" fmla="*/ 0 w 520"/>
                <a:gd name="T7" fmla="*/ 519 h 519"/>
                <a:gd name="T8" fmla="*/ 0 w 520"/>
                <a:gd name="T9" fmla="*/ 0 h 519"/>
                <a:gd name="T10" fmla="*/ 0 w 520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0" h="519">
                  <a:moveTo>
                    <a:pt x="0" y="0"/>
                  </a:moveTo>
                  <a:lnTo>
                    <a:pt x="520" y="0"/>
                  </a:lnTo>
                  <a:lnTo>
                    <a:pt x="520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" name="Freeform 1550">
              <a:extLst>
                <a:ext uri="{FF2B5EF4-FFF2-40B4-BE49-F238E27FC236}">
                  <a16:creationId xmlns:a16="http://schemas.microsoft.com/office/drawing/2014/main" id="{BE98FA2B-45F6-4F58-B99E-F4049F9AD2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" y="461"/>
              <a:ext cx="128" cy="6"/>
            </a:xfrm>
            <a:custGeom>
              <a:avLst/>
              <a:gdLst>
                <a:gd name="T0" fmla="*/ 0 w 11945"/>
                <a:gd name="T1" fmla="*/ 0 h 520"/>
                <a:gd name="T2" fmla="*/ 11945 w 11945"/>
                <a:gd name="T3" fmla="*/ 0 h 520"/>
                <a:gd name="T4" fmla="*/ 11945 w 11945"/>
                <a:gd name="T5" fmla="*/ 520 h 520"/>
                <a:gd name="T6" fmla="*/ 0 w 11945"/>
                <a:gd name="T7" fmla="*/ 520 h 520"/>
                <a:gd name="T8" fmla="*/ 0 w 11945"/>
                <a:gd name="T9" fmla="*/ 0 h 520"/>
                <a:gd name="T10" fmla="*/ 0 w 11945"/>
                <a:gd name="T11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45" h="520">
                  <a:moveTo>
                    <a:pt x="0" y="0"/>
                  </a:moveTo>
                  <a:lnTo>
                    <a:pt x="11945" y="0"/>
                  </a:lnTo>
                  <a:lnTo>
                    <a:pt x="11945" y="520"/>
                  </a:lnTo>
                  <a:lnTo>
                    <a:pt x="0" y="520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Freeform 1551">
              <a:extLst>
                <a:ext uri="{FF2B5EF4-FFF2-40B4-BE49-F238E27FC236}">
                  <a16:creationId xmlns:a16="http://schemas.microsoft.com/office/drawing/2014/main" id="{9BDF34DB-4875-4045-AEDF-BD3C3FA6DC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" y="473"/>
              <a:ext cx="34" cy="34"/>
            </a:xfrm>
            <a:custGeom>
              <a:avLst/>
              <a:gdLst>
                <a:gd name="T0" fmla="*/ 2810 w 3177"/>
                <a:gd name="T1" fmla="*/ 0 h 3177"/>
                <a:gd name="T2" fmla="*/ 2150 w 3177"/>
                <a:gd name="T3" fmla="*/ 660 h 3177"/>
                <a:gd name="T4" fmla="*/ 423 w 3177"/>
                <a:gd name="T5" fmla="*/ 922 h 3177"/>
                <a:gd name="T6" fmla="*/ 510 w 3177"/>
                <a:gd name="T7" fmla="*/ 2667 h 3177"/>
                <a:gd name="T8" fmla="*/ 2255 w 3177"/>
                <a:gd name="T9" fmla="*/ 2754 h 3177"/>
                <a:gd name="T10" fmla="*/ 2517 w 3177"/>
                <a:gd name="T11" fmla="*/ 1027 h 3177"/>
                <a:gd name="T12" fmla="*/ 3177 w 3177"/>
                <a:gd name="T13" fmla="*/ 368 h 3177"/>
                <a:gd name="T14" fmla="*/ 2810 w 3177"/>
                <a:gd name="T15" fmla="*/ 0 h 3177"/>
                <a:gd name="T16" fmla="*/ 1435 w 3177"/>
                <a:gd name="T17" fmla="*/ 2521 h 3177"/>
                <a:gd name="T18" fmla="*/ 656 w 3177"/>
                <a:gd name="T19" fmla="*/ 1742 h 3177"/>
                <a:gd name="T20" fmla="*/ 1435 w 3177"/>
                <a:gd name="T21" fmla="*/ 963 h 3177"/>
                <a:gd name="T22" fmla="*/ 1769 w 3177"/>
                <a:gd name="T23" fmla="*/ 1041 h 3177"/>
                <a:gd name="T24" fmla="*/ 1252 w 3177"/>
                <a:gd name="T25" fmla="*/ 1558 h 3177"/>
                <a:gd name="T26" fmla="*/ 1619 w 3177"/>
                <a:gd name="T27" fmla="*/ 1925 h 3177"/>
                <a:gd name="T28" fmla="*/ 2136 w 3177"/>
                <a:gd name="T29" fmla="*/ 1408 h 3177"/>
                <a:gd name="T30" fmla="*/ 2214 w 3177"/>
                <a:gd name="T31" fmla="*/ 1742 h 3177"/>
                <a:gd name="T32" fmla="*/ 1435 w 3177"/>
                <a:gd name="T33" fmla="*/ 2521 h 3177"/>
                <a:gd name="T34" fmla="*/ 1435 w 3177"/>
                <a:gd name="T35" fmla="*/ 2521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7" h="3177">
                  <a:moveTo>
                    <a:pt x="2810" y="0"/>
                  </a:moveTo>
                  <a:lnTo>
                    <a:pt x="2150" y="660"/>
                  </a:lnTo>
                  <a:cubicBezTo>
                    <a:pt x="1592" y="291"/>
                    <a:pt x="846" y="404"/>
                    <a:pt x="423" y="922"/>
                  </a:cubicBezTo>
                  <a:cubicBezTo>
                    <a:pt x="0" y="1440"/>
                    <a:pt x="38" y="2194"/>
                    <a:pt x="510" y="2667"/>
                  </a:cubicBezTo>
                  <a:cubicBezTo>
                    <a:pt x="983" y="3140"/>
                    <a:pt x="1737" y="3177"/>
                    <a:pt x="2255" y="2754"/>
                  </a:cubicBezTo>
                  <a:cubicBezTo>
                    <a:pt x="2773" y="2331"/>
                    <a:pt x="2886" y="1585"/>
                    <a:pt x="2517" y="1027"/>
                  </a:cubicBezTo>
                  <a:lnTo>
                    <a:pt x="3177" y="368"/>
                  </a:lnTo>
                  <a:lnTo>
                    <a:pt x="2810" y="0"/>
                  </a:lnTo>
                  <a:close/>
                  <a:moveTo>
                    <a:pt x="1435" y="2521"/>
                  </a:moveTo>
                  <a:cubicBezTo>
                    <a:pt x="1005" y="2521"/>
                    <a:pt x="656" y="2172"/>
                    <a:pt x="656" y="1742"/>
                  </a:cubicBezTo>
                  <a:cubicBezTo>
                    <a:pt x="656" y="1312"/>
                    <a:pt x="1005" y="963"/>
                    <a:pt x="1435" y="963"/>
                  </a:cubicBezTo>
                  <a:cubicBezTo>
                    <a:pt x="1551" y="963"/>
                    <a:pt x="1665" y="990"/>
                    <a:pt x="1769" y="1041"/>
                  </a:cubicBezTo>
                  <a:lnTo>
                    <a:pt x="1252" y="1558"/>
                  </a:lnTo>
                  <a:lnTo>
                    <a:pt x="1619" y="1925"/>
                  </a:lnTo>
                  <a:lnTo>
                    <a:pt x="2136" y="1408"/>
                  </a:lnTo>
                  <a:cubicBezTo>
                    <a:pt x="2187" y="1512"/>
                    <a:pt x="2214" y="1626"/>
                    <a:pt x="2214" y="1742"/>
                  </a:cubicBezTo>
                  <a:cubicBezTo>
                    <a:pt x="2214" y="2172"/>
                    <a:pt x="1865" y="2521"/>
                    <a:pt x="1435" y="2521"/>
                  </a:cubicBezTo>
                  <a:close/>
                  <a:moveTo>
                    <a:pt x="1435" y="2521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" name="Freeform 1552">
              <a:extLst>
                <a:ext uri="{FF2B5EF4-FFF2-40B4-BE49-F238E27FC236}">
                  <a16:creationId xmlns:a16="http://schemas.microsoft.com/office/drawing/2014/main" id="{3A926EA6-0AF7-4A65-808F-9E1F3273B8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483"/>
              <a:ext cx="48" cy="6"/>
            </a:xfrm>
            <a:custGeom>
              <a:avLst/>
              <a:gdLst>
                <a:gd name="T0" fmla="*/ 0 w 4414"/>
                <a:gd name="T1" fmla="*/ 0 h 519"/>
                <a:gd name="T2" fmla="*/ 4414 w 4414"/>
                <a:gd name="T3" fmla="*/ 0 h 519"/>
                <a:gd name="T4" fmla="*/ 4414 w 4414"/>
                <a:gd name="T5" fmla="*/ 519 h 519"/>
                <a:gd name="T6" fmla="*/ 0 w 4414"/>
                <a:gd name="T7" fmla="*/ 519 h 519"/>
                <a:gd name="T8" fmla="*/ 0 w 4414"/>
                <a:gd name="T9" fmla="*/ 0 h 519"/>
                <a:gd name="T10" fmla="*/ 0 w 4414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14" h="519">
                  <a:moveTo>
                    <a:pt x="0" y="0"/>
                  </a:moveTo>
                  <a:lnTo>
                    <a:pt x="4414" y="0"/>
                  </a:lnTo>
                  <a:lnTo>
                    <a:pt x="4414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" name="Freeform 1553">
              <a:extLst>
                <a:ext uri="{FF2B5EF4-FFF2-40B4-BE49-F238E27FC236}">
                  <a16:creationId xmlns:a16="http://schemas.microsoft.com/office/drawing/2014/main" id="{26276C98-D837-4731-924A-7D5862E0C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495"/>
              <a:ext cx="20" cy="5"/>
            </a:xfrm>
            <a:custGeom>
              <a:avLst/>
              <a:gdLst>
                <a:gd name="T0" fmla="*/ 0 w 1817"/>
                <a:gd name="T1" fmla="*/ 0 h 519"/>
                <a:gd name="T2" fmla="*/ 1817 w 1817"/>
                <a:gd name="T3" fmla="*/ 0 h 519"/>
                <a:gd name="T4" fmla="*/ 1817 w 1817"/>
                <a:gd name="T5" fmla="*/ 519 h 519"/>
                <a:gd name="T6" fmla="*/ 0 w 1817"/>
                <a:gd name="T7" fmla="*/ 519 h 519"/>
                <a:gd name="T8" fmla="*/ 0 w 1817"/>
                <a:gd name="T9" fmla="*/ 0 h 519"/>
                <a:gd name="T10" fmla="*/ 0 w 181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7" h="519">
                  <a:moveTo>
                    <a:pt x="0" y="0"/>
                  </a:moveTo>
                  <a:lnTo>
                    <a:pt x="1817" y="0"/>
                  </a:lnTo>
                  <a:lnTo>
                    <a:pt x="181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Freeform 1554">
              <a:extLst>
                <a:ext uri="{FF2B5EF4-FFF2-40B4-BE49-F238E27FC236}">
                  <a16:creationId xmlns:a16="http://schemas.microsoft.com/office/drawing/2014/main" id="{EFAD3714-9A16-442C-AC53-8B63884A74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" y="495"/>
              <a:ext cx="39" cy="5"/>
            </a:xfrm>
            <a:custGeom>
              <a:avLst/>
              <a:gdLst>
                <a:gd name="T0" fmla="*/ 0 w 3635"/>
                <a:gd name="T1" fmla="*/ 0 h 519"/>
                <a:gd name="T2" fmla="*/ 3635 w 3635"/>
                <a:gd name="T3" fmla="*/ 0 h 519"/>
                <a:gd name="T4" fmla="*/ 3635 w 3635"/>
                <a:gd name="T5" fmla="*/ 519 h 519"/>
                <a:gd name="T6" fmla="*/ 0 w 3635"/>
                <a:gd name="T7" fmla="*/ 519 h 519"/>
                <a:gd name="T8" fmla="*/ 0 w 3635"/>
                <a:gd name="T9" fmla="*/ 0 h 519"/>
                <a:gd name="T10" fmla="*/ 0 w 3635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5" h="519">
                  <a:moveTo>
                    <a:pt x="0" y="0"/>
                  </a:moveTo>
                  <a:lnTo>
                    <a:pt x="3635" y="0"/>
                  </a:lnTo>
                  <a:lnTo>
                    <a:pt x="3635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" name="Freeform 1555">
              <a:extLst>
                <a:ext uri="{FF2B5EF4-FFF2-40B4-BE49-F238E27FC236}">
                  <a16:creationId xmlns:a16="http://schemas.microsoft.com/office/drawing/2014/main" id="{84BC4A2C-689D-4211-AFC4-38681A2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" y="483"/>
              <a:ext cx="28" cy="6"/>
            </a:xfrm>
            <a:custGeom>
              <a:avLst/>
              <a:gdLst>
                <a:gd name="T0" fmla="*/ 0 w 2597"/>
                <a:gd name="T1" fmla="*/ 0 h 519"/>
                <a:gd name="T2" fmla="*/ 2597 w 2597"/>
                <a:gd name="T3" fmla="*/ 0 h 519"/>
                <a:gd name="T4" fmla="*/ 2597 w 2597"/>
                <a:gd name="T5" fmla="*/ 519 h 519"/>
                <a:gd name="T6" fmla="*/ 0 w 2597"/>
                <a:gd name="T7" fmla="*/ 519 h 519"/>
                <a:gd name="T8" fmla="*/ 0 w 2597"/>
                <a:gd name="T9" fmla="*/ 0 h 519"/>
                <a:gd name="T10" fmla="*/ 0 w 259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7" h="519">
                  <a:moveTo>
                    <a:pt x="0" y="0"/>
                  </a:moveTo>
                  <a:lnTo>
                    <a:pt x="2597" y="0"/>
                  </a:lnTo>
                  <a:lnTo>
                    <a:pt x="259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" name="Freeform 1556">
              <a:extLst>
                <a:ext uri="{FF2B5EF4-FFF2-40B4-BE49-F238E27FC236}">
                  <a16:creationId xmlns:a16="http://schemas.microsoft.com/office/drawing/2014/main" id="{D23191FB-B949-437B-88D9-1CDBF8CF6E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" y="506"/>
              <a:ext cx="34" cy="35"/>
            </a:xfrm>
            <a:custGeom>
              <a:avLst/>
              <a:gdLst>
                <a:gd name="T0" fmla="*/ 2810 w 3177"/>
                <a:gd name="T1" fmla="*/ 0 h 3178"/>
                <a:gd name="T2" fmla="*/ 2150 w 3177"/>
                <a:gd name="T3" fmla="*/ 660 h 3178"/>
                <a:gd name="T4" fmla="*/ 423 w 3177"/>
                <a:gd name="T5" fmla="*/ 922 h 3178"/>
                <a:gd name="T6" fmla="*/ 510 w 3177"/>
                <a:gd name="T7" fmla="*/ 2667 h 3178"/>
                <a:gd name="T8" fmla="*/ 2255 w 3177"/>
                <a:gd name="T9" fmla="*/ 2754 h 3178"/>
                <a:gd name="T10" fmla="*/ 2517 w 3177"/>
                <a:gd name="T11" fmla="*/ 1027 h 3178"/>
                <a:gd name="T12" fmla="*/ 3177 w 3177"/>
                <a:gd name="T13" fmla="*/ 368 h 3178"/>
                <a:gd name="T14" fmla="*/ 2810 w 3177"/>
                <a:gd name="T15" fmla="*/ 0 h 3178"/>
                <a:gd name="T16" fmla="*/ 1435 w 3177"/>
                <a:gd name="T17" fmla="*/ 2521 h 3178"/>
                <a:gd name="T18" fmla="*/ 656 w 3177"/>
                <a:gd name="T19" fmla="*/ 1742 h 3178"/>
                <a:gd name="T20" fmla="*/ 1435 w 3177"/>
                <a:gd name="T21" fmla="*/ 963 h 3178"/>
                <a:gd name="T22" fmla="*/ 1769 w 3177"/>
                <a:gd name="T23" fmla="*/ 1041 h 3178"/>
                <a:gd name="T24" fmla="*/ 1252 w 3177"/>
                <a:gd name="T25" fmla="*/ 1558 h 3178"/>
                <a:gd name="T26" fmla="*/ 1619 w 3177"/>
                <a:gd name="T27" fmla="*/ 1925 h 3178"/>
                <a:gd name="T28" fmla="*/ 2136 w 3177"/>
                <a:gd name="T29" fmla="*/ 1408 h 3178"/>
                <a:gd name="T30" fmla="*/ 2214 w 3177"/>
                <a:gd name="T31" fmla="*/ 1742 h 3178"/>
                <a:gd name="T32" fmla="*/ 1435 w 3177"/>
                <a:gd name="T33" fmla="*/ 2521 h 3178"/>
                <a:gd name="T34" fmla="*/ 1435 w 3177"/>
                <a:gd name="T35" fmla="*/ 2521 h 3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7" h="3178">
                  <a:moveTo>
                    <a:pt x="2810" y="0"/>
                  </a:moveTo>
                  <a:lnTo>
                    <a:pt x="2150" y="660"/>
                  </a:lnTo>
                  <a:cubicBezTo>
                    <a:pt x="1592" y="291"/>
                    <a:pt x="846" y="404"/>
                    <a:pt x="423" y="922"/>
                  </a:cubicBezTo>
                  <a:cubicBezTo>
                    <a:pt x="0" y="1440"/>
                    <a:pt x="38" y="2194"/>
                    <a:pt x="510" y="2667"/>
                  </a:cubicBezTo>
                  <a:cubicBezTo>
                    <a:pt x="983" y="3140"/>
                    <a:pt x="1737" y="3178"/>
                    <a:pt x="2255" y="2754"/>
                  </a:cubicBezTo>
                  <a:cubicBezTo>
                    <a:pt x="2773" y="2331"/>
                    <a:pt x="2886" y="1585"/>
                    <a:pt x="2517" y="1027"/>
                  </a:cubicBezTo>
                  <a:lnTo>
                    <a:pt x="3177" y="368"/>
                  </a:lnTo>
                  <a:lnTo>
                    <a:pt x="2810" y="0"/>
                  </a:lnTo>
                  <a:close/>
                  <a:moveTo>
                    <a:pt x="1435" y="2521"/>
                  </a:moveTo>
                  <a:cubicBezTo>
                    <a:pt x="1005" y="2521"/>
                    <a:pt x="656" y="2172"/>
                    <a:pt x="656" y="1742"/>
                  </a:cubicBezTo>
                  <a:cubicBezTo>
                    <a:pt x="656" y="1312"/>
                    <a:pt x="1005" y="963"/>
                    <a:pt x="1435" y="963"/>
                  </a:cubicBezTo>
                  <a:cubicBezTo>
                    <a:pt x="1551" y="963"/>
                    <a:pt x="1665" y="990"/>
                    <a:pt x="1769" y="1041"/>
                  </a:cubicBezTo>
                  <a:lnTo>
                    <a:pt x="1252" y="1558"/>
                  </a:lnTo>
                  <a:lnTo>
                    <a:pt x="1619" y="1925"/>
                  </a:lnTo>
                  <a:lnTo>
                    <a:pt x="2136" y="1408"/>
                  </a:lnTo>
                  <a:cubicBezTo>
                    <a:pt x="2187" y="1512"/>
                    <a:pt x="2214" y="1626"/>
                    <a:pt x="2214" y="1742"/>
                  </a:cubicBezTo>
                  <a:cubicBezTo>
                    <a:pt x="2214" y="2172"/>
                    <a:pt x="1865" y="2521"/>
                    <a:pt x="1435" y="2521"/>
                  </a:cubicBezTo>
                  <a:close/>
                  <a:moveTo>
                    <a:pt x="1435" y="2521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Freeform 1557">
              <a:extLst>
                <a:ext uri="{FF2B5EF4-FFF2-40B4-BE49-F238E27FC236}">
                  <a16:creationId xmlns:a16="http://schemas.microsoft.com/office/drawing/2014/main" id="{E7B01AE4-5B5E-49B0-8A15-38A240F600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17"/>
              <a:ext cx="48" cy="5"/>
            </a:xfrm>
            <a:custGeom>
              <a:avLst/>
              <a:gdLst>
                <a:gd name="T0" fmla="*/ 0 w 4414"/>
                <a:gd name="T1" fmla="*/ 0 h 519"/>
                <a:gd name="T2" fmla="*/ 4414 w 4414"/>
                <a:gd name="T3" fmla="*/ 0 h 519"/>
                <a:gd name="T4" fmla="*/ 4414 w 4414"/>
                <a:gd name="T5" fmla="*/ 519 h 519"/>
                <a:gd name="T6" fmla="*/ 0 w 4414"/>
                <a:gd name="T7" fmla="*/ 519 h 519"/>
                <a:gd name="T8" fmla="*/ 0 w 4414"/>
                <a:gd name="T9" fmla="*/ 0 h 519"/>
                <a:gd name="T10" fmla="*/ 0 w 4414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14" h="519">
                  <a:moveTo>
                    <a:pt x="0" y="0"/>
                  </a:moveTo>
                  <a:lnTo>
                    <a:pt x="4414" y="0"/>
                  </a:lnTo>
                  <a:lnTo>
                    <a:pt x="4414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Freeform 1558">
              <a:extLst>
                <a:ext uri="{FF2B5EF4-FFF2-40B4-BE49-F238E27FC236}">
                  <a16:creationId xmlns:a16="http://schemas.microsoft.com/office/drawing/2014/main" id="{C77E0150-FEC1-488F-8424-C93FAC6E4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28"/>
              <a:ext cx="20" cy="6"/>
            </a:xfrm>
            <a:custGeom>
              <a:avLst/>
              <a:gdLst>
                <a:gd name="T0" fmla="*/ 0 w 1817"/>
                <a:gd name="T1" fmla="*/ 0 h 519"/>
                <a:gd name="T2" fmla="*/ 1817 w 1817"/>
                <a:gd name="T3" fmla="*/ 0 h 519"/>
                <a:gd name="T4" fmla="*/ 1817 w 1817"/>
                <a:gd name="T5" fmla="*/ 519 h 519"/>
                <a:gd name="T6" fmla="*/ 0 w 1817"/>
                <a:gd name="T7" fmla="*/ 519 h 519"/>
                <a:gd name="T8" fmla="*/ 0 w 1817"/>
                <a:gd name="T9" fmla="*/ 0 h 519"/>
                <a:gd name="T10" fmla="*/ 0 w 181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7" h="519">
                  <a:moveTo>
                    <a:pt x="0" y="0"/>
                  </a:moveTo>
                  <a:lnTo>
                    <a:pt x="1817" y="0"/>
                  </a:lnTo>
                  <a:lnTo>
                    <a:pt x="181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1559">
              <a:extLst>
                <a:ext uri="{FF2B5EF4-FFF2-40B4-BE49-F238E27FC236}">
                  <a16:creationId xmlns:a16="http://schemas.microsoft.com/office/drawing/2014/main" id="{1BB61F04-603E-4171-AB00-C915F3FF9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" y="528"/>
              <a:ext cx="22" cy="6"/>
            </a:xfrm>
            <a:custGeom>
              <a:avLst/>
              <a:gdLst>
                <a:gd name="T0" fmla="*/ 0 w 2077"/>
                <a:gd name="T1" fmla="*/ 0 h 519"/>
                <a:gd name="T2" fmla="*/ 2077 w 2077"/>
                <a:gd name="T3" fmla="*/ 0 h 519"/>
                <a:gd name="T4" fmla="*/ 2077 w 2077"/>
                <a:gd name="T5" fmla="*/ 519 h 519"/>
                <a:gd name="T6" fmla="*/ 0 w 2077"/>
                <a:gd name="T7" fmla="*/ 519 h 519"/>
                <a:gd name="T8" fmla="*/ 0 w 2077"/>
                <a:gd name="T9" fmla="*/ 0 h 519"/>
                <a:gd name="T10" fmla="*/ 0 w 207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7" h="519">
                  <a:moveTo>
                    <a:pt x="0" y="0"/>
                  </a:moveTo>
                  <a:lnTo>
                    <a:pt x="2077" y="0"/>
                  </a:lnTo>
                  <a:lnTo>
                    <a:pt x="207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Freeform 1560">
              <a:extLst>
                <a:ext uri="{FF2B5EF4-FFF2-40B4-BE49-F238E27FC236}">
                  <a16:creationId xmlns:a16="http://schemas.microsoft.com/office/drawing/2014/main" id="{B21F6926-4F2E-4C2D-A55E-0813BBB8A2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" y="517"/>
              <a:ext cx="12" cy="5"/>
            </a:xfrm>
            <a:custGeom>
              <a:avLst/>
              <a:gdLst>
                <a:gd name="T0" fmla="*/ 0 w 1039"/>
                <a:gd name="T1" fmla="*/ 0 h 519"/>
                <a:gd name="T2" fmla="*/ 1039 w 1039"/>
                <a:gd name="T3" fmla="*/ 0 h 519"/>
                <a:gd name="T4" fmla="*/ 1039 w 1039"/>
                <a:gd name="T5" fmla="*/ 519 h 519"/>
                <a:gd name="T6" fmla="*/ 0 w 1039"/>
                <a:gd name="T7" fmla="*/ 519 h 519"/>
                <a:gd name="T8" fmla="*/ 0 w 1039"/>
                <a:gd name="T9" fmla="*/ 0 h 519"/>
                <a:gd name="T10" fmla="*/ 0 w 1039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9" h="519">
                  <a:moveTo>
                    <a:pt x="0" y="0"/>
                  </a:moveTo>
                  <a:lnTo>
                    <a:pt x="1039" y="0"/>
                  </a:lnTo>
                  <a:lnTo>
                    <a:pt x="1039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1561">
              <a:extLst>
                <a:ext uri="{FF2B5EF4-FFF2-40B4-BE49-F238E27FC236}">
                  <a16:creationId xmlns:a16="http://schemas.microsoft.com/office/drawing/2014/main" id="{9FE20872-822D-44FC-B3E4-7E88C6FC08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" y="540"/>
              <a:ext cx="34" cy="34"/>
            </a:xfrm>
            <a:custGeom>
              <a:avLst/>
              <a:gdLst>
                <a:gd name="T0" fmla="*/ 2810 w 3177"/>
                <a:gd name="T1" fmla="*/ 0 h 3177"/>
                <a:gd name="T2" fmla="*/ 2150 w 3177"/>
                <a:gd name="T3" fmla="*/ 659 h 3177"/>
                <a:gd name="T4" fmla="*/ 423 w 3177"/>
                <a:gd name="T5" fmla="*/ 921 h 3177"/>
                <a:gd name="T6" fmla="*/ 510 w 3177"/>
                <a:gd name="T7" fmla="*/ 2666 h 3177"/>
                <a:gd name="T8" fmla="*/ 2255 w 3177"/>
                <a:gd name="T9" fmla="*/ 2754 h 3177"/>
                <a:gd name="T10" fmla="*/ 2517 w 3177"/>
                <a:gd name="T11" fmla="*/ 1026 h 3177"/>
                <a:gd name="T12" fmla="*/ 3177 w 3177"/>
                <a:gd name="T13" fmla="*/ 367 h 3177"/>
                <a:gd name="T14" fmla="*/ 2810 w 3177"/>
                <a:gd name="T15" fmla="*/ 0 h 3177"/>
                <a:gd name="T16" fmla="*/ 1435 w 3177"/>
                <a:gd name="T17" fmla="*/ 2520 h 3177"/>
                <a:gd name="T18" fmla="*/ 656 w 3177"/>
                <a:gd name="T19" fmla="*/ 1741 h 3177"/>
                <a:gd name="T20" fmla="*/ 1435 w 3177"/>
                <a:gd name="T21" fmla="*/ 962 h 3177"/>
                <a:gd name="T22" fmla="*/ 1769 w 3177"/>
                <a:gd name="T23" fmla="*/ 1040 h 3177"/>
                <a:gd name="T24" fmla="*/ 1252 w 3177"/>
                <a:gd name="T25" fmla="*/ 1557 h 3177"/>
                <a:gd name="T26" fmla="*/ 1619 w 3177"/>
                <a:gd name="T27" fmla="*/ 1925 h 3177"/>
                <a:gd name="T28" fmla="*/ 2136 w 3177"/>
                <a:gd name="T29" fmla="*/ 1408 h 3177"/>
                <a:gd name="T30" fmla="*/ 2214 w 3177"/>
                <a:gd name="T31" fmla="*/ 1741 h 3177"/>
                <a:gd name="T32" fmla="*/ 1435 w 3177"/>
                <a:gd name="T33" fmla="*/ 2520 h 3177"/>
                <a:gd name="T34" fmla="*/ 1435 w 3177"/>
                <a:gd name="T35" fmla="*/ 252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7" h="3177">
                  <a:moveTo>
                    <a:pt x="2810" y="0"/>
                  </a:moveTo>
                  <a:lnTo>
                    <a:pt x="2150" y="659"/>
                  </a:lnTo>
                  <a:cubicBezTo>
                    <a:pt x="1592" y="290"/>
                    <a:pt x="846" y="403"/>
                    <a:pt x="423" y="921"/>
                  </a:cubicBezTo>
                  <a:cubicBezTo>
                    <a:pt x="0" y="1439"/>
                    <a:pt x="38" y="2193"/>
                    <a:pt x="510" y="2666"/>
                  </a:cubicBezTo>
                  <a:cubicBezTo>
                    <a:pt x="983" y="3139"/>
                    <a:pt x="1737" y="3177"/>
                    <a:pt x="2255" y="2754"/>
                  </a:cubicBezTo>
                  <a:cubicBezTo>
                    <a:pt x="2773" y="2330"/>
                    <a:pt x="2886" y="1584"/>
                    <a:pt x="2517" y="1026"/>
                  </a:cubicBezTo>
                  <a:lnTo>
                    <a:pt x="3177" y="367"/>
                  </a:lnTo>
                  <a:lnTo>
                    <a:pt x="2810" y="0"/>
                  </a:lnTo>
                  <a:close/>
                  <a:moveTo>
                    <a:pt x="1435" y="2520"/>
                  </a:moveTo>
                  <a:cubicBezTo>
                    <a:pt x="1005" y="2520"/>
                    <a:pt x="656" y="2171"/>
                    <a:pt x="656" y="1741"/>
                  </a:cubicBezTo>
                  <a:cubicBezTo>
                    <a:pt x="656" y="1311"/>
                    <a:pt x="1005" y="962"/>
                    <a:pt x="1435" y="962"/>
                  </a:cubicBezTo>
                  <a:cubicBezTo>
                    <a:pt x="1551" y="963"/>
                    <a:pt x="1665" y="989"/>
                    <a:pt x="1769" y="1040"/>
                  </a:cubicBezTo>
                  <a:lnTo>
                    <a:pt x="1252" y="1557"/>
                  </a:lnTo>
                  <a:lnTo>
                    <a:pt x="1619" y="1925"/>
                  </a:lnTo>
                  <a:lnTo>
                    <a:pt x="2136" y="1408"/>
                  </a:lnTo>
                  <a:cubicBezTo>
                    <a:pt x="2187" y="1511"/>
                    <a:pt x="2214" y="1625"/>
                    <a:pt x="2214" y="1741"/>
                  </a:cubicBezTo>
                  <a:cubicBezTo>
                    <a:pt x="2214" y="2171"/>
                    <a:pt x="1865" y="2520"/>
                    <a:pt x="1435" y="2520"/>
                  </a:cubicBezTo>
                  <a:close/>
                  <a:moveTo>
                    <a:pt x="1435" y="252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Freeform 1562">
              <a:extLst>
                <a:ext uri="{FF2B5EF4-FFF2-40B4-BE49-F238E27FC236}">
                  <a16:creationId xmlns:a16="http://schemas.microsoft.com/office/drawing/2014/main" id="{15F75C92-AC8E-4BA7-B3F4-FE9B7B75CA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50"/>
              <a:ext cx="37" cy="6"/>
            </a:xfrm>
            <a:custGeom>
              <a:avLst/>
              <a:gdLst>
                <a:gd name="T0" fmla="*/ 0 w 3375"/>
                <a:gd name="T1" fmla="*/ 0 h 520"/>
                <a:gd name="T2" fmla="*/ 3375 w 3375"/>
                <a:gd name="T3" fmla="*/ 0 h 520"/>
                <a:gd name="T4" fmla="*/ 3375 w 3375"/>
                <a:gd name="T5" fmla="*/ 520 h 520"/>
                <a:gd name="T6" fmla="*/ 0 w 3375"/>
                <a:gd name="T7" fmla="*/ 520 h 520"/>
                <a:gd name="T8" fmla="*/ 0 w 3375"/>
                <a:gd name="T9" fmla="*/ 0 h 520"/>
                <a:gd name="T10" fmla="*/ 0 w 3375"/>
                <a:gd name="T11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75" h="520">
                  <a:moveTo>
                    <a:pt x="0" y="0"/>
                  </a:moveTo>
                  <a:lnTo>
                    <a:pt x="3375" y="0"/>
                  </a:lnTo>
                  <a:lnTo>
                    <a:pt x="3375" y="520"/>
                  </a:lnTo>
                  <a:lnTo>
                    <a:pt x="0" y="520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Freeform 1563">
              <a:extLst>
                <a:ext uri="{FF2B5EF4-FFF2-40B4-BE49-F238E27FC236}">
                  <a16:creationId xmlns:a16="http://schemas.microsoft.com/office/drawing/2014/main" id="{FD1FB662-FE8C-4C7E-96E6-7E98FA76C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61"/>
              <a:ext cx="20" cy="6"/>
            </a:xfrm>
            <a:custGeom>
              <a:avLst/>
              <a:gdLst>
                <a:gd name="T0" fmla="*/ 0 w 1817"/>
                <a:gd name="T1" fmla="*/ 0 h 519"/>
                <a:gd name="T2" fmla="*/ 1817 w 1817"/>
                <a:gd name="T3" fmla="*/ 0 h 519"/>
                <a:gd name="T4" fmla="*/ 1817 w 1817"/>
                <a:gd name="T5" fmla="*/ 519 h 519"/>
                <a:gd name="T6" fmla="*/ 0 w 1817"/>
                <a:gd name="T7" fmla="*/ 519 h 519"/>
                <a:gd name="T8" fmla="*/ 0 w 1817"/>
                <a:gd name="T9" fmla="*/ 0 h 519"/>
                <a:gd name="T10" fmla="*/ 0 w 181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7" h="519">
                  <a:moveTo>
                    <a:pt x="0" y="0"/>
                  </a:moveTo>
                  <a:lnTo>
                    <a:pt x="1817" y="0"/>
                  </a:lnTo>
                  <a:lnTo>
                    <a:pt x="181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Freeform 1564">
              <a:extLst>
                <a:ext uri="{FF2B5EF4-FFF2-40B4-BE49-F238E27FC236}">
                  <a16:creationId xmlns:a16="http://schemas.microsoft.com/office/drawing/2014/main" id="{3A272C03-6E1B-4840-84C9-E695440CCC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" y="561"/>
              <a:ext cx="11" cy="6"/>
            </a:xfrm>
            <a:custGeom>
              <a:avLst/>
              <a:gdLst>
                <a:gd name="T0" fmla="*/ 0 w 1038"/>
                <a:gd name="T1" fmla="*/ 0 h 519"/>
                <a:gd name="T2" fmla="*/ 1038 w 1038"/>
                <a:gd name="T3" fmla="*/ 0 h 519"/>
                <a:gd name="T4" fmla="*/ 1038 w 1038"/>
                <a:gd name="T5" fmla="*/ 519 h 519"/>
                <a:gd name="T6" fmla="*/ 0 w 1038"/>
                <a:gd name="T7" fmla="*/ 519 h 519"/>
                <a:gd name="T8" fmla="*/ 0 w 1038"/>
                <a:gd name="T9" fmla="*/ 0 h 519"/>
                <a:gd name="T10" fmla="*/ 0 w 1038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8" h="519">
                  <a:moveTo>
                    <a:pt x="0" y="0"/>
                  </a:moveTo>
                  <a:lnTo>
                    <a:pt x="1038" y="0"/>
                  </a:lnTo>
                  <a:lnTo>
                    <a:pt x="1038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Freeform 1565">
              <a:extLst>
                <a:ext uri="{FF2B5EF4-FFF2-40B4-BE49-F238E27FC236}">
                  <a16:creationId xmlns:a16="http://schemas.microsoft.com/office/drawing/2014/main" id="{D94D607A-B68D-4850-B0AA-23C0624A5A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" y="522"/>
              <a:ext cx="84" cy="84"/>
            </a:xfrm>
            <a:custGeom>
              <a:avLst/>
              <a:gdLst>
                <a:gd name="T0" fmla="*/ 3895 w 7790"/>
                <a:gd name="T1" fmla="*/ 7791 h 7791"/>
                <a:gd name="T2" fmla="*/ 7790 w 7790"/>
                <a:gd name="T3" fmla="*/ 3896 h 7791"/>
                <a:gd name="T4" fmla="*/ 3895 w 7790"/>
                <a:gd name="T5" fmla="*/ 0 h 7791"/>
                <a:gd name="T6" fmla="*/ 0 w 7790"/>
                <a:gd name="T7" fmla="*/ 3896 h 7791"/>
                <a:gd name="T8" fmla="*/ 3895 w 7790"/>
                <a:gd name="T9" fmla="*/ 7791 h 7791"/>
                <a:gd name="T10" fmla="*/ 3895 w 7790"/>
                <a:gd name="T11" fmla="*/ 520 h 7791"/>
                <a:gd name="T12" fmla="*/ 7271 w 7790"/>
                <a:gd name="T13" fmla="*/ 3896 h 7791"/>
                <a:gd name="T14" fmla="*/ 3895 w 7790"/>
                <a:gd name="T15" fmla="*/ 7271 h 7791"/>
                <a:gd name="T16" fmla="*/ 519 w 7790"/>
                <a:gd name="T17" fmla="*/ 3896 h 7791"/>
                <a:gd name="T18" fmla="*/ 3895 w 7790"/>
                <a:gd name="T19" fmla="*/ 520 h 7791"/>
                <a:gd name="T20" fmla="*/ 3895 w 7790"/>
                <a:gd name="T21" fmla="*/ 520 h 7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90" h="7791">
                  <a:moveTo>
                    <a:pt x="3895" y="7791"/>
                  </a:moveTo>
                  <a:cubicBezTo>
                    <a:pt x="6046" y="7791"/>
                    <a:pt x="7790" y="6047"/>
                    <a:pt x="7790" y="3896"/>
                  </a:cubicBezTo>
                  <a:cubicBezTo>
                    <a:pt x="7790" y="1744"/>
                    <a:pt x="6046" y="0"/>
                    <a:pt x="3895" y="0"/>
                  </a:cubicBezTo>
                  <a:cubicBezTo>
                    <a:pt x="1744" y="0"/>
                    <a:pt x="0" y="1744"/>
                    <a:pt x="0" y="3896"/>
                  </a:cubicBezTo>
                  <a:cubicBezTo>
                    <a:pt x="2" y="6046"/>
                    <a:pt x="1745" y="7788"/>
                    <a:pt x="3895" y="7791"/>
                  </a:cubicBezTo>
                  <a:close/>
                  <a:moveTo>
                    <a:pt x="3895" y="520"/>
                  </a:moveTo>
                  <a:cubicBezTo>
                    <a:pt x="5759" y="520"/>
                    <a:pt x="7271" y="2031"/>
                    <a:pt x="7271" y="3896"/>
                  </a:cubicBezTo>
                  <a:cubicBezTo>
                    <a:pt x="7271" y="5760"/>
                    <a:pt x="5759" y="7271"/>
                    <a:pt x="3895" y="7271"/>
                  </a:cubicBezTo>
                  <a:cubicBezTo>
                    <a:pt x="2030" y="7271"/>
                    <a:pt x="519" y="5760"/>
                    <a:pt x="519" y="3896"/>
                  </a:cubicBezTo>
                  <a:cubicBezTo>
                    <a:pt x="521" y="2032"/>
                    <a:pt x="2031" y="522"/>
                    <a:pt x="3895" y="520"/>
                  </a:cubicBezTo>
                  <a:close/>
                  <a:moveTo>
                    <a:pt x="3895" y="52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Freeform 1566">
              <a:extLst>
                <a:ext uri="{FF2B5EF4-FFF2-40B4-BE49-F238E27FC236}">
                  <a16:creationId xmlns:a16="http://schemas.microsoft.com/office/drawing/2014/main" id="{DAC6F166-B28D-4A76-BFC4-1106E9F9EF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" y="543"/>
              <a:ext cx="44" cy="38"/>
            </a:xfrm>
            <a:custGeom>
              <a:avLst/>
              <a:gdLst>
                <a:gd name="T0" fmla="*/ 465 w 4050"/>
                <a:gd name="T1" fmla="*/ 2145 h 3560"/>
                <a:gd name="T2" fmla="*/ 0 w 4050"/>
                <a:gd name="T3" fmla="*/ 2377 h 3560"/>
                <a:gd name="T4" fmla="*/ 519 w 4050"/>
                <a:gd name="T5" fmla="*/ 3416 h 3560"/>
                <a:gd name="T6" fmla="*/ 710 w 4050"/>
                <a:gd name="T7" fmla="*/ 3556 h 3560"/>
                <a:gd name="T8" fmla="*/ 750 w 4050"/>
                <a:gd name="T9" fmla="*/ 3560 h 3560"/>
                <a:gd name="T10" fmla="*/ 934 w 4050"/>
                <a:gd name="T11" fmla="*/ 3484 h 3560"/>
                <a:gd name="T12" fmla="*/ 4050 w 4050"/>
                <a:gd name="T13" fmla="*/ 367 h 3560"/>
                <a:gd name="T14" fmla="*/ 3683 w 4050"/>
                <a:gd name="T15" fmla="*/ 0 h 3560"/>
                <a:gd name="T16" fmla="*/ 822 w 4050"/>
                <a:gd name="T17" fmla="*/ 2862 h 3560"/>
                <a:gd name="T18" fmla="*/ 465 w 4050"/>
                <a:gd name="T19" fmla="*/ 2145 h 3560"/>
                <a:gd name="T20" fmla="*/ 465 w 4050"/>
                <a:gd name="T21" fmla="*/ 2145 h 3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50" h="3560">
                  <a:moveTo>
                    <a:pt x="465" y="2145"/>
                  </a:moveTo>
                  <a:lnTo>
                    <a:pt x="0" y="2377"/>
                  </a:lnTo>
                  <a:lnTo>
                    <a:pt x="519" y="3416"/>
                  </a:lnTo>
                  <a:cubicBezTo>
                    <a:pt x="557" y="3491"/>
                    <a:pt x="628" y="3543"/>
                    <a:pt x="710" y="3556"/>
                  </a:cubicBezTo>
                  <a:cubicBezTo>
                    <a:pt x="724" y="3558"/>
                    <a:pt x="737" y="3559"/>
                    <a:pt x="750" y="3560"/>
                  </a:cubicBezTo>
                  <a:cubicBezTo>
                    <a:pt x="819" y="3560"/>
                    <a:pt x="885" y="3532"/>
                    <a:pt x="934" y="3484"/>
                  </a:cubicBezTo>
                  <a:lnTo>
                    <a:pt x="4050" y="367"/>
                  </a:lnTo>
                  <a:lnTo>
                    <a:pt x="3683" y="0"/>
                  </a:lnTo>
                  <a:lnTo>
                    <a:pt x="822" y="2862"/>
                  </a:lnTo>
                  <a:lnTo>
                    <a:pt x="465" y="2145"/>
                  </a:lnTo>
                  <a:close/>
                  <a:moveTo>
                    <a:pt x="465" y="2145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7" name="Freeform 2090">
            <a:extLst>
              <a:ext uri="{FF2B5EF4-FFF2-40B4-BE49-F238E27FC236}">
                <a16:creationId xmlns:a16="http://schemas.microsoft.com/office/drawing/2014/main" id="{5119A77A-1B20-4E98-B06D-22DC6D8A23BB}"/>
              </a:ext>
            </a:extLst>
          </p:cNvPr>
          <p:cNvSpPr>
            <a:spLocks noEditPoints="1"/>
          </p:cNvSpPr>
          <p:nvPr/>
        </p:nvSpPr>
        <p:spPr bwMode="auto">
          <a:xfrm>
            <a:off x="4562176" y="3303814"/>
            <a:ext cx="539514" cy="539517"/>
          </a:xfrm>
          <a:custGeom>
            <a:avLst/>
            <a:gdLst>
              <a:gd name="T0" fmla="*/ 6933 w 8267"/>
              <a:gd name="T1" fmla="*/ 2098 h 8267"/>
              <a:gd name="T2" fmla="*/ 5467 w 8267"/>
              <a:gd name="T3" fmla="*/ 1333 h 8267"/>
              <a:gd name="T4" fmla="*/ 3078 w 8267"/>
              <a:gd name="T5" fmla="*/ 2504 h 8267"/>
              <a:gd name="T6" fmla="*/ 1867 w 8267"/>
              <a:gd name="T7" fmla="*/ 0 h 8267"/>
              <a:gd name="T8" fmla="*/ 475 w 8267"/>
              <a:gd name="T9" fmla="*/ 2558 h 8267"/>
              <a:gd name="T10" fmla="*/ 552 w 8267"/>
              <a:gd name="T11" fmla="*/ 2814 h 8267"/>
              <a:gd name="T12" fmla="*/ 2546 w 8267"/>
              <a:gd name="T13" fmla="*/ 3495 h 8267"/>
              <a:gd name="T14" fmla="*/ 1333 w 8267"/>
              <a:gd name="T15" fmla="*/ 5501 h 8267"/>
              <a:gd name="T16" fmla="*/ 1733 w 8267"/>
              <a:gd name="T17" fmla="*/ 7733 h 8267"/>
              <a:gd name="T18" fmla="*/ 8267 w 8267"/>
              <a:gd name="T19" fmla="*/ 7600 h 8267"/>
              <a:gd name="T20" fmla="*/ 7333 w 8267"/>
              <a:gd name="T21" fmla="*/ 4533 h 8267"/>
              <a:gd name="T22" fmla="*/ 5367 w 8267"/>
              <a:gd name="T23" fmla="*/ 2729 h 8267"/>
              <a:gd name="T24" fmla="*/ 8000 w 8267"/>
              <a:gd name="T25" fmla="*/ 3197 h 8267"/>
              <a:gd name="T26" fmla="*/ 1922 w 8267"/>
              <a:gd name="T27" fmla="*/ 933 h 8267"/>
              <a:gd name="T28" fmla="*/ 1200 w 8267"/>
              <a:gd name="T29" fmla="*/ 933 h 8267"/>
              <a:gd name="T30" fmla="*/ 1600 w 8267"/>
              <a:gd name="T31" fmla="*/ 1104 h 8267"/>
              <a:gd name="T32" fmla="*/ 1200 w 8267"/>
              <a:gd name="T33" fmla="*/ 1333 h 8267"/>
              <a:gd name="T34" fmla="*/ 2133 w 8267"/>
              <a:gd name="T35" fmla="*/ 2227 h 8267"/>
              <a:gd name="T36" fmla="*/ 5867 w 8267"/>
              <a:gd name="T37" fmla="*/ 5501 h 8267"/>
              <a:gd name="T38" fmla="*/ 5124 w 8267"/>
              <a:gd name="T39" fmla="*/ 5061 h 8267"/>
              <a:gd name="T40" fmla="*/ 4133 w 8267"/>
              <a:gd name="T41" fmla="*/ 6100 h 8267"/>
              <a:gd name="T42" fmla="*/ 3895 w 8267"/>
              <a:gd name="T43" fmla="*/ 6254 h 8267"/>
              <a:gd name="T44" fmla="*/ 4281 w 8267"/>
              <a:gd name="T45" fmla="*/ 7067 h 8267"/>
              <a:gd name="T46" fmla="*/ 3963 w 8267"/>
              <a:gd name="T47" fmla="*/ 6800 h 8267"/>
              <a:gd name="T48" fmla="*/ 4372 w 8267"/>
              <a:gd name="T49" fmla="*/ 6254 h 8267"/>
              <a:gd name="T50" fmla="*/ 5363 w 8267"/>
              <a:gd name="T51" fmla="*/ 4669 h 8267"/>
              <a:gd name="T52" fmla="*/ 5363 w 8267"/>
              <a:gd name="T53" fmla="*/ 4669 h 8267"/>
              <a:gd name="T54" fmla="*/ 3786 w 8267"/>
              <a:gd name="T55" fmla="*/ 4000 h 8267"/>
              <a:gd name="T56" fmla="*/ 3072 w 8267"/>
              <a:gd name="T57" fmla="*/ 4777 h 8267"/>
              <a:gd name="T58" fmla="*/ 3072 w 8267"/>
              <a:gd name="T59" fmla="*/ 4777 h 8267"/>
              <a:gd name="T60" fmla="*/ 3258 w 8267"/>
              <a:gd name="T61" fmla="*/ 5758 h 8267"/>
              <a:gd name="T62" fmla="*/ 1867 w 8267"/>
              <a:gd name="T63" fmla="*/ 3467 h 8267"/>
              <a:gd name="T64" fmla="*/ 2039 w 8267"/>
              <a:gd name="T65" fmla="*/ 4039 h 8267"/>
              <a:gd name="T66" fmla="*/ 1200 w 8267"/>
              <a:gd name="T67" fmla="*/ 4400 h 8267"/>
              <a:gd name="T68" fmla="*/ 2533 w 8267"/>
              <a:gd name="T69" fmla="*/ 4533 h 8267"/>
              <a:gd name="T70" fmla="*/ 2133 w 8267"/>
              <a:gd name="T71" fmla="*/ 5563 h 8267"/>
              <a:gd name="T72" fmla="*/ 1600 w 8267"/>
              <a:gd name="T73" fmla="*/ 7333 h 8267"/>
              <a:gd name="T74" fmla="*/ 267 w 8267"/>
              <a:gd name="T75" fmla="*/ 7333 h 8267"/>
              <a:gd name="T76" fmla="*/ 2323 w 8267"/>
              <a:gd name="T77" fmla="*/ 5756 h 8267"/>
              <a:gd name="T78" fmla="*/ 2000 w 8267"/>
              <a:gd name="T79" fmla="*/ 7067 h 8267"/>
              <a:gd name="T80" fmla="*/ 3652 w 8267"/>
              <a:gd name="T81" fmla="*/ 6711 h 8267"/>
              <a:gd name="T82" fmla="*/ 2667 w 8267"/>
              <a:gd name="T83" fmla="*/ 6933 h 8267"/>
              <a:gd name="T84" fmla="*/ 7715 w 8267"/>
              <a:gd name="T85" fmla="*/ 6014 h 8267"/>
              <a:gd name="T86" fmla="*/ 7200 w 8267"/>
              <a:gd name="T87" fmla="*/ 6400 h 8267"/>
              <a:gd name="T88" fmla="*/ 5600 w 8267"/>
              <a:gd name="T89" fmla="*/ 8000 h 8267"/>
              <a:gd name="T90" fmla="*/ 4536 w 8267"/>
              <a:gd name="T91" fmla="*/ 6948 h 8267"/>
              <a:gd name="T92" fmla="*/ 6267 w 8267"/>
              <a:gd name="T93" fmla="*/ 6903 h 8267"/>
              <a:gd name="T94" fmla="*/ 5438 w 8267"/>
              <a:gd name="T95" fmla="*/ 5908 h 8267"/>
              <a:gd name="T96" fmla="*/ 6667 w 8267"/>
              <a:gd name="T97" fmla="*/ 5563 h 8267"/>
              <a:gd name="T98" fmla="*/ 6667 w 8267"/>
              <a:gd name="T99" fmla="*/ 5427 h 8267"/>
              <a:gd name="T100" fmla="*/ 5811 w 8267"/>
              <a:gd name="T101" fmla="*/ 4400 h 8267"/>
              <a:gd name="T102" fmla="*/ 6400 w 8267"/>
              <a:gd name="T103" fmla="*/ 5200 h 8267"/>
              <a:gd name="T104" fmla="*/ 6133 w 8267"/>
              <a:gd name="T105" fmla="*/ 3945 h 8267"/>
              <a:gd name="T106" fmla="*/ 5467 w 8267"/>
              <a:gd name="T107" fmla="*/ 3878 h 8267"/>
              <a:gd name="T108" fmla="*/ 3786 w 8267"/>
              <a:gd name="T109" fmla="*/ 3733 h 8267"/>
              <a:gd name="T110" fmla="*/ 4987 w 8267"/>
              <a:gd name="T111" fmla="*/ 2775 h 8267"/>
              <a:gd name="T112" fmla="*/ 6400 w 8267"/>
              <a:gd name="T113" fmla="*/ 267 h 8267"/>
              <a:gd name="T114" fmla="*/ 6572 w 8267"/>
              <a:gd name="T115" fmla="*/ 839 h 8267"/>
              <a:gd name="T116" fmla="*/ 5733 w 8267"/>
              <a:gd name="T117" fmla="*/ 1200 h 8267"/>
              <a:gd name="T118" fmla="*/ 7067 w 8267"/>
              <a:gd name="T119" fmla="*/ 1333 h 8267"/>
              <a:gd name="T120" fmla="*/ 6133 w 8267"/>
              <a:gd name="T121" fmla="*/ 2227 h 8267"/>
              <a:gd name="T122" fmla="*/ 6400 w 8267"/>
              <a:gd name="T123" fmla="*/ 2533 h 8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67" h="8267">
                <a:moveTo>
                  <a:pt x="8267" y="4267"/>
                </a:moveTo>
                <a:lnTo>
                  <a:pt x="8267" y="3197"/>
                </a:lnTo>
                <a:cubicBezTo>
                  <a:pt x="8267" y="2900"/>
                  <a:pt x="8076" y="2643"/>
                  <a:pt x="7792" y="2558"/>
                </a:cubicBezTo>
                <a:lnTo>
                  <a:pt x="6933" y="2301"/>
                </a:lnTo>
                <a:lnTo>
                  <a:pt x="6933" y="2098"/>
                </a:lnTo>
                <a:cubicBezTo>
                  <a:pt x="7175" y="1929"/>
                  <a:pt x="7333" y="1650"/>
                  <a:pt x="7333" y="1333"/>
                </a:cubicBezTo>
                <a:lnTo>
                  <a:pt x="7333" y="933"/>
                </a:lnTo>
                <a:cubicBezTo>
                  <a:pt x="7333" y="419"/>
                  <a:pt x="6915" y="0"/>
                  <a:pt x="6400" y="0"/>
                </a:cubicBezTo>
                <a:cubicBezTo>
                  <a:pt x="5885" y="0"/>
                  <a:pt x="5467" y="419"/>
                  <a:pt x="5467" y="933"/>
                </a:cubicBezTo>
                <a:lnTo>
                  <a:pt x="5467" y="1333"/>
                </a:lnTo>
                <a:cubicBezTo>
                  <a:pt x="5467" y="1650"/>
                  <a:pt x="5625" y="1929"/>
                  <a:pt x="5867" y="2098"/>
                </a:cubicBezTo>
                <a:lnTo>
                  <a:pt x="5867" y="2301"/>
                </a:lnTo>
                <a:lnTo>
                  <a:pt x="5110" y="2528"/>
                </a:lnTo>
                <a:cubicBezTo>
                  <a:pt x="4826" y="2274"/>
                  <a:pt x="4465" y="2133"/>
                  <a:pt x="4081" y="2133"/>
                </a:cubicBezTo>
                <a:cubicBezTo>
                  <a:pt x="3698" y="2133"/>
                  <a:pt x="3349" y="2273"/>
                  <a:pt x="3078" y="2504"/>
                </a:cubicBezTo>
                <a:lnTo>
                  <a:pt x="2400" y="2301"/>
                </a:lnTo>
                <a:lnTo>
                  <a:pt x="2400" y="2098"/>
                </a:lnTo>
                <a:cubicBezTo>
                  <a:pt x="2641" y="1929"/>
                  <a:pt x="2800" y="1650"/>
                  <a:pt x="2800" y="1333"/>
                </a:cubicBezTo>
                <a:lnTo>
                  <a:pt x="2800" y="933"/>
                </a:lnTo>
                <a:cubicBezTo>
                  <a:pt x="2800" y="419"/>
                  <a:pt x="2381" y="0"/>
                  <a:pt x="1867" y="0"/>
                </a:cubicBezTo>
                <a:cubicBezTo>
                  <a:pt x="1352" y="0"/>
                  <a:pt x="933" y="419"/>
                  <a:pt x="933" y="933"/>
                </a:cubicBezTo>
                <a:lnTo>
                  <a:pt x="933" y="1333"/>
                </a:lnTo>
                <a:cubicBezTo>
                  <a:pt x="933" y="1650"/>
                  <a:pt x="1092" y="1929"/>
                  <a:pt x="1333" y="2098"/>
                </a:cubicBezTo>
                <a:lnTo>
                  <a:pt x="1333" y="2301"/>
                </a:lnTo>
                <a:lnTo>
                  <a:pt x="475" y="2558"/>
                </a:lnTo>
                <a:cubicBezTo>
                  <a:pt x="191" y="2643"/>
                  <a:pt x="0" y="2900"/>
                  <a:pt x="0" y="3197"/>
                </a:cubicBezTo>
                <a:lnTo>
                  <a:pt x="0" y="4267"/>
                </a:lnTo>
                <a:lnTo>
                  <a:pt x="267" y="4267"/>
                </a:lnTo>
                <a:lnTo>
                  <a:pt x="267" y="3197"/>
                </a:lnTo>
                <a:cubicBezTo>
                  <a:pt x="267" y="3019"/>
                  <a:pt x="381" y="2865"/>
                  <a:pt x="552" y="2814"/>
                </a:cubicBezTo>
                <a:lnTo>
                  <a:pt x="1410" y="2556"/>
                </a:lnTo>
                <a:cubicBezTo>
                  <a:pt x="1488" y="2657"/>
                  <a:pt x="1638" y="2800"/>
                  <a:pt x="1867" y="2800"/>
                </a:cubicBezTo>
                <a:cubicBezTo>
                  <a:pt x="2095" y="2800"/>
                  <a:pt x="2245" y="2657"/>
                  <a:pt x="2323" y="2556"/>
                </a:cubicBezTo>
                <a:lnTo>
                  <a:pt x="2870" y="2720"/>
                </a:lnTo>
                <a:cubicBezTo>
                  <a:pt x="2696" y="2938"/>
                  <a:pt x="2581" y="3204"/>
                  <a:pt x="2546" y="3495"/>
                </a:cubicBezTo>
                <a:cubicBezTo>
                  <a:pt x="2375" y="3314"/>
                  <a:pt x="2134" y="3200"/>
                  <a:pt x="1867" y="3200"/>
                </a:cubicBezTo>
                <a:cubicBezTo>
                  <a:pt x="1352" y="3200"/>
                  <a:pt x="933" y="3619"/>
                  <a:pt x="933" y="4133"/>
                </a:cubicBezTo>
                <a:lnTo>
                  <a:pt x="933" y="4533"/>
                </a:lnTo>
                <a:cubicBezTo>
                  <a:pt x="933" y="4850"/>
                  <a:pt x="1092" y="5129"/>
                  <a:pt x="1333" y="5298"/>
                </a:cubicBezTo>
                <a:lnTo>
                  <a:pt x="1333" y="5501"/>
                </a:lnTo>
                <a:lnTo>
                  <a:pt x="475" y="5758"/>
                </a:lnTo>
                <a:cubicBezTo>
                  <a:pt x="191" y="5843"/>
                  <a:pt x="0" y="6100"/>
                  <a:pt x="0" y="6397"/>
                </a:cubicBezTo>
                <a:lnTo>
                  <a:pt x="0" y="7600"/>
                </a:lnTo>
                <a:lnTo>
                  <a:pt x="1600" y="7600"/>
                </a:lnTo>
                <a:cubicBezTo>
                  <a:pt x="1673" y="7600"/>
                  <a:pt x="1733" y="7660"/>
                  <a:pt x="1733" y="7733"/>
                </a:cubicBezTo>
                <a:lnTo>
                  <a:pt x="1733" y="8267"/>
                </a:lnTo>
                <a:lnTo>
                  <a:pt x="6533" y="8267"/>
                </a:lnTo>
                <a:lnTo>
                  <a:pt x="6533" y="7733"/>
                </a:lnTo>
                <a:cubicBezTo>
                  <a:pt x="6533" y="7660"/>
                  <a:pt x="6593" y="7600"/>
                  <a:pt x="6667" y="7600"/>
                </a:cubicBezTo>
                <a:lnTo>
                  <a:pt x="8267" y="7600"/>
                </a:lnTo>
                <a:lnTo>
                  <a:pt x="8267" y="6397"/>
                </a:lnTo>
                <a:cubicBezTo>
                  <a:pt x="8267" y="6100"/>
                  <a:pt x="8076" y="5843"/>
                  <a:pt x="7792" y="5758"/>
                </a:cubicBezTo>
                <a:lnTo>
                  <a:pt x="6933" y="5501"/>
                </a:lnTo>
                <a:lnTo>
                  <a:pt x="6933" y="5298"/>
                </a:lnTo>
                <a:cubicBezTo>
                  <a:pt x="7175" y="5129"/>
                  <a:pt x="7333" y="4850"/>
                  <a:pt x="7333" y="4533"/>
                </a:cubicBezTo>
                <a:lnTo>
                  <a:pt x="7333" y="4133"/>
                </a:lnTo>
                <a:cubicBezTo>
                  <a:pt x="7333" y="3619"/>
                  <a:pt x="6915" y="3200"/>
                  <a:pt x="6400" y="3200"/>
                </a:cubicBezTo>
                <a:cubicBezTo>
                  <a:pt x="6139" y="3200"/>
                  <a:pt x="5903" y="3308"/>
                  <a:pt x="5733" y="3481"/>
                </a:cubicBezTo>
                <a:lnTo>
                  <a:pt x="5733" y="3355"/>
                </a:lnTo>
                <a:cubicBezTo>
                  <a:pt x="5733" y="3092"/>
                  <a:pt x="5590" y="2855"/>
                  <a:pt x="5367" y="2729"/>
                </a:cubicBezTo>
                <a:lnTo>
                  <a:pt x="5944" y="2556"/>
                </a:lnTo>
                <a:cubicBezTo>
                  <a:pt x="6021" y="2657"/>
                  <a:pt x="6171" y="2800"/>
                  <a:pt x="6400" y="2800"/>
                </a:cubicBezTo>
                <a:cubicBezTo>
                  <a:pt x="6629" y="2800"/>
                  <a:pt x="6779" y="2657"/>
                  <a:pt x="6856" y="2556"/>
                </a:cubicBezTo>
                <a:lnTo>
                  <a:pt x="7715" y="2814"/>
                </a:lnTo>
                <a:cubicBezTo>
                  <a:pt x="7885" y="2865"/>
                  <a:pt x="8000" y="3019"/>
                  <a:pt x="8000" y="3197"/>
                </a:cubicBezTo>
                <a:lnTo>
                  <a:pt x="8000" y="4267"/>
                </a:lnTo>
                <a:lnTo>
                  <a:pt x="8267" y="4267"/>
                </a:lnTo>
                <a:close/>
                <a:moveTo>
                  <a:pt x="1867" y="267"/>
                </a:moveTo>
                <a:cubicBezTo>
                  <a:pt x="2234" y="267"/>
                  <a:pt x="2533" y="566"/>
                  <a:pt x="2533" y="933"/>
                </a:cubicBezTo>
                <a:lnTo>
                  <a:pt x="1922" y="933"/>
                </a:lnTo>
                <a:cubicBezTo>
                  <a:pt x="1837" y="933"/>
                  <a:pt x="1754" y="899"/>
                  <a:pt x="1694" y="839"/>
                </a:cubicBezTo>
                <a:lnTo>
                  <a:pt x="1600" y="745"/>
                </a:lnTo>
                <a:lnTo>
                  <a:pt x="1506" y="839"/>
                </a:lnTo>
                <a:cubicBezTo>
                  <a:pt x="1446" y="899"/>
                  <a:pt x="1363" y="933"/>
                  <a:pt x="1278" y="933"/>
                </a:cubicBezTo>
                <a:lnTo>
                  <a:pt x="1200" y="933"/>
                </a:lnTo>
                <a:cubicBezTo>
                  <a:pt x="1200" y="566"/>
                  <a:pt x="1499" y="267"/>
                  <a:pt x="1867" y="267"/>
                </a:cubicBezTo>
                <a:close/>
                <a:moveTo>
                  <a:pt x="1200" y="1333"/>
                </a:moveTo>
                <a:lnTo>
                  <a:pt x="1200" y="1200"/>
                </a:lnTo>
                <a:lnTo>
                  <a:pt x="1278" y="1200"/>
                </a:lnTo>
                <a:cubicBezTo>
                  <a:pt x="1394" y="1200"/>
                  <a:pt x="1505" y="1167"/>
                  <a:pt x="1600" y="1104"/>
                </a:cubicBezTo>
                <a:cubicBezTo>
                  <a:pt x="1695" y="1167"/>
                  <a:pt x="1806" y="1200"/>
                  <a:pt x="1922" y="1200"/>
                </a:cubicBezTo>
                <a:lnTo>
                  <a:pt x="2533" y="1200"/>
                </a:lnTo>
                <a:lnTo>
                  <a:pt x="2533" y="1333"/>
                </a:lnTo>
                <a:cubicBezTo>
                  <a:pt x="2533" y="1701"/>
                  <a:pt x="2234" y="2000"/>
                  <a:pt x="1867" y="2000"/>
                </a:cubicBezTo>
                <a:cubicBezTo>
                  <a:pt x="1499" y="2000"/>
                  <a:pt x="1200" y="1701"/>
                  <a:pt x="1200" y="1333"/>
                </a:cubicBezTo>
                <a:close/>
                <a:moveTo>
                  <a:pt x="1867" y="2533"/>
                </a:moveTo>
                <a:cubicBezTo>
                  <a:pt x="1725" y="2533"/>
                  <a:pt x="1633" y="2414"/>
                  <a:pt x="1600" y="2363"/>
                </a:cubicBezTo>
                <a:lnTo>
                  <a:pt x="1600" y="2227"/>
                </a:lnTo>
                <a:cubicBezTo>
                  <a:pt x="1685" y="2253"/>
                  <a:pt x="1774" y="2267"/>
                  <a:pt x="1867" y="2267"/>
                </a:cubicBezTo>
                <a:cubicBezTo>
                  <a:pt x="1959" y="2267"/>
                  <a:pt x="2049" y="2253"/>
                  <a:pt x="2133" y="2227"/>
                </a:cubicBezTo>
                <a:lnTo>
                  <a:pt x="2133" y="2363"/>
                </a:lnTo>
                <a:cubicBezTo>
                  <a:pt x="2100" y="2414"/>
                  <a:pt x="2008" y="2533"/>
                  <a:pt x="1867" y="2533"/>
                </a:cubicBezTo>
                <a:close/>
                <a:moveTo>
                  <a:pt x="5532" y="4874"/>
                </a:moveTo>
                <a:cubicBezTo>
                  <a:pt x="5600" y="5046"/>
                  <a:pt x="5717" y="5193"/>
                  <a:pt x="5867" y="5298"/>
                </a:cubicBezTo>
                <a:lnTo>
                  <a:pt x="5867" y="5501"/>
                </a:lnTo>
                <a:lnTo>
                  <a:pt x="5009" y="5758"/>
                </a:lnTo>
                <a:cubicBezTo>
                  <a:pt x="4980" y="5767"/>
                  <a:pt x="4953" y="5778"/>
                  <a:pt x="4926" y="5790"/>
                </a:cubicBezTo>
                <a:lnTo>
                  <a:pt x="4800" y="5761"/>
                </a:lnTo>
                <a:lnTo>
                  <a:pt x="4800" y="5498"/>
                </a:lnTo>
                <a:cubicBezTo>
                  <a:pt x="4943" y="5383"/>
                  <a:pt x="5055" y="5233"/>
                  <a:pt x="5124" y="5061"/>
                </a:cubicBezTo>
                <a:cubicBezTo>
                  <a:pt x="5277" y="5047"/>
                  <a:pt x="5421" y="4982"/>
                  <a:pt x="5532" y="4874"/>
                </a:cubicBezTo>
                <a:close/>
                <a:moveTo>
                  <a:pt x="4133" y="5733"/>
                </a:moveTo>
                <a:cubicBezTo>
                  <a:pt x="4275" y="5733"/>
                  <a:pt x="4410" y="5705"/>
                  <a:pt x="4533" y="5655"/>
                </a:cubicBezTo>
                <a:lnTo>
                  <a:pt x="4533" y="5800"/>
                </a:lnTo>
                <a:lnTo>
                  <a:pt x="4133" y="6100"/>
                </a:lnTo>
                <a:lnTo>
                  <a:pt x="3733" y="5800"/>
                </a:lnTo>
                <a:lnTo>
                  <a:pt x="3733" y="5655"/>
                </a:lnTo>
                <a:cubicBezTo>
                  <a:pt x="3857" y="5705"/>
                  <a:pt x="3992" y="5733"/>
                  <a:pt x="4133" y="5733"/>
                </a:cubicBezTo>
                <a:close/>
                <a:moveTo>
                  <a:pt x="3570" y="6011"/>
                </a:moveTo>
                <a:lnTo>
                  <a:pt x="3895" y="6254"/>
                </a:lnTo>
                <a:lnTo>
                  <a:pt x="3560" y="6455"/>
                </a:lnTo>
                <a:lnTo>
                  <a:pt x="3476" y="6032"/>
                </a:lnTo>
                <a:lnTo>
                  <a:pt x="3570" y="6011"/>
                </a:lnTo>
                <a:close/>
                <a:moveTo>
                  <a:pt x="3986" y="7067"/>
                </a:moveTo>
                <a:lnTo>
                  <a:pt x="4281" y="7067"/>
                </a:lnTo>
                <a:lnTo>
                  <a:pt x="4384" y="8000"/>
                </a:lnTo>
                <a:lnTo>
                  <a:pt x="3882" y="8000"/>
                </a:lnTo>
                <a:lnTo>
                  <a:pt x="3986" y="7067"/>
                </a:lnTo>
                <a:close/>
                <a:moveTo>
                  <a:pt x="4304" y="6800"/>
                </a:moveTo>
                <a:lnTo>
                  <a:pt x="3963" y="6800"/>
                </a:lnTo>
                <a:lnTo>
                  <a:pt x="3886" y="6570"/>
                </a:lnTo>
                <a:lnTo>
                  <a:pt x="4133" y="6422"/>
                </a:lnTo>
                <a:lnTo>
                  <a:pt x="4380" y="6570"/>
                </a:lnTo>
                <a:lnTo>
                  <a:pt x="4304" y="6800"/>
                </a:lnTo>
                <a:close/>
                <a:moveTo>
                  <a:pt x="4372" y="6254"/>
                </a:moveTo>
                <a:lnTo>
                  <a:pt x="4697" y="6011"/>
                </a:lnTo>
                <a:lnTo>
                  <a:pt x="4791" y="6032"/>
                </a:lnTo>
                <a:lnTo>
                  <a:pt x="4706" y="6455"/>
                </a:lnTo>
                <a:lnTo>
                  <a:pt x="4372" y="6254"/>
                </a:lnTo>
                <a:close/>
                <a:moveTo>
                  <a:pt x="5363" y="4669"/>
                </a:moveTo>
                <a:cubicBezTo>
                  <a:pt x="5317" y="4720"/>
                  <a:pt x="5258" y="4755"/>
                  <a:pt x="5194" y="4777"/>
                </a:cubicBezTo>
                <a:cubicBezTo>
                  <a:pt x="5198" y="4741"/>
                  <a:pt x="5200" y="4704"/>
                  <a:pt x="5200" y="4667"/>
                </a:cubicBezTo>
                <a:lnTo>
                  <a:pt x="5200" y="4029"/>
                </a:lnTo>
                <a:cubicBezTo>
                  <a:pt x="5343" y="4083"/>
                  <a:pt x="5450" y="4209"/>
                  <a:pt x="5465" y="4360"/>
                </a:cubicBezTo>
                <a:cubicBezTo>
                  <a:pt x="5476" y="4475"/>
                  <a:pt x="5439" y="4585"/>
                  <a:pt x="5363" y="4669"/>
                </a:cubicBezTo>
                <a:close/>
                <a:moveTo>
                  <a:pt x="4933" y="4667"/>
                </a:moveTo>
                <a:cubicBezTo>
                  <a:pt x="4933" y="5108"/>
                  <a:pt x="4575" y="5467"/>
                  <a:pt x="4133" y="5467"/>
                </a:cubicBezTo>
                <a:cubicBezTo>
                  <a:pt x="3692" y="5467"/>
                  <a:pt x="3333" y="5108"/>
                  <a:pt x="3333" y="4667"/>
                </a:cubicBezTo>
                <a:lnTo>
                  <a:pt x="3333" y="4000"/>
                </a:lnTo>
                <a:lnTo>
                  <a:pt x="3786" y="4000"/>
                </a:lnTo>
                <a:cubicBezTo>
                  <a:pt x="4077" y="4000"/>
                  <a:pt x="4359" y="3927"/>
                  <a:pt x="4612" y="3789"/>
                </a:cubicBezTo>
                <a:lnTo>
                  <a:pt x="4718" y="4000"/>
                </a:lnTo>
                <a:lnTo>
                  <a:pt x="4933" y="4000"/>
                </a:lnTo>
                <a:lnTo>
                  <a:pt x="4933" y="4667"/>
                </a:lnTo>
                <a:close/>
                <a:moveTo>
                  <a:pt x="3072" y="4777"/>
                </a:moveTo>
                <a:cubicBezTo>
                  <a:pt x="3009" y="4755"/>
                  <a:pt x="2950" y="4720"/>
                  <a:pt x="2904" y="4669"/>
                </a:cubicBezTo>
                <a:cubicBezTo>
                  <a:pt x="2827" y="4585"/>
                  <a:pt x="2791" y="4475"/>
                  <a:pt x="2802" y="4360"/>
                </a:cubicBezTo>
                <a:cubicBezTo>
                  <a:pt x="2816" y="4209"/>
                  <a:pt x="2923" y="4083"/>
                  <a:pt x="3067" y="4029"/>
                </a:cubicBezTo>
                <a:lnTo>
                  <a:pt x="3067" y="4667"/>
                </a:lnTo>
                <a:cubicBezTo>
                  <a:pt x="3067" y="4704"/>
                  <a:pt x="3069" y="4741"/>
                  <a:pt x="3072" y="4777"/>
                </a:cubicBezTo>
                <a:close/>
                <a:moveTo>
                  <a:pt x="3143" y="5061"/>
                </a:moveTo>
                <a:cubicBezTo>
                  <a:pt x="3212" y="5233"/>
                  <a:pt x="3324" y="5383"/>
                  <a:pt x="3467" y="5498"/>
                </a:cubicBezTo>
                <a:lnTo>
                  <a:pt x="3467" y="5761"/>
                </a:lnTo>
                <a:lnTo>
                  <a:pt x="3341" y="5790"/>
                </a:lnTo>
                <a:cubicBezTo>
                  <a:pt x="3314" y="5778"/>
                  <a:pt x="3286" y="5767"/>
                  <a:pt x="3258" y="5758"/>
                </a:cubicBezTo>
                <a:lnTo>
                  <a:pt x="2400" y="5501"/>
                </a:lnTo>
                <a:lnTo>
                  <a:pt x="2400" y="5298"/>
                </a:lnTo>
                <a:cubicBezTo>
                  <a:pt x="2550" y="5193"/>
                  <a:pt x="2667" y="5046"/>
                  <a:pt x="2735" y="4874"/>
                </a:cubicBezTo>
                <a:cubicBezTo>
                  <a:pt x="2845" y="4982"/>
                  <a:pt x="2989" y="5047"/>
                  <a:pt x="3143" y="5061"/>
                </a:cubicBezTo>
                <a:close/>
                <a:moveTo>
                  <a:pt x="1867" y="3467"/>
                </a:moveTo>
                <a:cubicBezTo>
                  <a:pt x="2234" y="3467"/>
                  <a:pt x="2533" y="3766"/>
                  <a:pt x="2533" y="4133"/>
                </a:cubicBezTo>
                <a:lnTo>
                  <a:pt x="2455" y="4133"/>
                </a:lnTo>
                <a:cubicBezTo>
                  <a:pt x="2371" y="4133"/>
                  <a:pt x="2287" y="4099"/>
                  <a:pt x="2228" y="4039"/>
                </a:cubicBezTo>
                <a:lnTo>
                  <a:pt x="2133" y="3945"/>
                </a:lnTo>
                <a:lnTo>
                  <a:pt x="2039" y="4039"/>
                </a:lnTo>
                <a:cubicBezTo>
                  <a:pt x="1979" y="4099"/>
                  <a:pt x="1896" y="4133"/>
                  <a:pt x="1811" y="4133"/>
                </a:cubicBezTo>
                <a:lnTo>
                  <a:pt x="1200" y="4133"/>
                </a:lnTo>
                <a:cubicBezTo>
                  <a:pt x="1200" y="3766"/>
                  <a:pt x="1499" y="3467"/>
                  <a:pt x="1867" y="3467"/>
                </a:cubicBezTo>
                <a:close/>
                <a:moveTo>
                  <a:pt x="1200" y="4533"/>
                </a:moveTo>
                <a:lnTo>
                  <a:pt x="1200" y="4400"/>
                </a:lnTo>
                <a:lnTo>
                  <a:pt x="1811" y="4400"/>
                </a:lnTo>
                <a:cubicBezTo>
                  <a:pt x="1928" y="4400"/>
                  <a:pt x="2039" y="4367"/>
                  <a:pt x="2133" y="4304"/>
                </a:cubicBezTo>
                <a:cubicBezTo>
                  <a:pt x="2228" y="4367"/>
                  <a:pt x="2339" y="4400"/>
                  <a:pt x="2455" y="4400"/>
                </a:cubicBezTo>
                <a:lnTo>
                  <a:pt x="2533" y="4400"/>
                </a:lnTo>
                <a:lnTo>
                  <a:pt x="2533" y="4533"/>
                </a:lnTo>
                <a:cubicBezTo>
                  <a:pt x="2533" y="4901"/>
                  <a:pt x="2234" y="5200"/>
                  <a:pt x="1867" y="5200"/>
                </a:cubicBezTo>
                <a:cubicBezTo>
                  <a:pt x="1499" y="5200"/>
                  <a:pt x="1200" y="4901"/>
                  <a:pt x="1200" y="4533"/>
                </a:cubicBezTo>
                <a:close/>
                <a:moveTo>
                  <a:pt x="1867" y="5467"/>
                </a:moveTo>
                <a:cubicBezTo>
                  <a:pt x="1959" y="5467"/>
                  <a:pt x="2049" y="5453"/>
                  <a:pt x="2133" y="5427"/>
                </a:cubicBezTo>
                <a:lnTo>
                  <a:pt x="2133" y="5563"/>
                </a:lnTo>
                <a:cubicBezTo>
                  <a:pt x="2100" y="5614"/>
                  <a:pt x="2008" y="5733"/>
                  <a:pt x="1867" y="5733"/>
                </a:cubicBezTo>
                <a:cubicBezTo>
                  <a:pt x="1725" y="5733"/>
                  <a:pt x="1633" y="5614"/>
                  <a:pt x="1600" y="5563"/>
                </a:cubicBezTo>
                <a:lnTo>
                  <a:pt x="1600" y="5427"/>
                </a:lnTo>
                <a:cubicBezTo>
                  <a:pt x="1685" y="5453"/>
                  <a:pt x="1774" y="5467"/>
                  <a:pt x="1867" y="5467"/>
                </a:cubicBezTo>
                <a:close/>
                <a:moveTo>
                  <a:pt x="1600" y="7333"/>
                </a:moveTo>
                <a:lnTo>
                  <a:pt x="1067" y="7333"/>
                </a:lnTo>
                <a:lnTo>
                  <a:pt x="1067" y="6400"/>
                </a:lnTo>
                <a:lnTo>
                  <a:pt x="800" y="6400"/>
                </a:lnTo>
                <a:lnTo>
                  <a:pt x="800" y="7333"/>
                </a:lnTo>
                <a:lnTo>
                  <a:pt x="267" y="7333"/>
                </a:lnTo>
                <a:lnTo>
                  <a:pt x="267" y="6397"/>
                </a:lnTo>
                <a:cubicBezTo>
                  <a:pt x="267" y="6219"/>
                  <a:pt x="381" y="6065"/>
                  <a:pt x="552" y="6014"/>
                </a:cubicBezTo>
                <a:lnTo>
                  <a:pt x="1410" y="5756"/>
                </a:lnTo>
                <a:cubicBezTo>
                  <a:pt x="1488" y="5857"/>
                  <a:pt x="1638" y="6000"/>
                  <a:pt x="1867" y="6000"/>
                </a:cubicBezTo>
                <a:cubicBezTo>
                  <a:pt x="2095" y="6000"/>
                  <a:pt x="2245" y="5857"/>
                  <a:pt x="2323" y="5756"/>
                </a:cubicBezTo>
                <a:lnTo>
                  <a:pt x="2829" y="5908"/>
                </a:lnTo>
                <a:lnTo>
                  <a:pt x="2457" y="5994"/>
                </a:lnTo>
                <a:cubicBezTo>
                  <a:pt x="2031" y="6092"/>
                  <a:pt x="1733" y="6466"/>
                  <a:pt x="1733" y="6903"/>
                </a:cubicBezTo>
                <a:lnTo>
                  <a:pt x="1733" y="7067"/>
                </a:lnTo>
                <a:lnTo>
                  <a:pt x="2000" y="7067"/>
                </a:lnTo>
                <a:lnTo>
                  <a:pt x="2000" y="6903"/>
                </a:lnTo>
                <a:cubicBezTo>
                  <a:pt x="2000" y="6591"/>
                  <a:pt x="2213" y="6324"/>
                  <a:pt x="2517" y="6253"/>
                </a:cubicBezTo>
                <a:lnTo>
                  <a:pt x="3216" y="6092"/>
                </a:lnTo>
                <a:lnTo>
                  <a:pt x="3373" y="6878"/>
                </a:lnTo>
                <a:lnTo>
                  <a:pt x="3652" y="6711"/>
                </a:lnTo>
                <a:lnTo>
                  <a:pt x="3731" y="6948"/>
                </a:lnTo>
                <a:lnTo>
                  <a:pt x="3614" y="8000"/>
                </a:lnTo>
                <a:lnTo>
                  <a:pt x="2933" y="8000"/>
                </a:lnTo>
                <a:lnTo>
                  <a:pt x="2933" y="6933"/>
                </a:lnTo>
                <a:lnTo>
                  <a:pt x="2667" y="6933"/>
                </a:lnTo>
                <a:lnTo>
                  <a:pt x="2667" y="8000"/>
                </a:lnTo>
                <a:lnTo>
                  <a:pt x="2000" y="8000"/>
                </a:lnTo>
                <a:lnTo>
                  <a:pt x="2000" y="7733"/>
                </a:lnTo>
                <a:cubicBezTo>
                  <a:pt x="2000" y="7513"/>
                  <a:pt x="1821" y="7333"/>
                  <a:pt x="1600" y="7333"/>
                </a:cubicBezTo>
                <a:close/>
                <a:moveTo>
                  <a:pt x="7715" y="6014"/>
                </a:moveTo>
                <a:cubicBezTo>
                  <a:pt x="7885" y="6065"/>
                  <a:pt x="8000" y="6219"/>
                  <a:pt x="8000" y="6397"/>
                </a:cubicBezTo>
                <a:lnTo>
                  <a:pt x="8000" y="7333"/>
                </a:lnTo>
                <a:lnTo>
                  <a:pt x="7467" y="7333"/>
                </a:lnTo>
                <a:lnTo>
                  <a:pt x="7467" y="6400"/>
                </a:lnTo>
                <a:lnTo>
                  <a:pt x="7200" y="6400"/>
                </a:lnTo>
                <a:lnTo>
                  <a:pt x="7200" y="7333"/>
                </a:lnTo>
                <a:lnTo>
                  <a:pt x="6667" y="7333"/>
                </a:lnTo>
                <a:cubicBezTo>
                  <a:pt x="6446" y="7333"/>
                  <a:pt x="6267" y="7513"/>
                  <a:pt x="6267" y="7733"/>
                </a:cubicBezTo>
                <a:lnTo>
                  <a:pt x="6267" y="8000"/>
                </a:lnTo>
                <a:lnTo>
                  <a:pt x="5600" y="8000"/>
                </a:lnTo>
                <a:lnTo>
                  <a:pt x="5600" y="6933"/>
                </a:lnTo>
                <a:lnTo>
                  <a:pt x="5333" y="6933"/>
                </a:lnTo>
                <a:lnTo>
                  <a:pt x="5333" y="8000"/>
                </a:lnTo>
                <a:lnTo>
                  <a:pt x="4653" y="8000"/>
                </a:lnTo>
                <a:lnTo>
                  <a:pt x="4536" y="6948"/>
                </a:lnTo>
                <a:lnTo>
                  <a:pt x="4615" y="6711"/>
                </a:lnTo>
                <a:lnTo>
                  <a:pt x="4894" y="6878"/>
                </a:lnTo>
                <a:lnTo>
                  <a:pt x="5051" y="6092"/>
                </a:lnTo>
                <a:lnTo>
                  <a:pt x="5750" y="6253"/>
                </a:lnTo>
                <a:cubicBezTo>
                  <a:pt x="6054" y="6324"/>
                  <a:pt x="6267" y="6591"/>
                  <a:pt x="6267" y="6903"/>
                </a:cubicBezTo>
                <a:lnTo>
                  <a:pt x="6267" y="7067"/>
                </a:lnTo>
                <a:lnTo>
                  <a:pt x="6533" y="7067"/>
                </a:lnTo>
                <a:lnTo>
                  <a:pt x="6533" y="6903"/>
                </a:lnTo>
                <a:cubicBezTo>
                  <a:pt x="6533" y="6466"/>
                  <a:pt x="6236" y="6092"/>
                  <a:pt x="5810" y="5994"/>
                </a:cubicBezTo>
                <a:lnTo>
                  <a:pt x="5438" y="5908"/>
                </a:lnTo>
                <a:lnTo>
                  <a:pt x="5944" y="5756"/>
                </a:lnTo>
                <a:cubicBezTo>
                  <a:pt x="6021" y="5857"/>
                  <a:pt x="6171" y="6000"/>
                  <a:pt x="6400" y="6000"/>
                </a:cubicBezTo>
                <a:cubicBezTo>
                  <a:pt x="6629" y="6000"/>
                  <a:pt x="6779" y="5857"/>
                  <a:pt x="6856" y="5756"/>
                </a:cubicBezTo>
                <a:lnTo>
                  <a:pt x="7715" y="6014"/>
                </a:lnTo>
                <a:close/>
                <a:moveTo>
                  <a:pt x="6667" y="5563"/>
                </a:moveTo>
                <a:cubicBezTo>
                  <a:pt x="6634" y="5614"/>
                  <a:pt x="6542" y="5733"/>
                  <a:pt x="6400" y="5733"/>
                </a:cubicBezTo>
                <a:cubicBezTo>
                  <a:pt x="6258" y="5733"/>
                  <a:pt x="6166" y="5614"/>
                  <a:pt x="6133" y="5563"/>
                </a:cubicBezTo>
                <a:lnTo>
                  <a:pt x="6133" y="5427"/>
                </a:lnTo>
                <a:cubicBezTo>
                  <a:pt x="6218" y="5453"/>
                  <a:pt x="6307" y="5467"/>
                  <a:pt x="6400" y="5467"/>
                </a:cubicBezTo>
                <a:cubicBezTo>
                  <a:pt x="6493" y="5467"/>
                  <a:pt x="6582" y="5453"/>
                  <a:pt x="6667" y="5427"/>
                </a:cubicBezTo>
                <a:lnTo>
                  <a:pt x="6667" y="5563"/>
                </a:lnTo>
                <a:close/>
                <a:moveTo>
                  <a:pt x="6400" y="5200"/>
                </a:moveTo>
                <a:cubicBezTo>
                  <a:pt x="6032" y="5200"/>
                  <a:pt x="5733" y="4901"/>
                  <a:pt x="5733" y="4533"/>
                </a:cubicBezTo>
                <a:lnTo>
                  <a:pt x="5733" y="4400"/>
                </a:lnTo>
                <a:lnTo>
                  <a:pt x="5811" y="4400"/>
                </a:lnTo>
                <a:cubicBezTo>
                  <a:pt x="5928" y="4400"/>
                  <a:pt x="6039" y="4367"/>
                  <a:pt x="6133" y="4304"/>
                </a:cubicBezTo>
                <a:cubicBezTo>
                  <a:pt x="6228" y="4367"/>
                  <a:pt x="6339" y="4400"/>
                  <a:pt x="6455" y="4400"/>
                </a:cubicBezTo>
                <a:lnTo>
                  <a:pt x="7067" y="4400"/>
                </a:lnTo>
                <a:lnTo>
                  <a:pt x="7067" y="4533"/>
                </a:lnTo>
                <a:cubicBezTo>
                  <a:pt x="7067" y="4901"/>
                  <a:pt x="6768" y="5200"/>
                  <a:pt x="6400" y="5200"/>
                </a:cubicBezTo>
                <a:close/>
                <a:moveTo>
                  <a:pt x="6400" y="3467"/>
                </a:moveTo>
                <a:cubicBezTo>
                  <a:pt x="6768" y="3467"/>
                  <a:pt x="7067" y="3766"/>
                  <a:pt x="7067" y="4133"/>
                </a:cubicBezTo>
                <a:lnTo>
                  <a:pt x="6455" y="4133"/>
                </a:lnTo>
                <a:cubicBezTo>
                  <a:pt x="6371" y="4133"/>
                  <a:pt x="6287" y="4099"/>
                  <a:pt x="6228" y="4039"/>
                </a:cubicBezTo>
                <a:lnTo>
                  <a:pt x="6133" y="3945"/>
                </a:lnTo>
                <a:lnTo>
                  <a:pt x="6039" y="4039"/>
                </a:lnTo>
                <a:cubicBezTo>
                  <a:pt x="5979" y="4099"/>
                  <a:pt x="5896" y="4133"/>
                  <a:pt x="5811" y="4133"/>
                </a:cubicBezTo>
                <a:lnTo>
                  <a:pt x="5733" y="4133"/>
                </a:lnTo>
                <a:cubicBezTo>
                  <a:pt x="5733" y="3766"/>
                  <a:pt x="6032" y="3467"/>
                  <a:pt x="6400" y="3467"/>
                </a:cubicBezTo>
                <a:close/>
                <a:moveTo>
                  <a:pt x="5467" y="3878"/>
                </a:moveTo>
                <a:cubicBezTo>
                  <a:pt x="5349" y="3789"/>
                  <a:pt x="5202" y="3733"/>
                  <a:pt x="5044" y="3733"/>
                </a:cubicBezTo>
                <a:lnTo>
                  <a:pt x="4882" y="3733"/>
                </a:lnTo>
                <a:lnTo>
                  <a:pt x="4718" y="3405"/>
                </a:lnTo>
                <a:lnTo>
                  <a:pt x="4593" y="3489"/>
                </a:lnTo>
                <a:cubicBezTo>
                  <a:pt x="4353" y="3649"/>
                  <a:pt x="4074" y="3733"/>
                  <a:pt x="3786" y="3733"/>
                </a:cubicBezTo>
                <a:lnTo>
                  <a:pt x="3223" y="3733"/>
                </a:lnTo>
                <a:cubicBezTo>
                  <a:pt x="3065" y="3733"/>
                  <a:pt x="2918" y="3789"/>
                  <a:pt x="2800" y="3878"/>
                </a:cubicBezTo>
                <a:lnTo>
                  <a:pt x="2800" y="3681"/>
                </a:lnTo>
                <a:cubicBezTo>
                  <a:pt x="2800" y="2975"/>
                  <a:pt x="3375" y="2400"/>
                  <a:pt x="4081" y="2400"/>
                </a:cubicBezTo>
                <a:cubicBezTo>
                  <a:pt x="4423" y="2400"/>
                  <a:pt x="4745" y="2533"/>
                  <a:pt x="4987" y="2775"/>
                </a:cubicBezTo>
                <a:lnTo>
                  <a:pt x="5128" y="2917"/>
                </a:lnTo>
                <a:lnTo>
                  <a:pt x="5158" y="2927"/>
                </a:lnTo>
                <a:cubicBezTo>
                  <a:pt x="5343" y="2988"/>
                  <a:pt x="5467" y="3160"/>
                  <a:pt x="5467" y="3355"/>
                </a:cubicBezTo>
                <a:lnTo>
                  <a:pt x="5467" y="3878"/>
                </a:lnTo>
                <a:close/>
                <a:moveTo>
                  <a:pt x="6400" y="267"/>
                </a:moveTo>
                <a:cubicBezTo>
                  <a:pt x="6768" y="267"/>
                  <a:pt x="7067" y="566"/>
                  <a:pt x="7067" y="933"/>
                </a:cubicBezTo>
                <a:lnTo>
                  <a:pt x="6989" y="933"/>
                </a:lnTo>
                <a:cubicBezTo>
                  <a:pt x="6904" y="933"/>
                  <a:pt x="6821" y="899"/>
                  <a:pt x="6761" y="839"/>
                </a:cubicBezTo>
                <a:lnTo>
                  <a:pt x="6667" y="745"/>
                </a:lnTo>
                <a:lnTo>
                  <a:pt x="6572" y="839"/>
                </a:lnTo>
                <a:cubicBezTo>
                  <a:pt x="6513" y="899"/>
                  <a:pt x="6429" y="933"/>
                  <a:pt x="6345" y="933"/>
                </a:cubicBezTo>
                <a:lnTo>
                  <a:pt x="5733" y="933"/>
                </a:lnTo>
                <a:cubicBezTo>
                  <a:pt x="5733" y="566"/>
                  <a:pt x="6032" y="267"/>
                  <a:pt x="6400" y="267"/>
                </a:cubicBezTo>
                <a:close/>
                <a:moveTo>
                  <a:pt x="5733" y="1333"/>
                </a:moveTo>
                <a:lnTo>
                  <a:pt x="5733" y="1200"/>
                </a:lnTo>
                <a:lnTo>
                  <a:pt x="6345" y="1200"/>
                </a:lnTo>
                <a:cubicBezTo>
                  <a:pt x="6461" y="1200"/>
                  <a:pt x="6572" y="1167"/>
                  <a:pt x="6667" y="1104"/>
                </a:cubicBezTo>
                <a:cubicBezTo>
                  <a:pt x="6761" y="1167"/>
                  <a:pt x="6872" y="1200"/>
                  <a:pt x="6989" y="1200"/>
                </a:cubicBezTo>
                <a:lnTo>
                  <a:pt x="7067" y="1200"/>
                </a:lnTo>
                <a:lnTo>
                  <a:pt x="7067" y="1333"/>
                </a:lnTo>
                <a:cubicBezTo>
                  <a:pt x="7067" y="1701"/>
                  <a:pt x="6768" y="2000"/>
                  <a:pt x="6400" y="2000"/>
                </a:cubicBezTo>
                <a:cubicBezTo>
                  <a:pt x="6032" y="2000"/>
                  <a:pt x="5733" y="1701"/>
                  <a:pt x="5733" y="1333"/>
                </a:cubicBezTo>
                <a:close/>
                <a:moveTo>
                  <a:pt x="6400" y="2533"/>
                </a:moveTo>
                <a:cubicBezTo>
                  <a:pt x="6258" y="2533"/>
                  <a:pt x="6166" y="2414"/>
                  <a:pt x="6133" y="2363"/>
                </a:cubicBezTo>
                <a:lnTo>
                  <a:pt x="6133" y="2227"/>
                </a:lnTo>
                <a:cubicBezTo>
                  <a:pt x="6218" y="2253"/>
                  <a:pt x="6307" y="2267"/>
                  <a:pt x="6400" y="2267"/>
                </a:cubicBezTo>
                <a:cubicBezTo>
                  <a:pt x="6493" y="2267"/>
                  <a:pt x="6582" y="2253"/>
                  <a:pt x="6667" y="2227"/>
                </a:cubicBezTo>
                <a:lnTo>
                  <a:pt x="6667" y="2363"/>
                </a:lnTo>
                <a:cubicBezTo>
                  <a:pt x="6634" y="2414"/>
                  <a:pt x="6542" y="2533"/>
                  <a:pt x="6400" y="2533"/>
                </a:cubicBezTo>
                <a:close/>
                <a:moveTo>
                  <a:pt x="6400" y="2533"/>
                </a:moveTo>
                <a:close/>
              </a:path>
            </a:pathLst>
          </a:custGeom>
          <a:solidFill>
            <a:srgbClr val="2112A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549E5D7B-B50E-482A-BAE7-A6C0A0BD1F25}"/>
              </a:ext>
            </a:extLst>
          </p:cNvPr>
          <p:cNvGrpSpPr/>
          <p:nvPr/>
        </p:nvGrpSpPr>
        <p:grpSpPr>
          <a:xfrm>
            <a:off x="6562514" y="3286356"/>
            <a:ext cx="550405" cy="550404"/>
            <a:chOff x="2114550" y="3684588"/>
            <a:chExt cx="800101" cy="800100"/>
          </a:xfrm>
          <a:solidFill>
            <a:schemeClr val="bg2">
              <a:lumMod val="25000"/>
            </a:schemeClr>
          </a:solidFill>
        </p:grpSpPr>
        <p:sp>
          <p:nvSpPr>
            <p:cNvPr id="269" name="Freeform 76">
              <a:extLst>
                <a:ext uri="{FF2B5EF4-FFF2-40B4-BE49-F238E27FC236}">
                  <a16:creationId xmlns:a16="http://schemas.microsoft.com/office/drawing/2014/main" id="{0DF5D716-0C80-42B9-880C-56D262B3B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0438" y="3903663"/>
              <a:ext cx="568325" cy="581025"/>
            </a:xfrm>
            <a:custGeom>
              <a:avLst/>
              <a:gdLst>
                <a:gd name="T0" fmla="*/ 2831 w 4400"/>
                <a:gd name="T1" fmla="*/ 2600 h 4500"/>
                <a:gd name="T2" fmla="*/ 3300 w 4400"/>
                <a:gd name="T3" fmla="*/ 800 h 4500"/>
                <a:gd name="T4" fmla="*/ 2388 w 4400"/>
                <a:gd name="T5" fmla="*/ 0 h 4500"/>
                <a:gd name="T6" fmla="*/ 1100 w 4400"/>
                <a:gd name="T7" fmla="*/ 824 h 4500"/>
                <a:gd name="T8" fmla="*/ 1570 w 4400"/>
                <a:gd name="T9" fmla="*/ 2600 h 4500"/>
                <a:gd name="T10" fmla="*/ 0 w 4400"/>
                <a:gd name="T11" fmla="*/ 3700 h 4500"/>
                <a:gd name="T12" fmla="*/ 4400 w 4400"/>
                <a:gd name="T13" fmla="*/ 4500 h 4500"/>
                <a:gd name="T14" fmla="*/ 3300 w 4400"/>
                <a:gd name="T15" fmla="*/ 2600 h 4500"/>
                <a:gd name="T16" fmla="*/ 1924 w 4400"/>
                <a:gd name="T17" fmla="*/ 200 h 4500"/>
                <a:gd name="T18" fmla="*/ 2803 w 4400"/>
                <a:gd name="T19" fmla="*/ 524 h 4500"/>
                <a:gd name="T20" fmla="*/ 2900 w 4400"/>
                <a:gd name="T21" fmla="*/ 600 h 4500"/>
                <a:gd name="T22" fmla="*/ 3100 w 4400"/>
                <a:gd name="T23" fmla="*/ 1282 h 4500"/>
                <a:gd name="T24" fmla="*/ 2900 w 4400"/>
                <a:gd name="T25" fmla="*/ 800 h 4500"/>
                <a:gd name="T26" fmla="*/ 2617 w 4400"/>
                <a:gd name="T27" fmla="*/ 845 h 4500"/>
                <a:gd name="T28" fmla="*/ 1300 w 4400"/>
                <a:gd name="T29" fmla="*/ 1100 h 4500"/>
                <a:gd name="T30" fmla="*/ 1300 w 4400"/>
                <a:gd name="T31" fmla="*/ 1700 h 4500"/>
                <a:gd name="T32" fmla="*/ 2140 w 4400"/>
                <a:gd name="T33" fmla="*/ 1300 h 4500"/>
                <a:gd name="T34" fmla="*/ 3100 w 4400"/>
                <a:gd name="T35" fmla="*/ 1489 h 4500"/>
                <a:gd name="T36" fmla="*/ 2200 w 4400"/>
                <a:gd name="T37" fmla="*/ 2600 h 4500"/>
                <a:gd name="T38" fmla="*/ 1100 w 4400"/>
                <a:gd name="T39" fmla="*/ 4300 h 4500"/>
                <a:gd name="T40" fmla="*/ 900 w 4400"/>
                <a:gd name="T41" fmla="*/ 3700 h 4500"/>
                <a:gd name="T42" fmla="*/ 200 w 4400"/>
                <a:gd name="T43" fmla="*/ 4300 h 4500"/>
                <a:gd name="T44" fmla="*/ 1100 w 4400"/>
                <a:gd name="T45" fmla="*/ 2800 h 4500"/>
                <a:gd name="T46" fmla="*/ 960 w 4400"/>
                <a:gd name="T47" fmla="*/ 3120 h 4500"/>
                <a:gd name="T48" fmla="*/ 1171 w 4400"/>
                <a:gd name="T49" fmla="*/ 3834 h 4500"/>
                <a:gd name="T50" fmla="*/ 1100 w 4400"/>
                <a:gd name="T51" fmla="*/ 4300 h 4500"/>
                <a:gd name="T52" fmla="*/ 1627 w 4400"/>
                <a:gd name="T53" fmla="*/ 3370 h 4500"/>
                <a:gd name="T54" fmla="*/ 1450 w 4400"/>
                <a:gd name="T55" fmla="*/ 2800 h 4500"/>
                <a:gd name="T56" fmla="*/ 2048 w 4400"/>
                <a:gd name="T57" fmla="*/ 4178 h 4500"/>
                <a:gd name="T58" fmla="*/ 1744 w 4400"/>
                <a:gd name="T59" fmla="*/ 2800 h 4500"/>
                <a:gd name="T60" fmla="*/ 2200 w 4400"/>
                <a:gd name="T61" fmla="*/ 4015 h 4500"/>
                <a:gd name="T62" fmla="*/ 2869 w 4400"/>
                <a:gd name="T63" fmla="*/ 2800 h 4500"/>
                <a:gd name="T64" fmla="*/ 3160 w 4400"/>
                <a:gd name="T65" fmla="*/ 3080 h 4500"/>
                <a:gd name="T66" fmla="*/ 2971 w 4400"/>
                <a:gd name="T67" fmla="*/ 3766 h 4500"/>
                <a:gd name="T68" fmla="*/ 2869 w 4400"/>
                <a:gd name="T69" fmla="*/ 2800 h 4500"/>
                <a:gd name="T70" fmla="*/ 3500 w 4400"/>
                <a:gd name="T71" fmla="*/ 4300 h 4500"/>
                <a:gd name="T72" fmla="*/ 3300 w 4400"/>
                <a:gd name="T73" fmla="*/ 3700 h 4500"/>
                <a:gd name="T74" fmla="*/ 2530 w 4400"/>
                <a:gd name="T75" fmla="*/ 4300 h 4500"/>
                <a:gd name="T76" fmla="*/ 3027 w 4400"/>
                <a:gd name="T77" fmla="*/ 3430 h 4500"/>
                <a:gd name="T78" fmla="*/ 3200 w 4400"/>
                <a:gd name="T79" fmla="*/ 2800 h 4500"/>
                <a:gd name="T80" fmla="*/ 4200 w 4400"/>
                <a:gd name="T81" fmla="*/ 3700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0" h="4500">
                  <a:moveTo>
                    <a:pt x="3300" y="2600"/>
                  </a:moveTo>
                  <a:lnTo>
                    <a:pt x="2831" y="2600"/>
                  </a:lnTo>
                  <a:cubicBezTo>
                    <a:pt x="3114" y="2401"/>
                    <a:pt x="3300" y="2072"/>
                    <a:pt x="3300" y="1700"/>
                  </a:cubicBezTo>
                  <a:lnTo>
                    <a:pt x="3300" y="800"/>
                  </a:lnTo>
                  <a:cubicBezTo>
                    <a:pt x="3300" y="605"/>
                    <a:pt x="3160" y="443"/>
                    <a:pt x="2976" y="407"/>
                  </a:cubicBezTo>
                  <a:cubicBezTo>
                    <a:pt x="2885" y="164"/>
                    <a:pt x="2652" y="0"/>
                    <a:pt x="2388" y="0"/>
                  </a:cubicBezTo>
                  <a:lnTo>
                    <a:pt x="1924" y="0"/>
                  </a:lnTo>
                  <a:cubicBezTo>
                    <a:pt x="1469" y="0"/>
                    <a:pt x="1100" y="369"/>
                    <a:pt x="1100" y="824"/>
                  </a:cubicBezTo>
                  <a:lnTo>
                    <a:pt x="1100" y="1700"/>
                  </a:lnTo>
                  <a:cubicBezTo>
                    <a:pt x="1100" y="2072"/>
                    <a:pt x="1286" y="2401"/>
                    <a:pt x="1570" y="2600"/>
                  </a:cubicBezTo>
                  <a:lnTo>
                    <a:pt x="1100" y="2600"/>
                  </a:lnTo>
                  <a:cubicBezTo>
                    <a:pt x="493" y="2600"/>
                    <a:pt x="0" y="3094"/>
                    <a:pt x="0" y="3700"/>
                  </a:cubicBezTo>
                  <a:lnTo>
                    <a:pt x="0" y="4500"/>
                  </a:lnTo>
                  <a:lnTo>
                    <a:pt x="4400" y="4500"/>
                  </a:lnTo>
                  <a:lnTo>
                    <a:pt x="4400" y="3700"/>
                  </a:lnTo>
                  <a:cubicBezTo>
                    <a:pt x="4400" y="3094"/>
                    <a:pt x="3907" y="2600"/>
                    <a:pt x="3300" y="2600"/>
                  </a:cubicBezTo>
                  <a:close/>
                  <a:moveTo>
                    <a:pt x="1300" y="824"/>
                  </a:moveTo>
                  <a:cubicBezTo>
                    <a:pt x="1300" y="480"/>
                    <a:pt x="1580" y="200"/>
                    <a:pt x="1924" y="200"/>
                  </a:cubicBezTo>
                  <a:lnTo>
                    <a:pt x="2388" y="200"/>
                  </a:lnTo>
                  <a:cubicBezTo>
                    <a:pt x="2585" y="200"/>
                    <a:pt x="2755" y="333"/>
                    <a:pt x="2803" y="524"/>
                  </a:cubicBezTo>
                  <a:lnTo>
                    <a:pt x="2822" y="600"/>
                  </a:lnTo>
                  <a:lnTo>
                    <a:pt x="2900" y="600"/>
                  </a:lnTo>
                  <a:cubicBezTo>
                    <a:pt x="3010" y="600"/>
                    <a:pt x="3100" y="690"/>
                    <a:pt x="3100" y="800"/>
                  </a:cubicBezTo>
                  <a:lnTo>
                    <a:pt x="3100" y="1282"/>
                  </a:lnTo>
                  <a:cubicBezTo>
                    <a:pt x="2984" y="1240"/>
                    <a:pt x="2900" y="1130"/>
                    <a:pt x="2900" y="1000"/>
                  </a:cubicBezTo>
                  <a:lnTo>
                    <a:pt x="2900" y="800"/>
                  </a:lnTo>
                  <a:lnTo>
                    <a:pt x="2647" y="800"/>
                  </a:lnTo>
                  <a:lnTo>
                    <a:pt x="2617" y="845"/>
                  </a:lnTo>
                  <a:cubicBezTo>
                    <a:pt x="2510" y="1005"/>
                    <a:pt x="2332" y="1100"/>
                    <a:pt x="2140" y="1100"/>
                  </a:cubicBezTo>
                  <a:lnTo>
                    <a:pt x="1300" y="1100"/>
                  </a:lnTo>
                  <a:lnTo>
                    <a:pt x="1300" y="824"/>
                  </a:lnTo>
                  <a:close/>
                  <a:moveTo>
                    <a:pt x="1300" y="1700"/>
                  </a:moveTo>
                  <a:lnTo>
                    <a:pt x="1300" y="1300"/>
                  </a:lnTo>
                  <a:lnTo>
                    <a:pt x="2140" y="1300"/>
                  </a:lnTo>
                  <a:cubicBezTo>
                    <a:pt x="2355" y="1300"/>
                    <a:pt x="2558" y="1211"/>
                    <a:pt x="2703" y="1056"/>
                  </a:cubicBezTo>
                  <a:cubicBezTo>
                    <a:pt x="2728" y="1272"/>
                    <a:pt x="2890" y="1447"/>
                    <a:pt x="3100" y="1489"/>
                  </a:cubicBezTo>
                  <a:lnTo>
                    <a:pt x="3100" y="1700"/>
                  </a:lnTo>
                  <a:cubicBezTo>
                    <a:pt x="3100" y="2196"/>
                    <a:pt x="2696" y="2600"/>
                    <a:pt x="2200" y="2600"/>
                  </a:cubicBezTo>
                  <a:cubicBezTo>
                    <a:pt x="1704" y="2600"/>
                    <a:pt x="1300" y="2196"/>
                    <a:pt x="1300" y="1700"/>
                  </a:cubicBezTo>
                  <a:close/>
                  <a:moveTo>
                    <a:pt x="1100" y="4300"/>
                  </a:moveTo>
                  <a:lnTo>
                    <a:pt x="1100" y="3700"/>
                  </a:lnTo>
                  <a:lnTo>
                    <a:pt x="900" y="3700"/>
                  </a:lnTo>
                  <a:lnTo>
                    <a:pt x="900" y="4300"/>
                  </a:lnTo>
                  <a:lnTo>
                    <a:pt x="200" y="4300"/>
                  </a:lnTo>
                  <a:lnTo>
                    <a:pt x="200" y="3700"/>
                  </a:lnTo>
                  <a:cubicBezTo>
                    <a:pt x="200" y="3204"/>
                    <a:pt x="604" y="2800"/>
                    <a:pt x="1100" y="2800"/>
                  </a:cubicBezTo>
                  <a:lnTo>
                    <a:pt x="1200" y="2800"/>
                  </a:lnTo>
                  <a:lnTo>
                    <a:pt x="960" y="3120"/>
                  </a:lnTo>
                  <a:lnTo>
                    <a:pt x="1373" y="3430"/>
                  </a:lnTo>
                  <a:lnTo>
                    <a:pt x="1171" y="3834"/>
                  </a:lnTo>
                  <a:lnTo>
                    <a:pt x="1870" y="4300"/>
                  </a:lnTo>
                  <a:lnTo>
                    <a:pt x="1100" y="4300"/>
                  </a:lnTo>
                  <a:close/>
                  <a:moveTo>
                    <a:pt x="1429" y="3766"/>
                  </a:moveTo>
                  <a:lnTo>
                    <a:pt x="1627" y="3370"/>
                  </a:lnTo>
                  <a:lnTo>
                    <a:pt x="1240" y="3080"/>
                  </a:lnTo>
                  <a:lnTo>
                    <a:pt x="1450" y="2800"/>
                  </a:lnTo>
                  <a:lnTo>
                    <a:pt x="1531" y="2800"/>
                  </a:lnTo>
                  <a:lnTo>
                    <a:pt x="2048" y="4178"/>
                  </a:lnTo>
                  <a:lnTo>
                    <a:pt x="1429" y="3766"/>
                  </a:lnTo>
                  <a:close/>
                  <a:moveTo>
                    <a:pt x="1744" y="2800"/>
                  </a:moveTo>
                  <a:lnTo>
                    <a:pt x="2656" y="2800"/>
                  </a:lnTo>
                  <a:lnTo>
                    <a:pt x="2200" y="4015"/>
                  </a:lnTo>
                  <a:lnTo>
                    <a:pt x="1744" y="2800"/>
                  </a:lnTo>
                  <a:close/>
                  <a:moveTo>
                    <a:pt x="2869" y="2800"/>
                  </a:moveTo>
                  <a:lnTo>
                    <a:pt x="2950" y="2800"/>
                  </a:lnTo>
                  <a:lnTo>
                    <a:pt x="3160" y="3080"/>
                  </a:lnTo>
                  <a:lnTo>
                    <a:pt x="2773" y="3370"/>
                  </a:lnTo>
                  <a:lnTo>
                    <a:pt x="2971" y="3766"/>
                  </a:lnTo>
                  <a:lnTo>
                    <a:pt x="2353" y="4178"/>
                  </a:lnTo>
                  <a:lnTo>
                    <a:pt x="2869" y="2800"/>
                  </a:lnTo>
                  <a:close/>
                  <a:moveTo>
                    <a:pt x="4200" y="4300"/>
                  </a:moveTo>
                  <a:lnTo>
                    <a:pt x="3500" y="4300"/>
                  </a:lnTo>
                  <a:lnTo>
                    <a:pt x="3500" y="3700"/>
                  </a:lnTo>
                  <a:lnTo>
                    <a:pt x="3300" y="3700"/>
                  </a:lnTo>
                  <a:lnTo>
                    <a:pt x="3300" y="4300"/>
                  </a:lnTo>
                  <a:lnTo>
                    <a:pt x="2530" y="4300"/>
                  </a:lnTo>
                  <a:lnTo>
                    <a:pt x="3229" y="3834"/>
                  </a:lnTo>
                  <a:lnTo>
                    <a:pt x="3027" y="3430"/>
                  </a:lnTo>
                  <a:lnTo>
                    <a:pt x="3440" y="3120"/>
                  </a:lnTo>
                  <a:lnTo>
                    <a:pt x="3200" y="2800"/>
                  </a:lnTo>
                  <a:lnTo>
                    <a:pt x="3300" y="2800"/>
                  </a:lnTo>
                  <a:cubicBezTo>
                    <a:pt x="3796" y="2800"/>
                    <a:pt x="4200" y="3204"/>
                    <a:pt x="4200" y="3700"/>
                  </a:cubicBezTo>
                  <a:lnTo>
                    <a:pt x="4200" y="43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Freeform 77">
              <a:extLst>
                <a:ext uri="{FF2B5EF4-FFF2-40B4-BE49-F238E27FC236}">
                  <a16:creationId xmlns:a16="http://schemas.microsoft.com/office/drawing/2014/main" id="{62D7AF25-530D-4306-841F-BEF7318DC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3363" y="4019550"/>
              <a:ext cx="141288" cy="130175"/>
            </a:xfrm>
            <a:custGeom>
              <a:avLst/>
              <a:gdLst>
                <a:gd name="T0" fmla="*/ 600 w 1100"/>
                <a:gd name="T1" fmla="*/ 0 h 1000"/>
                <a:gd name="T2" fmla="*/ 110 w 1100"/>
                <a:gd name="T3" fmla="*/ 400 h 1000"/>
                <a:gd name="T4" fmla="*/ 0 w 1100"/>
                <a:gd name="T5" fmla="*/ 400 h 1000"/>
                <a:gd name="T6" fmla="*/ 0 w 1100"/>
                <a:gd name="T7" fmla="*/ 600 h 1000"/>
                <a:gd name="T8" fmla="*/ 110 w 1100"/>
                <a:gd name="T9" fmla="*/ 600 h 1000"/>
                <a:gd name="T10" fmla="*/ 600 w 1100"/>
                <a:gd name="T11" fmla="*/ 1000 h 1000"/>
                <a:gd name="T12" fmla="*/ 1100 w 1100"/>
                <a:gd name="T13" fmla="*/ 500 h 1000"/>
                <a:gd name="T14" fmla="*/ 600 w 1100"/>
                <a:gd name="T15" fmla="*/ 0 h 1000"/>
                <a:gd name="T16" fmla="*/ 600 w 1100"/>
                <a:gd name="T17" fmla="*/ 800 h 1000"/>
                <a:gd name="T18" fmla="*/ 300 w 1100"/>
                <a:gd name="T19" fmla="*/ 500 h 1000"/>
                <a:gd name="T20" fmla="*/ 600 w 1100"/>
                <a:gd name="T21" fmla="*/ 200 h 1000"/>
                <a:gd name="T22" fmla="*/ 900 w 1100"/>
                <a:gd name="T23" fmla="*/ 500 h 1000"/>
                <a:gd name="T24" fmla="*/ 600 w 1100"/>
                <a:gd name="T25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0" h="1000">
                  <a:moveTo>
                    <a:pt x="600" y="0"/>
                  </a:moveTo>
                  <a:cubicBezTo>
                    <a:pt x="359" y="0"/>
                    <a:pt x="157" y="172"/>
                    <a:pt x="110" y="400"/>
                  </a:cubicBezTo>
                  <a:lnTo>
                    <a:pt x="0" y="400"/>
                  </a:lnTo>
                  <a:lnTo>
                    <a:pt x="0" y="600"/>
                  </a:lnTo>
                  <a:lnTo>
                    <a:pt x="110" y="600"/>
                  </a:lnTo>
                  <a:cubicBezTo>
                    <a:pt x="157" y="828"/>
                    <a:pt x="359" y="1000"/>
                    <a:pt x="600" y="1000"/>
                  </a:cubicBezTo>
                  <a:cubicBezTo>
                    <a:pt x="876" y="1000"/>
                    <a:pt x="1100" y="776"/>
                    <a:pt x="1100" y="500"/>
                  </a:cubicBezTo>
                  <a:cubicBezTo>
                    <a:pt x="1100" y="224"/>
                    <a:pt x="876" y="0"/>
                    <a:pt x="600" y="0"/>
                  </a:cubicBezTo>
                  <a:close/>
                  <a:moveTo>
                    <a:pt x="600" y="800"/>
                  </a:moveTo>
                  <a:cubicBezTo>
                    <a:pt x="435" y="800"/>
                    <a:pt x="300" y="665"/>
                    <a:pt x="300" y="500"/>
                  </a:cubicBezTo>
                  <a:cubicBezTo>
                    <a:pt x="300" y="335"/>
                    <a:pt x="435" y="200"/>
                    <a:pt x="600" y="200"/>
                  </a:cubicBezTo>
                  <a:cubicBezTo>
                    <a:pt x="765" y="200"/>
                    <a:pt x="900" y="335"/>
                    <a:pt x="900" y="500"/>
                  </a:cubicBezTo>
                  <a:cubicBezTo>
                    <a:pt x="900" y="665"/>
                    <a:pt x="765" y="800"/>
                    <a:pt x="600" y="8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1" name="Rectangle 78">
              <a:extLst>
                <a:ext uri="{FF2B5EF4-FFF2-40B4-BE49-F238E27FC236}">
                  <a16:creationId xmlns:a16="http://schemas.microsoft.com/office/drawing/2014/main" id="{465B3591-5F7D-4AB4-BE9C-881B2458D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975" y="4071938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2" name="Freeform 79">
              <a:extLst>
                <a:ext uri="{FF2B5EF4-FFF2-40B4-BE49-F238E27FC236}">
                  <a16:creationId xmlns:a16="http://schemas.microsoft.com/office/drawing/2014/main" id="{C38CAFF7-F712-49F8-BB66-06ACCF394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25" y="3911600"/>
              <a:ext cx="36513" cy="36512"/>
            </a:xfrm>
            <a:custGeom>
              <a:avLst/>
              <a:gdLst>
                <a:gd name="T0" fmla="*/ 141 w 282"/>
                <a:gd name="T1" fmla="*/ 0 h 282"/>
                <a:gd name="T2" fmla="*/ 282 w 282"/>
                <a:gd name="T3" fmla="*/ 141 h 282"/>
                <a:gd name="T4" fmla="*/ 141 w 282"/>
                <a:gd name="T5" fmla="*/ 282 h 282"/>
                <a:gd name="T6" fmla="*/ 0 w 282"/>
                <a:gd name="T7" fmla="*/ 141 h 282"/>
                <a:gd name="T8" fmla="*/ 141 w 282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82">
                  <a:moveTo>
                    <a:pt x="141" y="0"/>
                  </a:moveTo>
                  <a:lnTo>
                    <a:pt x="282" y="141"/>
                  </a:lnTo>
                  <a:lnTo>
                    <a:pt x="141" y="282"/>
                  </a:lnTo>
                  <a:lnTo>
                    <a:pt x="0" y="141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Freeform 80">
              <a:extLst>
                <a:ext uri="{FF2B5EF4-FFF2-40B4-BE49-F238E27FC236}">
                  <a16:creationId xmlns:a16="http://schemas.microsoft.com/office/drawing/2014/main" id="{D538165C-628B-41C9-94A6-BB936BAD45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1288" y="3783013"/>
              <a:ext cx="141288" cy="128587"/>
            </a:xfrm>
            <a:custGeom>
              <a:avLst/>
              <a:gdLst>
                <a:gd name="T0" fmla="*/ 51 w 1094"/>
                <a:gd name="T1" fmla="*/ 853 h 1000"/>
                <a:gd name="T2" fmla="*/ 192 w 1094"/>
                <a:gd name="T3" fmla="*/ 995 h 1000"/>
                <a:gd name="T4" fmla="*/ 270 w 1094"/>
                <a:gd name="T5" fmla="*/ 917 h 1000"/>
                <a:gd name="T6" fmla="*/ 546 w 1094"/>
                <a:gd name="T7" fmla="*/ 1000 h 1000"/>
                <a:gd name="T8" fmla="*/ 899 w 1094"/>
                <a:gd name="T9" fmla="*/ 853 h 1000"/>
                <a:gd name="T10" fmla="*/ 899 w 1094"/>
                <a:gd name="T11" fmla="*/ 146 h 1000"/>
                <a:gd name="T12" fmla="*/ 546 w 1094"/>
                <a:gd name="T13" fmla="*/ 0 h 1000"/>
                <a:gd name="T14" fmla="*/ 192 w 1094"/>
                <a:gd name="T15" fmla="*/ 146 h 1000"/>
                <a:gd name="T16" fmla="*/ 129 w 1094"/>
                <a:gd name="T17" fmla="*/ 775 h 1000"/>
                <a:gd name="T18" fmla="*/ 51 w 1094"/>
                <a:gd name="T19" fmla="*/ 853 h 1000"/>
                <a:gd name="T20" fmla="*/ 333 w 1094"/>
                <a:gd name="T21" fmla="*/ 287 h 1000"/>
                <a:gd name="T22" fmla="*/ 546 w 1094"/>
                <a:gd name="T23" fmla="*/ 200 h 1000"/>
                <a:gd name="T24" fmla="*/ 758 w 1094"/>
                <a:gd name="T25" fmla="*/ 287 h 1000"/>
                <a:gd name="T26" fmla="*/ 758 w 1094"/>
                <a:gd name="T27" fmla="*/ 712 h 1000"/>
                <a:gd name="T28" fmla="*/ 333 w 1094"/>
                <a:gd name="T29" fmla="*/ 712 h 1000"/>
                <a:gd name="T30" fmla="*/ 333 w 1094"/>
                <a:gd name="T31" fmla="*/ 287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4" h="1000">
                  <a:moveTo>
                    <a:pt x="51" y="853"/>
                  </a:moveTo>
                  <a:lnTo>
                    <a:pt x="192" y="995"/>
                  </a:lnTo>
                  <a:lnTo>
                    <a:pt x="270" y="917"/>
                  </a:lnTo>
                  <a:cubicBezTo>
                    <a:pt x="351" y="970"/>
                    <a:pt x="446" y="1000"/>
                    <a:pt x="546" y="1000"/>
                  </a:cubicBezTo>
                  <a:cubicBezTo>
                    <a:pt x="679" y="1000"/>
                    <a:pt x="805" y="948"/>
                    <a:pt x="899" y="853"/>
                  </a:cubicBezTo>
                  <a:cubicBezTo>
                    <a:pt x="1094" y="658"/>
                    <a:pt x="1094" y="341"/>
                    <a:pt x="899" y="146"/>
                  </a:cubicBezTo>
                  <a:cubicBezTo>
                    <a:pt x="805" y="52"/>
                    <a:pt x="679" y="0"/>
                    <a:pt x="546" y="0"/>
                  </a:cubicBezTo>
                  <a:cubicBezTo>
                    <a:pt x="412" y="0"/>
                    <a:pt x="287" y="52"/>
                    <a:pt x="192" y="146"/>
                  </a:cubicBezTo>
                  <a:cubicBezTo>
                    <a:pt x="21" y="317"/>
                    <a:pt x="0" y="581"/>
                    <a:pt x="129" y="775"/>
                  </a:cubicBezTo>
                  <a:lnTo>
                    <a:pt x="51" y="853"/>
                  </a:lnTo>
                  <a:close/>
                  <a:moveTo>
                    <a:pt x="333" y="287"/>
                  </a:moveTo>
                  <a:cubicBezTo>
                    <a:pt x="390" y="231"/>
                    <a:pt x="465" y="200"/>
                    <a:pt x="546" y="200"/>
                  </a:cubicBezTo>
                  <a:cubicBezTo>
                    <a:pt x="626" y="200"/>
                    <a:pt x="701" y="231"/>
                    <a:pt x="758" y="287"/>
                  </a:cubicBezTo>
                  <a:cubicBezTo>
                    <a:pt x="875" y="404"/>
                    <a:pt x="875" y="595"/>
                    <a:pt x="758" y="712"/>
                  </a:cubicBezTo>
                  <a:cubicBezTo>
                    <a:pt x="644" y="825"/>
                    <a:pt x="447" y="825"/>
                    <a:pt x="333" y="712"/>
                  </a:cubicBezTo>
                  <a:cubicBezTo>
                    <a:pt x="216" y="595"/>
                    <a:pt x="216" y="404"/>
                    <a:pt x="333" y="28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4" name="Freeform 81">
              <a:extLst>
                <a:ext uri="{FF2B5EF4-FFF2-40B4-BE49-F238E27FC236}">
                  <a16:creationId xmlns:a16="http://schemas.microsoft.com/office/drawing/2014/main" id="{D5511586-F033-40C8-AA47-55D3A21991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9513" y="3684588"/>
              <a:ext cx="130175" cy="141287"/>
            </a:xfrm>
            <a:custGeom>
              <a:avLst/>
              <a:gdLst>
                <a:gd name="T0" fmla="*/ 400 w 1000"/>
                <a:gd name="T1" fmla="*/ 990 h 1100"/>
                <a:gd name="T2" fmla="*/ 400 w 1000"/>
                <a:gd name="T3" fmla="*/ 1100 h 1100"/>
                <a:gd name="T4" fmla="*/ 600 w 1000"/>
                <a:gd name="T5" fmla="*/ 1100 h 1100"/>
                <a:gd name="T6" fmla="*/ 600 w 1000"/>
                <a:gd name="T7" fmla="*/ 990 h 1100"/>
                <a:gd name="T8" fmla="*/ 1000 w 1000"/>
                <a:gd name="T9" fmla="*/ 500 h 1100"/>
                <a:gd name="T10" fmla="*/ 500 w 1000"/>
                <a:gd name="T11" fmla="*/ 0 h 1100"/>
                <a:gd name="T12" fmla="*/ 0 w 1000"/>
                <a:gd name="T13" fmla="*/ 500 h 1100"/>
                <a:gd name="T14" fmla="*/ 400 w 1000"/>
                <a:gd name="T15" fmla="*/ 990 h 1100"/>
                <a:gd name="T16" fmla="*/ 500 w 1000"/>
                <a:gd name="T17" fmla="*/ 200 h 1100"/>
                <a:gd name="T18" fmla="*/ 800 w 1000"/>
                <a:gd name="T19" fmla="*/ 500 h 1100"/>
                <a:gd name="T20" fmla="*/ 500 w 1000"/>
                <a:gd name="T21" fmla="*/ 800 h 1100"/>
                <a:gd name="T22" fmla="*/ 200 w 1000"/>
                <a:gd name="T23" fmla="*/ 500 h 1100"/>
                <a:gd name="T24" fmla="*/ 500 w 1000"/>
                <a:gd name="T25" fmla="*/ 2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0" h="1100">
                  <a:moveTo>
                    <a:pt x="400" y="990"/>
                  </a:moveTo>
                  <a:lnTo>
                    <a:pt x="400" y="1100"/>
                  </a:lnTo>
                  <a:lnTo>
                    <a:pt x="600" y="1100"/>
                  </a:lnTo>
                  <a:lnTo>
                    <a:pt x="600" y="990"/>
                  </a:lnTo>
                  <a:cubicBezTo>
                    <a:pt x="828" y="943"/>
                    <a:pt x="1000" y="742"/>
                    <a:pt x="1000" y="500"/>
                  </a:cubicBezTo>
                  <a:cubicBezTo>
                    <a:pt x="1000" y="224"/>
                    <a:pt x="776" y="0"/>
                    <a:pt x="500" y="0"/>
                  </a:cubicBezTo>
                  <a:cubicBezTo>
                    <a:pt x="224" y="0"/>
                    <a:pt x="0" y="224"/>
                    <a:pt x="0" y="500"/>
                  </a:cubicBezTo>
                  <a:cubicBezTo>
                    <a:pt x="0" y="741"/>
                    <a:pt x="172" y="943"/>
                    <a:pt x="400" y="990"/>
                  </a:cubicBezTo>
                  <a:close/>
                  <a:moveTo>
                    <a:pt x="500" y="200"/>
                  </a:moveTo>
                  <a:cubicBezTo>
                    <a:pt x="665" y="200"/>
                    <a:pt x="800" y="335"/>
                    <a:pt x="800" y="500"/>
                  </a:cubicBezTo>
                  <a:cubicBezTo>
                    <a:pt x="800" y="665"/>
                    <a:pt x="665" y="800"/>
                    <a:pt x="500" y="800"/>
                  </a:cubicBezTo>
                  <a:cubicBezTo>
                    <a:pt x="335" y="800"/>
                    <a:pt x="200" y="665"/>
                    <a:pt x="200" y="500"/>
                  </a:cubicBezTo>
                  <a:cubicBezTo>
                    <a:pt x="200" y="335"/>
                    <a:pt x="335" y="200"/>
                    <a:pt x="500" y="2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Rectangle 82">
              <a:extLst>
                <a:ext uri="{FF2B5EF4-FFF2-40B4-BE49-F238E27FC236}">
                  <a16:creationId xmlns:a16="http://schemas.microsoft.com/office/drawing/2014/main" id="{22388EB2-5858-43CC-89DA-E977E096C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900" y="3852863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6" name="Freeform 83">
              <a:extLst>
                <a:ext uri="{FF2B5EF4-FFF2-40B4-BE49-F238E27FC236}">
                  <a16:creationId xmlns:a16="http://schemas.microsoft.com/office/drawing/2014/main" id="{3FC5FDB3-6133-4A67-A29C-6551519A65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6625" y="3783013"/>
              <a:ext cx="141288" cy="128587"/>
            </a:xfrm>
            <a:custGeom>
              <a:avLst/>
              <a:gdLst>
                <a:gd name="T0" fmla="*/ 549 w 1094"/>
                <a:gd name="T1" fmla="*/ 1000 h 1000"/>
                <a:gd name="T2" fmla="*/ 824 w 1094"/>
                <a:gd name="T3" fmla="*/ 918 h 1000"/>
                <a:gd name="T4" fmla="*/ 902 w 1094"/>
                <a:gd name="T5" fmla="*/ 995 h 1000"/>
                <a:gd name="T6" fmla="*/ 1044 w 1094"/>
                <a:gd name="T7" fmla="*/ 854 h 1000"/>
                <a:gd name="T8" fmla="*/ 966 w 1094"/>
                <a:gd name="T9" fmla="*/ 776 h 1000"/>
                <a:gd name="T10" fmla="*/ 902 w 1094"/>
                <a:gd name="T11" fmla="*/ 147 h 1000"/>
                <a:gd name="T12" fmla="*/ 549 w 1094"/>
                <a:gd name="T13" fmla="*/ 0 h 1000"/>
                <a:gd name="T14" fmla="*/ 195 w 1094"/>
                <a:gd name="T15" fmla="*/ 147 h 1000"/>
                <a:gd name="T16" fmla="*/ 195 w 1094"/>
                <a:gd name="T17" fmla="*/ 854 h 1000"/>
                <a:gd name="T18" fmla="*/ 549 w 1094"/>
                <a:gd name="T19" fmla="*/ 1000 h 1000"/>
                <a:gd name="T20" fmla="*/ 336 w 1094"/>
                <a:gd name="T21" fmla="*/ 288 h 1000"/>
                <a:gd name="T22" fmla="*/ 549 w 1094"/>
                <a:gd name="T23" fmla="*/ 201 h 1000"/>
                <a:gd name="T24" fmla="*/ 761 w 1094"/>
                <a:gd name="T25" fmla="*/ 288 h 1000"/>
                <a:gd name="T26" fmla="*/ 761 w 1094"/>
                <a:gd name="T27" fmla="*/ 713 h 1000"/>
                <a:gd name="T28" fmla="*/ 336 w 1094"/>
                <a:gd name="T29" fmla="*/ 713 h 1000"/>
                <a:gd name="T30" fmla="*/ 336 w 1094"/>
                <a:gd name="T31" fmla="*/ 288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4" h="1000">
                  <a:moveTo>
                    <a:pt x="549" y="1000"/>
                  </a:moveTo>
                  <a:cubicBezTo>
                    <a:pt x="648" y="1000"/>
                    <a:pt x="743" y="972"/>
                    <a:pt x="824" y="918"/>
                  </a:cubicBezTo>
                  <a:lnTo>
                    <a:pt x="902" y="995"/>
                  </a:lnTo>
                  <a:lnTo>
                    <a:pt x="1044" y="854"/>
                  </a:lnTo>
                  <a:lnTo>
                    <a:pt x="966" y="776"/>
                  </a:lnTo>
                  <a:cubicBezTo>
                    <a:pt x="1094" y="582"/>
                    <a:pt x="1073" y="318"/>
                    <a:pt x="902" y="147"/>
                  </a:cubicBezTo>
                  <a:cubicBezTo>
                    <a:pt x="808" y="52"/>
                    <a:pt x="682" y="0"/>
                    <a:pt x="549" y="0"/>
                  </a:cubicBezTo>
                  <a:cubicBezTo>
                    <a:pt x="415" y="0"/>
                    <a:pt x="289" y="52"/>
                    <a:pt x="195" y="147"/>
                  </a:cubicBezTo>
                  <a:cubicBezTo>
                    <a:pt x="0" y="342"/>
                    <a:pt x="0" y="659"/>
                    <a:pt x="195" y="854"/>
                  </a:cubicBezTo>
                  <a:cubicBezTo>
                    <a:pt x="289" y="949"/>
                    <a:pt x="415" y="1000"/>
                    <a:pt x="549" y="1000"/>
                  </a:cubicBezTo>
                  <a:close/>
                  <a:moveTo>
                    <a:pt x="336" y="288"/>
                  </a:moveTo>
                  <a:cubicBezTo>
                    <a:pt x="393" y="232"/>
                    <a:pt x="468" y="201"/>
                    <a:pt x="549" y="201"/>
                  </a:cubicBezTo>
                  <a:cubicBezTo>
                    <a:pt x="629" y="201"/>
                    <a:pt x="704" y="232"/>
                    <a:pt x="761" y="288"/>
                  </a:cubicBezTo>
                  <a:cubicBezTo>
                    <a:pt x="878" y="405"/>
                    <a:pt x="878" y="596"/>
                    <a:pt x="761" y="713"/>
                  </a:cubicBezTo>
                  <a:cubicBezTo>
                    <a:pt x="647" y="826"/>
                    <a:pt x="450" y="826"/>
                    <a:pt x="336" y="713"/>
                  </a:cubicBezTo>
                  <a:cubicBezTo>
                    <a:pt x="219" y="596"/>
                    <a:pt x="219" y="405"/>
                    <a:pt x="336" y="288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Freeform 84">
              <a:extLst>
                <a:ext uri="{FF2B5EF4-FFF2-40B4-BE49-F238E27FC236}">
                  <a16:creationId xmlns:a16="http://schemas.microsoft.com/office/drawing/2014/main" id="{D110C224-781F-48F3-9568-E1840CCA7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563" y="3911600"/>
              <a:ext cx="36513" cy="36512"/>
            </a:xfrm>
            <a:custGeom>
              <a:avLst/>
              <a:gdLst>
                <a:gd name="T0" fmla="*/ 283 w 283"/>
                <a:gd name="T1" fmla="*/ 142 h 283"/>
                <a:gd name="T2" fmla="*/ 142 w 283"/>
                <a:gd name="T3" fmla="*/ 283 h 283"/>
                <a:gd name="T4" fmla="*/ 0 w 283"/>
                <a:gd name="T5" fmla="*/ 142 h 283"/>
                <a:gd name="T6" fmla="*/ 142 w 283"/>
                <a:gd name="T7" fmla="*/ 0 h 283"/>
                <a:gd name="T8" fmla="*/ 283 w 283"/>
                <a:gd name="T9" fmla="*/ 14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3">
                  <a:moveTo>
                    <a:pt x="283" y="142"/>
                  </a:moveTo>
                  <a:lnTo>
                    <a:pt x="142" y="283"/>
                  </a:lnTo>
                  <a:lnTo>
                    <a:pt x="0" y="142"/>
                  </a:lnTo>
                  <a:lnTo>
                    <a:pt x="142" y="0"/>
                  </a:lnTo>
                  <a:lnTo>
                    <a:pt x="283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8" name="Rectangle 85">
              <a:extLst>
                <a:ext uri="{FF2B5EF4-FFF2-40B4-BE49-F238E27FC236}">
                  <a16:creationId xmlns:a16="http://schemas.microsoft.com/office/drawing/2014/main" id="{BEA5C942-BDB7-46BD-86E8-78DB84152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825" y="4071938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9" name="Freeform 86">
              <a:extLst>
                <a:ext uri="{FF2B5EF4-FFF2-40B4-BE49-F238E27FC236}">
                  <a16:creationId xmlns:a16="http://schemas.microsoft.com/office/drawing/2014/main" id="{4E8A1122-DAC6-4975-B2F7-61C4D7176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4550" y="4019550"/>
              <a:ext cx="141288" cy="130175"/>
            </a:xfrm>
            <a:custGeom>
              <a:avLst/>
              <a:gdLst>
                <a:gd name="T0" fmla="*/ 1100 w 1100"/>
                <a:gd name="T1" fmla="*/ 600 h 1000"/>
                <a:gd name="T2" fmla="*/ 1100 w 1100"/>
                <a:gd name="T3" fmla="*/ 400 h 1000"/>
                <a:gd name="T4" fmla="*/ 990 w 1100"/>
                <a:gd name="T5" fmla="*/ 400 h 1000"/>
                <a:gd name="T6" fmla="*/ 500 w 1100"/>
                <a:gd name="T7" fmla="*/ 0 h 1000"/>
                <a:gd name="T8" fmla="*/ 0 w 1100"/>
                <a:gd name="T9" fmla="*/ 500 h 1000"/>
                <a:gd name="T10" fmla="*/ 500 w 1100"/>
                <a:gd name="T11" fmla="*/ 1000 h 1000"/>
                <a:gd name="T12" fmla="*/ 990 w 1100"/>
                <a:gd name="T13" fmla="*/ 600 h 1000"/>
                <a:gd name="T14" fmla="*/ 1100 w 1100"/>
                <a:gd name="T15" fmla="*/ 600 h 1000"/>
                <a:gd name="T16" fmla="*/ 500 w 1100"/>
                <a:gd name="T17" fmla="*/ 800 h 1000"/>
                <a:gd name="T18" fmla="*/ 200 w 1100"/>
                <a:gd name="T19" fmla="*/ 500 h 1000"/>
                <a:gd name="T20" fmla="*/ 500 w 1100"/>
                <a:gd name="T21" fmla="*/ 200 h 1000"/>
                <a:gd name="T22" fmla="*/ 800 w 1100"/>
                <a:gd name="T23" fmla="*/ 500 h 1000"/>
                <a:gd name="T24" fmla="*/ 500 w 1100"/>
                <a:gd name="T25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0" h="1000">
                  <a:moveTo>
                    <a:pt x="1100" y="600"/>
                  </a:moveTo>
                  <a:lnTo>
                    <a:pt x="1100" y="400"/>
                  </a:lnTo>
                  <a:lnTo>
                    <a:pt x="990" y="400"/>
                  </a:lnTo>
                  <a:cubicBezTo>
                    <a:pt x="943" y="172"/>
                    <a:pt x="741" y="0"/>
                    <a:pt x="500" y="0"/>
                  </a:cubicBez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ubicBezTo>
                    <a:pt x="741" y="1000"/>
                    <a:pt x="943" y="828"/>
                    <a:pt x="990" y="600"/>
                  </a:cubicBezTo>
                  <a:lnTo>
                    <a:pt x="1100" y="600"/>
                  </a:lnTo>
                  <a:close/>
                  <a:moveTo>
                    <a:pt x="500" y="800"/>
                  </a:moveTo>
                  <a:cubicBezTo>
                    <a:pt x="335" y="800"/>
                    <a:pt x="200" y="665"/>
                    <a:pt x="200" y="500"/>
                  </a:cubicBezTo>
                  <a:cubicBezTo>
                    <a:pt x="200" y="335"/>
                    <a:pt x="335" y="200"/>
                    <a:pt x="500" y="200"/>
                  </a:cubicBezTo>
                  <a:cubicBezTo>
                    <a:pt x="665" y="200"/>
                    <a:pt x="800" y="335"/>
                    <a:pt x="800" y="500"/>
                  </a:cubicBezTo>
                  <a:cubicBezTo>
                    <a:pt x="800" y="665"/>
                    <a:pt x="665" y="800"/>
                    <a:pt x="500" y="8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BD2678BC-97D9-4613-BCF2-72E286BDAE32}"/>
              </a:ext>
            </a:extLst>
          </p:cNvPr>
          <p:cNvSpPr/>
          <p:nvPr/>
        </p:nvSpPr>
        <p:spPr>
          <a:xfrm>
            <a:off x="5168216" y="3175724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Аҳборот бериш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0F803043-6802-46BA-B5E9-EBF444B3777B}"/>
              </a:ext>
            </a:extLst>
          </p:cNvPr>
          <p:cNvSpPr/>
          <p:nvPr/>
        </p:nvSpPr>
        <p:spPr>
          <a:xfrm>
            <a:off x="7200290" y="3138455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Биргаликда тартибга солиш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21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EA8A9543-5600-4EC4-B8B0-CE2BCE5E23C1}"/>
              </a:ext>
            </a:extLst>
          </p:cNvPr>
          <p:cNvSpPr txBox="1">
            <a:spLocks/>
          </p:cNvSpPr>
          <p:nvPr/>
        </p:nvSpPr>
        <p:spPr>
          <a:xfrm>
            <a:off x="838200" y="131860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0E50F-169B-47D7-BBB0-0BEEE2B29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масъул</a:t>
            </a:r>
            <a:r>
              <a:rPr lang="ru-RU" dirty="0"/>
              <a:t> </a:t>
            </a:r>
            <a:r>
              <a:rPr lang="ru-RU" dirty="0" err="1"/>
              <a:t>шахслар</a:t>
            </a:r>
            <a:r>
              <a:rPr lang="ru-RU" dirty="0"/>
              <a:t> </a:t>
            </a:r>
            <a:r>
              <a:rPr lang="uz" dirty="0"/>
              <a:t>(3/3)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3BAF8A-615C-41D2-9EA7-B95FC1A3356D}"/>
              </a:ext>
            </a:extLst>
          </p:cNvPr>
          <p:cNvGrpSpPr/>
          <p:nvPr/>
        </p:nvGrpSpPr>
        <p:grpSpPr>
          <a:xfrm>
            <a:off x="466423" y="809255"/>
            <a:ext cx="11293578" cy="717101"/>
            <a:chOff x="453588" y="1221889"/>
            <a:chExt cx="3006325" cy="7171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72D7C57-B010-4112-BD18-3D7BF5E13091}"/>
                </a:ext>
              </a:extLst>
            </p:cNvPr>
            <p:cNvSpPr/>
            <p:nvPr/>
          </p:nvSpPr>
          <p:spPr>
            <a:xfrm>
              <a:off x="453588" y="1221889"/>
              <a:ext cx="861633" cy="717101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44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DA</a:t>
              </a:r>
              <a:endParaRPr lang="en-US" sz="44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C440C7D-5761-441E-A9AD-55EB3279FAB6}"/>
                </a:ext>
              </a:extLst>
            </p:cNvPr>
            <p:cNvSpPr/>
            <p:nvPr/>
          </p:nvSpPr>
          <p:spPr>
            <a:xfrm>
              <a:off x="570435" y="1271595"/>
              <a:ext cx="2889478" cy="54836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тўқнашуви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тўғрисидаги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йиллик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тартибга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солиш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6" name="object 12">
            <a:extLst>
              <a:ext uri="{FF2B5EF4-FFF2-40B4-BE49-F238E27FC236}">
                <a16:creationId xmlns:a16="http://schemas.microsoft.com/office/drawing/2014/main" id="{57BCD161-5A1E-4DB2-8231-500855B01DB5}"/>
              </a:ext>
            </a:extLst>
          </p:cNvPr>
          <p:cNvSpPr/>
          <p:nvPr/>
        </p:nvSpPr>
        <p:spPr>
          <a:xfrm>
            <a:off x="520302" y="3187177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AE54339-C872-4C73-8480-556E464E6560}"/>
              </a:ext>
            </a:extLst>
          </p:cNvPr>
          <p:cNvSpPr/>
          <p:nvPr/>
        </p:nvSpPr>
        <p:spPr>
          <a:xfrm>
            <a:off x="48495" y="4016847"/>
            <a:ext cx="1738264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 ташкилоти ҳодими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AA36B268-4273-4994-BB7A-C7FE40ECB1E0}"/>
              </a:ext>
            </a:extLst>
          </p:cNvPr>
          <p:cNvSpPr/>
          <p:nvPr/>
        </p:nvSpPr>
        <p:spPr>
          <a:xfrm>
            <a:off x="2244487" y="3187177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395B2F0D-8C4E-48D8-92AF-427D3944CC55}"/>
              </a:ext>
            </a:extLst>
          </p:cNvPr>
          <p:cNvSpPr/>
          <p:nvPr/>
        </p:nvSpPr>
        <p:spPr>
          <a:xfrm>
            <a:off x="4145186" y="3187177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8C7F373-CDE0-4943-8951-A976C6E2C310}"/>
              </a:ext>
            </a:extLst>
          </p:cNvPr>
          <p:cNvSpPr/>
          <p:nvPr/>
        </p:nvSpPr>
        <p:spPr>
          <a:xfrm>
            <a:off x="3839181" y="4016846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ea typeface="Golos Text" panose="020B0503020202020204" pitchFamily="34" charset="0"/>
              </a:rPr>
              <a:t>Кадрлар бўлими</a:t>
            </a:r>
            <a:br>
              <a:rPr lang="ru-RU" sz="1200" dirty="0">
                <a:solidFill>
                  <a:schemeClr val="tx2"/>
                </a:solidFill>
                <a:ea typeface="Golos Text" panose="020B0503020202020204" pitchFamily="34" charset="0"/>
              </a:rPr>
            </a:br>
            <a:endParaRPr lang="ru-RU" sz="1200" dirty="0">
              <a:solidFill>
                <a:schemeClr val="tx2"/>
              </a:solidFill>
              <a:ea typeface="Golos Text" panose="020B0503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FA02C6-828A-43B8-93B2-0AA8D5813AF3}"/>
              </a:ext>
            </a:extLst>
          </p:cNvPr>
          <p:cNvCxnSpPr>
            <a:cxnSpLocks/>
            <a:stCxn id="36" idx="6"/>
            <a:endCxn id="38" idx="2"/>
          </p:cNvCxnSpPr>
          <p:nvPr/>
        </p:nvCxnSpPr>
        <p:spPr>
          <a:xfrm>
            <a:off x="1314952" y="3583177"/>
            <a:ext cx="929535" cy="0"/>
          </a:xfrm>
          <a:prstGeom prst="line">
            <a:avLst/>
          </a:prstGeom>
          <a:ln>
            <a:solidFill>
              <a:srgbClr val="3A07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E1FFB0D-88B0-4D43-9BE4-990E578268DA}"/>
              </a:ext>
            </a:extLst>
          </p:cNvPr>
          <p:cNvSpPr/>
          <p:nvPr/>
        </p:nvSpPr>
        <p:spPr>
          <a:xfrm>
            <a:off x="1187925" y="2895818"/>
            <a:ext cx="1242792" cy="6621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Йиллик декларацияни тўлдириш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33F1D1D-CA12-43C6-BA96-5AA360381ED8}"/>
              </a:ext>
            </a:extLst>
          </p:cNvPr>
          <p:cNvCxnSpPr>
            <a:cxnSpLocks/>
            <a:stCxn id="38" idx="6"/>
            <a:endCxn id="39" idx="2"/>
          </p:cNvCxnSpPr>
          <p:nvPr/>
        </p:nvCxnSpPr>
        <p:spPr>
          <a:xfrm>
            <a:off x="3039137" y="3583177"/>
            <a:ext cx="1106049" cy="0"/>
          </a:xfrm>
          <a:prstGeom prst="line">
            <a:avLst/>
          </a:prstGeom>
          <a:ln w="3175">
            <a:solidFill>
              <a:srgbClr val="3A07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903DBCD-4C14-43B5-9777-BEADE2860795}"/>
              </a:ext>
            </a:extLst>
          </p:cNvPr>
          <p:cNvSpPr/>
          <p:nvPr/>
        </p:nvSpPr>
        <p:spPr>
          <a:xfrm>
            <a:off x="2869676" y="2845717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МТ идентификацияси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45" name="Group 914">
            <a:extLst>
              <a:ext uri="{FF2B5EF4-FFF2-40B4-BE49-F238E27FC236}">
                <a16:creationId xmlns:a16="http://schemas.microsoft.com/office/drawing/2014/main" id="{5EDE19F6-EAD3-4A51-9705-EC1981DA62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2060" y="3340783"/>
            <a:ext cx="471133" cy="465686"/>
            <a:chOff x="380" y="3214"/>
            <a:chExt cx="173" cy="171"/>
          </a:xfrm>
          <a:solidFill>
            <a:srgbClr val="FF0000"/>
          </a:solidFill>
        </p:grpSpPr>
        <p:sp>
          <p:nvSpPr>
            <p:cNvPr id="46" name="Freeform 915">
              <a:extLst>
                <a:ext uri="{FF2B5EF4-FFF2-40B4-BE49-F238E27FC236}">
                  <a16:creationId xmlns:a16="http://schemas.microsoft.com/office/drawing/2014/main" id="{E017DE8B-3923-4406-992D-A03B98E5D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40"/>
              <a:ext cx="7" cy="7"/>
            </a:xfrm>
            <a:custGeom>
              <a:avLst/>
              <a:gdLst>
                <a:gd name="T0" fmla="*/ 200 w 259"/>
                <a:gd name="T1" fmla="*/ 35 h 249"/>
                <a:gd name="T2" fmla="*/ 49 w 259"/>
                <a:gd name="T3" fmla="*/ 58 h 249"/>
                <a:gd name="T4" fmla="*/ 36 w 259"/>
                <a:gd name="T5" fmla="*/ 76 h 249"/>
                <a:gd name="T6" fmla="*/ 59 w 259"/>
                <a:gd name="T7" fmla="*/ 228 h 249"/>
                <a:gd name="T8" fmla="*/ 123 w 259"/>
                <a:gd name="T9" fmla="*/ 249 h 249"/>
                <a:gd name="T10" fmla="*/ 210 w 259"/>
                <a:gd name="T11" fmla="*/ 205 h 249"/>
                <a:gd name="T12" fmla="*/ 224 w 259"/>
                <a:gd name="T13" fmla="*/ 186 h 249"/>
                <a:gd name="T14" fmla="*/ 200 w 259"/>
                <a:gd name="T1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249">
                  <a:moveTo>
                    <a:pt x="200" y="35"/>
                  </a:moveTo>
                  <a:cubicBezTo>
                    <a:pt x="152" y="0"/>
                    <a:pt x="84" y="10"/>
                    <a:pt x="49" y="58"/>
                  </a:cubicBezTo>
                  <a:lnTo>
                    <a:pt x="36" y="76"/>
                  </a:lnTo>
                  <a:cubicBezTo>
                    <a:pt x="0" y="125"/>
                    <a:pt x="11" y="192"/>
                    <a:pt x="59" y="228"/>
                  </a:cubicBezTo>
                  <a:cubicBezTo>
                    <a:pt x="78" y="242"/>
                    <a:pt x="101" y="249"/>
                    <a:pt x="123" y="249"/>
                  </a:cubicBezTo>
                  <a:cubicBezTo>
                    <a:pt x="156" y="249"/>
                    <a:pt x="189" y="234"/>
                    <a:pt x="210" y="205"/>
                  </a:cubicBezTo>
                  <a:lnTo>
                    <a:pt x="224" y="186"/>
                  </a:lnTo>
                  <a:cubicBezTo>
                    <a:pt x="259" y="138"/>
                    <a:pt x="249" y="70"/>
                    <a:pt x="200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916">
              <a:extLst>
                <a:ext uri="{FF2B5EF4-FFF2-40B4-BE49-F238E27FC236}">
                  <a16:creationId xmlns:a16="http://schemas.microsoft.com/office/drawing/2014/main" id="{05CA0DEA-A2BC-43B1-BC59-A6ED6E3F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340"/>
              <a:ext cx="15" cy="33"/>
            </a:xfrm>
            <a:custGeom>
              <a:avLst/>
              <a:gdLst>
                <a:gd name="T0" fmla="*/ 522 w 550"/>
                <a:gd name="T1" fmla="*/ 1047 h 1207"/>
                <a:gd name="T2" fmla="*/ 243 w 550"/>
                <a:gd name="T3" fmla="*/ 540 h 1207"/>
                <a:gd name="T4" fmla="*/ 503 w 550"/>
                <a:gd name="T5" fmla="*/ 187 h 1207"/>
                <a:gd name="T6" fmla="*/ 480 w 550"/>
                <a:gd name="T7" fmla="*/ 35 h 1207"/>
                <a:gd name="T8" fmla="*/ 329 w 550"/>
                <a:gd name="T9" fmla="*/ 59 h 1207"/>
                <a:gd name="T10" fmla="*/ 28 w 550"/>
                <a:gd name="T11" fmla="*/ 468 h 1207"/>
                <a:gd name="T12" fmla="*/ 20 w 550"/>
                <a:gd name="T13" fmla="*/ 584 h 1207"/>
                <a:gd name="T14" fmla="*/ 332 w 550"/>
                <a:gd name="T15" fmla="*/ 1151 h 1207"/>
                <a:gd name="T16" fmla="*/ 332 w 550"/>
                <a:gd name="T17" fmla="*/ 1151 h 1207"/>
                <a:gd name="T18" fmla="*/ 427 w 550"/>
                <a:gd name="T19" fmla="*/ 1207 h 1207"/>
                <a:gd name="T20" fmla="*/ 479 w 550"/>
                <a:gd name="T21" fmla="*/ 1193 h 1207"/>
                <a:gd name="T22" fmla="*/ 522 w 550"/>
                <a:gd name="T23" fmla="*/ 104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1207">
                  <a:moveTo>
                    <a:pt x="522" y="1047"/>
                  </a:moveTo>
                  <a:lnTo>
                    <a:pt x="243" y="540"/>
                  </a:lnTo>
                  <a:lnTo>
                    <a:pt x="503" y="187"/>
                  </a:lnTo>
                  <a:cubicBezTo>
                    <a:pt x="538" y="138"/>
                    <a:pt x="528" y="71"/>
                    <a:pt x="480" y="35"/>
                  </a:cubicBezTo>
                  <a:cubicBezTo>
                    <a:pt x="432" y="0"/>
                    <a:pt x="364" y="10"/>
                    <a:pt x="329" y="59"/>
                  </a:cubicBezTo>
                  <a:lnTo>
                    <a:pt x="28" y="468"/>
                  </a:lnTo>
                  <a:cubicBezTo>
                    <a:pt x="3" y="502"/>
                    <a:pt x="0" y="547"/>
                    <a:pt x="20" y="584"/>
                  </a:cubicBezTo>
                  <a:lnTo>
                    <a:pt x="332" y="1151"/>
                  </a:lnTo>
                  <a:lnTo>
                    <a:pt x="332" y="1151"/>
                  </a:lnTo>
                  <a:cubicBezTo>
                    <a:pt x="352" y="1187"/>
                    <a:pt x="389" y="1207"/>
                    <a:pt x="427" y="1207"/>
                  </a:cubicBezTo>
                  <a:cubicBezTo>
                    <a:pt x="445" y="1207"/>
                    <a:pt x="462" y="1203"/>
                    <a:pt x="479" y="1193"/>
                  </a:cubicBezTo>
                  <a:cubicBezTo>
                    <a:pt x="531" y="1165"/>
                    <a:pt x="550" y="1099"/>
                    <a:pt x="522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917">
              <a:extLst>
                <a:ext uri="{FF2B5EF4-FFF2-40B4-BE49-F238E27FC236}">
                  <a16:creationId xmlns:a16="http://schemas.microsoft.com/office/drawing/2014/main" id="{7301FE92-EB92-4767-8B1A-95C619E55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3341"/>
              <a:ext cx="14" cy="32"/>
            </a:xfrm>
            <a:custGeom>
              <a:avLst/>
              <a:gdLst>
                <a:gd name="T0" fmla="*/ 505 w 533"/>
                <a:gd name="T1" fmla="*/ 458 h 1194"/>
                <a:gd name="T2" fmla="*/ 206 w 533"/>
                <a:gd name="T3" fmla="*/ 50 h 1194"/>
                <a:gd name="T4" fmla="*/ 97 w 533"/>
                <a:gd name="T5" fmla="*/ 8 h 1194"/>
                <a:gd name="T6" fmla="*/ 13 w 533"/>
                <a:gd name="T7" fmla="*/ 88 h 1194"/>
                <a:gd name="T8" fmla="*/ 31 w 533"/>
                <a:gd name="T9" fmla="*/ 178 h 1194"/>
                <a:gd name="T10" fmla="*/ 290 w 533"/>
                <a:gd name="T11" fmla="*/ 531 h 1194"/>
                <a:gd name="T12" fmla="*/ 13 w 533"/>
                <a:gd name="T13" fmla="*/ 1033 h 1194"/>
                <a:gd name="T14" fmla="*/ 0 w 533"/>
                <a:gd name="T15" fmla="*/ 1085 h 1194"/>
                <a:gd name="T16" fmla="*/ 81 w 533"/>
                <a:gd name="T17" fmla="*/ 1190 h 1194"/>
                <a:gd name="T18" fmla="*/ 108 w 533"/>
                <a:gd name="T19" fmla="*/ 1194 h 1194"/>
                <a:gd name="T20" fmla="*/ 203 w 533"/>
                <a:gd name="T21" fmla="*/ 1137 h 1194"/>
                <a:gd name="T22" fmla="*/ 513 w 533"/>
                <a:gd name="T23" fmla="*/ 574 h 1194"/>
                <a:gd name="T24" fmla="*/ 505 w 533"/>
                <a:gd name="T25" fmla="*/ 45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1194">
                  <a:moveTo>
                    <a:pt x="505" y="458"/>
                  </a:moveTo>
                  <a:lnTo>
                    <a:pt x="206" y="50"/>
                  </a:lnTo>
                  <a:cubicBezTo>
                    <a:pt x="181" y="16"/>
                    <a:pt x="139" y="0"/>
                    <a:pt x="97" y="8"/>
                  </a:cubicBezTo>
                  <a:cubicBezTo>
                    <a:pt x="56" y="16"/>
                    <a:pt x="24" y="47"/>
                    <a:pt x="13" y="88"/>
                  </a:cubicBezTo>
                  <a:cubicBezTo>
                    <a:pt x="6" y="119"/>
                    <a:pt x="12" y="152"/>
                    <a:pt x="31" y="178"/>
                  </a:cubicBezTo>
                  <a:lnTo>
                    <a:pt x="290" y="531"/>
                  </a:lnTo>
                  <a:lnTo>
                    <a:pt x="13" y="1033"/>
                  </a:lnTo>
                  <a:cubicBezTo>
                    <a:pt x="5" y="1049"/>
                    <a:pt x="0" y="1067"/>
                    <a:pt x="0" y="1085"/>
                  </a:cubicBezTo>
                  <a:cubicBezTo>
                    <a:pt x="0" y="1135"/>
                    <a:pt x="33" y="1178"/>
                    <a:pt x="81" y="1190"/>
                  </a:cubicBezTo>
                  <a:cubicBezTo>
                    <a:pt x="90" y="1192"/>
                    <a:pt x="99" y="1194"/>
                    <a:pt x="108" y="1194"/>
                  </a:cubicBezTo>
                  <a:cubicBezTo>
                    <a:pt x="147" y="1194"/>
                    <a:pt x="184" y="1173"/>
                    <a:pt x="203" y="1137"/>
                  </a:cubicBezTo>
                  <a:lnTo>
                    <a:pt x="513" y="574"/>
                  </a:lnTo>
                  <a:cubicBezTo>
                    <a:pt x="533" y="537"/>
                    <a:pt x="530" y="492"/>
                    <a:pt x="505" y="4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918">
              <a:extLst>
                <a:ext uri="{FF2B5EF4-FFF2-40B4-BE49-F238E27FC236}">
                  <a16:creationId xmlns:a16="http://schemas.microsoft.com/office/drawing/2014/main" id="{18A52125-0EC6-4E4D-9427-3ACACB61C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" y="3307"/>
              <a:ext cx="47" cy="30"/>
            </a:xfrm>
            <a:custGeom>
              <a:avLst/>
              <a:gdLst>
                <a:gd name="T0" fmla="*/ 1701 w 1758"/>
                <a:gd name="T1" fmla="*/ 19 h 1125"/>
                <a:gd name="T2" fmla="*/ 1589 w 1758"/>
                <a:gd name="T3" fmla="*/ 25 h 1125"/>
                <a:gd name="T4" fmla="*/ 1411 w 1758"/>
                <a:gd name="T5" fmla="*/ 165 h 1125"/>
                <a:gd name="T6" fmla="*/ 833 w 1758"/>
                <a:gd name="T7" fmla="*/ 391 h 1125"/>
                <a:gd name="T8" fmla="*/ 813 w 1758"/>
                <a:gd name="T9" fmla="*/ 390 h 1125"/>
                <a:gd name="T10" fmla="*/ 271 w 1758"/>
                <a:gd name="T11" fmla="*/ 115 h 1125"/>
                <a:gd name="T12" fmla="*/ 168 w 1758"/>
                <a:gd name="T13" fmla="*/ 40 h 1125"/>
                <a:gd name="T14" fmla="*/ 57 w 1758"/>
                <a:gd name="T15" fmla="*/ 35 h 1125"/>
                <a:gd name="T16" fmla="*/ 0 w 1758"/>
                <a:gd name="T17" fmla="*/ 130 h 1125"/>
                <a:gd name="T18" fmla="*/ 0 w 1758"/>
                <a:gd name="T19" fmla="*/ 501 h 1125"/>
                <a:gd name="T20" fmla="*/ 40 w 1758"/>
                <a:gd name="T21" fmla="*/ 586 h 1125"/>
                <a:gd name="T22" fmla="*/ 50 w 1758"/>
                <a:gd name="T23" fmla="*/ 592 h 1125"/>
                <a:gd name="T24" fmla="*/ 817 w 1758"/>
                <a:gd name="T25" fmla="*/ 1105 h 1125"/>
                <a:gd name="T26" fmla="*/ 817 w 1758"/>
                <a:gd name="T27" fmla="*/ 1105 h 1125"/>
                <a:gd name="T28" fmla="*/ 819 w 1758"/>
                <a:gd name="T29" fmla="*/ 1107 h 1125"/>
                <a:gd name="T30" fmla="*/ 879 w 1758"/>
                <a:gd name="T31" fmla="*/ 1125 h 1125"/>
                <a:gd name="T32" fmla="*/ 930 w 1758"/>
                <a:gd name="T33" fmla="*/ 1112 h 1125"/>
                <a:gd name="T34" fmla="*/ 940 w 1758"/>
                <a:gd name="T35" fmla="*/ 1106 h 1125"/>
                <a:gd name="T36" fmla="*/ 941 w 1758"/>
                <a:gd name="T37" fmla="*/ 1105 h 1125"/>
                <a:gd name="T38" fmla="*/ 942 w 1758"/>
                <a:gd name="T39" fmla="*/ 1104 h 1125"/>
                <a:gd name="T40" fmla="*/ 1708 w 1758"/>
                <a:gd name="T41" fmla="*/ 593 h 1125"/>
                <a:gd name="T42" fmla="*/ 1717 w 1758"/>
                <a:gd name="T43" fmla="*/ 587 h 1125"/>
                <a:gd name="T44" fmla="*/ 1758 w 1758"/>
                <a:gd name="T45" fmla="*/ 501 h 1125"/>
                <a:gd name="T46" fmla="*/ 1758 w 1758"/>
                <a:gd name="T47" fmla="*/ 114 h 1125"/>
                <a:gd name="T48" fmla="*/ 1701 w 1758"/>
                <a:gd name="T49" fmla="*/ 19 h 1125"/>
                <a:gd name="T50" fmla="*/ 1542 w 1758"/>
                <a:gd name="T51" fmla="*/ 443 h 1125"/>
                <a:gd name="T52" fmla="*/ 879 w 1758"/>
                <a:gd name="T53" fmla="*/ 886 h 1125"/>
                <a:gd name="T54" fmla="*/ 216 w 1758"/>
                <a:gd name="T55" fmla="*/ 443 h 1125"/>
                <a:gd name="T56" fmla="*/ 216 w 1758"/>
                <a:gd name="T57" fmla="*/ 345 h 1125"/>
                <a:gd name="T58" fmla="*/ 809 w 1758"/>
                <a:gd name="T59" fmla="*/ 606 h 1125"/>
                <a:gd name="T60" fmla="*/ 810 w 1758"/>
                <a:gd name="T61" fmla="*/ 606 h 1125"/>
                <a:gd name="T62" fmla="*/ 1542 w 1758"/>
                <a:gd name="T63" fmla="*/ 338 h 1125"/>
                <a:gd name="T64" fmla="*/ 1542 w 1758"/>
                <a:gd name="T65" fmla="*/ 44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8" h="1125">
                  <a:moveTo>
                    <a:pt x="1701" y="19"/>
                  </a:moveTo>
                  <a:cubicBezTo>
                    <a:pt x="1665" y="0"/>
                    <a:pt x="1622" y="3"/>
                    <a:pt x="1589" y="25"/>
                  </a:cubicBezTo>
                  <a:cubicBezTo>
                    <a:pt x="1524" y="70"/>
                    <a:pt x="1465" y="117"/>
                    <a:pt x="1411" y="165"/>
                  </a:cubicBezTo>
                  <a:cubicBezTo>
                    <a:pt x="1120" y="428"/>
                    <a:pt x="843" y="393"/>
                    <a:pt x="833" y="391"/>
                  </a:cubicBezTo>
                  <a:cubicBezTo>
                    <a:pt x="826" y="390"/>
                    <a:pt x="819" y="390"/>
                    <a:pt x="813" y="390"/>
                  </a:cubicBezTo>
                  <a:cubicBezTo>
                    <a:pt x="698" y="393"/>
                    <a:pt x="490" y="288"/>
                    <a:pt x="271" y="115"/>
                  </a:cubicBezTo>
                  <a:cubicBezTo>
                    <a:pt x="237" y="89"/>
                    <a:pt x="203" y="64"/>
                    <a:pt x="168" y="40"/>
                  </a:cubicBezTo>
                  <a:cubicBezTo>
                    <a:pt x="135" y="18"/>
                    <a:pt x="92" y="16"/>
                    <a:pt x="57" y="35"/>
                  </a:cubicBezTo>
                  <a:cubicBezTo>
                    <a:pt x="22" y="53"/>
                    <a:pt x="0" y="90"/>
                    <a:pt x="0" y="130"/>
                  </a:cubicBezTo>
                  <a:lnTo>
                    <a:pt x="0" y="501"/>
                  </a:lnTo>
                  <a:cubicBezTo>
                    <a:pt x="0" y="534"/>
                    <a:pt x="15" y="565"/>
                    <a:pt x="40" y="586"/>
                  </a:cubicBezTo>
                  <a:cubicBezTo>
                    <a:pt x="43" y="588"/>
                    <a:pt x="46" y="590"/>
                    <a:pt x="50" y="592"/>
                  </a:cubicBezTo>
                  <a:lnTo>
                    <a:pt x="817" y="1105"/>
                  </a:lnTo>
                  <a:cubicBezTo>
                    <a:pt x="817" y="1105"/>
                    <a:pt x="817" y="1105"/>
                    <a:pt x="817" y="1105"/>
                  </a:cubicBezTo>
                  <a:lnTo>
                    <a:pt x="819" y="1107"/>
                  </a:lnTo>
                  <a:cubicBezTo>
                    <a:pt x="837" y="1119"/>
                    <a:pt x="858" y="1125"/>
                    <a:pt x="879" y="1125"/>
                  </a:cubicBezTo>
                  <a:cubicBezTo>
                    <a:pt x="897" y="1125"/>
                    <a:pt x="914" y="1121"/>
                    <a:pt x="930" y="1112"/>
                  </a:cubicBezTo>
                  <a:cubicBezTo>
                    <a:pt x="934" y="1110"/>
                    <a:pt x="937" y="1108"/>
                    <a:pt x="940" y="1106"/>
                  </a:cubicBezTo>
                  <a:cubicBezTo>
                    <a:pt x="940" y="1106"/>
                    <a:pt x="941" y="1106"/>
                    <a:pt x="941" y="1105"/>
                  </a:cubicBezTo>
                  <a:cubicBezTo>
                    <a:pt x="942" y="1105"/>
                    <a:pt x="942" y="1105"/>
                    <a:pt x="942" y="1104"/>
                  </a:cubicBezTo>
                  <a:lnTo>
                    <a:pt x="1708" y="593"/>
                  </a:lnTo>
                  <a:cubicBezTo>
                    <a:pt x="1711" y="591"/>
                    <a:pt x="1714" y="589"/>
                    <a:pt x="1717" y="587"/>
                  </a:cubicBezTo>
                  <a:cubicBezTo>
                    <a:pt x="1743" y="566"/>
                    <a:pt x="1758" y="535"/>
                    <a:pt x="1758" y="501"/>
                  </a:cubicBezTo>
                  <a:lnTo>
                    <a:pt x="1758" y="114"/>
                  </a:lnTo>
                  <a:cubicBezTo>
                    <a:pt x="1758" y="74"/>
                    <a:pt x="1736" y="37"/>
                    <a:pt x="1701" y="19"/>
                  </a:cubicBezTo>
                  <a:close/>
                  <a:moveTo>
                    <a:pt x="1542" y="443"/>
                  </a:moveTo>
                  <a:lnTo>
                    <a:pt x="879" y="886"/>
                  </a:lnTo>
                  <a:lnTo>
                    <a:pt x="216" y="443"/>
                  </a:lnTo>
                  <a:lnTo>
                    <a:pt x="216" y="345"/>
                  </a:lnTo>
                  <a:cubicBezTo>
                    <a:pt x="377" y="462"/>
                    <a:pt x="615" y="606"/>
                    <a:pt x="809" y="606"/>
                  </a:cubicBezTo>
                  <a:lnTo>
                    <a:pt x="810" y="606"/>
                  </a:lnTo>
                  <a:cubicBezTo>
                    <a:pt x="875" y="613"/>
                    <a:pt x="1206" y="633"/>
                    <a:pt x="1542" y="338"/>
                  </a:cubicBezTo>
                  <a:lnTo>
                    <a:pt x="1542" y="4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919">
              <a:extLst>
                <a:ext uri="{FF2B5EF4-FFF2-40B4-BE49-F238E27FC236}">
                  <a16:creationId xmlns:a16="http://schemas.microsoft.com/office/drawing/2014/main" id="{7C543480-5E81-426F-9FD4-327207E6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8 w 479"/>
                <a:gd name="T1" fmla="*/ 98 h 563"/>
                <a:gd name="T2" fmla="*/ 396 w 479"/>
                <a:gd name="T3" fmla="*/ 10 h 563"/>
                <a:gd name="T4" fmla="*/ 284 w 479"/>
                <a:gd name="T5" fmla="*/ 52 h 563"/>
                <a:gd name="T6" fmla="*/ 35 w 479"/>
                <a:gd name="T7" fmla="*/ 390 h 563"/>
                <a:gd name="T8" fmla="*/ 58 w 479"/>
                <a:gd name="T9" fmla="*/ 542 h 563"/>
                <a:gd name="T10" fmla="*/ 122 w 479"/>
                <a:gd name="T11" fmla="*/ 563 h 563"/>
                <a:gd name="T12" fmla="*/ 210 w 479"/>
                <a:gd name="T13" fmla="*/ 518 h 563"/>
                <a:gd name="T14" fmla="*/ 457 w 479"/>
                <a:gd name="T15" fmla="*/ 181 h 563"/>
                <a:gd name="T16" fmla="*/ 479 w 479"/>
                <a:gd name="T17" fmla="*/ 116 h 563"/>
                <a:gd name="T18" fmla="*/ 478 w 479"/>
                <a:gd name="T19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563">
                  <a:moveTo>
                    <a:pt x="478" y="98"/>
                  </a:moveTo>
                  <a:cubicBezTo>
                    <a:pt x="471" y="55"/>
                    <a:pt x="438" y="20"/>
                    <a:pt x="396" y="10"/>
                  </a:cubicBezTo>
                  <a:cubicBezTo>
                    <a:pt x="354" y="0"/>
                    <a:pt x="310" y="16"/>
                    <a:pt x="284" y="52"/>
                  </a:cubicBezTo>
                  <a:lnTo>
                    <a:pt x="35" y="390"/>
                  </a:lnTo>
                  <a:cubicBezTo>
                    <a:pt x="0" y="438"/>
                    <a:pt x="10" y="506"/>
                    <a:pt x="58" y="542"/>
                  </a:cubicBezTo>
                  <a:cubicBezTo>
                    <a:pt x="78" y="556"/>
                    <a:pt x="100" y="563"/>
                    <a:pt x="122" y="563"/>
                  </a:cubicBezTo>
                  <a:cubicBezTo>
                    <a:pt x="155" y="563"/>
                    <a:pt x="188" y="547"/>
                    <a:pt x="210" y="518"/>
                  </a:cubicBezTo>
                  <a:lnTo>
                    <a:pt x="457" y="181"/>
                  </a:lnTo>
                  <a:cubicBezTo>
                    <a:pt x="471" y="163"/>
                    <a:pt x="479" y="140"/>
                    <a:pt x="479" y="116"/>
                  </a:cubicBezTo>
                  <a:cubicBezTo>
                    <a:pt x="479" y="110"/>
                    <a:pt x="479" y="104"/>
                    <a:pt x="478" y="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920">
              <a:extLst>
                <a:ext uri="{FF2B5EF4-FFF2-40B4-BE49-F238E27FC236}">
                  <a16:creationId xmlns:a16="http://schemas.microsoft.com/office/drawing/2014/main" id="{76E45B25-1211-43F8-A228-39358BE48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" y="3214"/>
              <a:ext cx="89" cy="70"/>
            </a:xfrm>
            <a:custGeom>
              <a:avLst/>
              <a:gdLst>
                <a:gd name="T0" fmla="*/ 3294 w 3294"/>
                <a:gd name="T1" fmla="*/ 965 h 2609"/>
                <a:gd name="T2" fmla="*/ 2896 w 3294"/>
                <a:gd name="T3" fmla="*/ 438 h 2609"/>
                <a:gd name="T4" fmla="*/ 2864 w 3294"/>
                <a:gd name="T5" fmla="*/ 211 h 2609"/>
                <a:gd name="T6" fmla="*/ 2543 w 3294"/>
                <a:gd name="T7" fmla="*/ 2 h 2609"/>
                <a:gd name="T8" fmla="*/ 2522 w 3294"/>
                <a:gd name="T9" fmla="*/ 0 h 2609"/>
                <a:gd name="T10" fmla="*/ 1070 w 3294"/>
                <a:gd name="T11" fmla="*/ 0 h 2609"/>
                <a:gd name="T12" fmla="*/ 0 w 3294"/>
                <a:gd name="T13" fmla="*/ 1070 h 2609"/>
                <a:gd name="T14" fmla="*/ 0 w 3294"/>
                <a:gd name="T15" fmla="*/ 1639 h 2609"/>
                <a:gd name="T16" fmla="*/ 143 w 3294"/>
                <a:gd name="T17" fmla="*/ 2047 h 2609"/>
                <a:gd name="T18" fmla="*/ 253 w 3294"/>
                <a:gd name="T19" fmla="*/ 2353 h 2609"/>
                <a:gd name="T20" fmla="*/ 364 w 3294"/>
                <a:gd name="T21" fmla="*/ 2455 h 2609"/>
                <a:gd name="T22" fmla="*/ 469 w 3294"/>
                <a:gd name="T23" fmla="*/ 2347 h 2609"/>
                <a:gd name="T24" fmla="*/ 469 w 3294"/>
                <a:gd name="T25" fmla="*/ 1604 h 2609"/>
                <a:gd name="T26" fmla="*/ 837 w 3294"/>
                <a:gd name="T27" fmla="*/ 1233 h 2609"/>
                <a:gd name="T28" fmla="*/ 1306 w 3294"/>
                <a:gd name="T29" fmla="*/ 1233 h 2609"/>
                <a:gd name="T30" fmla="*/ 1468 w 3294"/>
                <a:gd name="T31" fmla="*/ 1207 h 2609"/>
                <a:gd name="T32" fmla="*/ 1802 w 3294"/>
                <a:gd name="T33" fmla="*/ 1087 h 2609"/>
                <a:gd name="T34" fmla="*/ 2017 w 3294"/>
                <a:gd name="T35" fmla="*/ 1084 h 2609"/>
                <a:gd name="T36" fmla="*/ 2520 w 3294"/>
                <a:gd name="T37" fmla="*/ 1261 h 2609"/>
                <a:gd name="T38" fmla="*/ 2822 w 3294"/>
                <a:gd name="T39" fmla="*/ 1609 h 2609"/>
                <a:gd name="T40" fmla="*/ 2822 w 3294"/>
                <a:gd name="T41" fmla="*/ 2501 h 2609"/>
                <a:gd name="T42" fmla="*/ 2922 w 3294"/>
                <a:gd name="T43" fmla="*/ 2608 h 2609"/>
                <a:gd name="T44" fmla="*/ 2930 w 3294"/>
                <a:gd name="T45" fmla="*/ 2609 h 2609"/>
                <a:gd name="T46" fmla="*/ 3037 w 3294"/>
                <a:gd name="T47" fmla="*/ 2517 h 2609"/>
                <a:gd name="T48" fmla="*/ 3220 w 3294"/>
                <a:gd name="T49" fmla="*/ 2011 h 2609"/>
                <a:gd name="T50" fmla="*/ 3294 w 3294"/>
                <a:gd name="T51" fmla="*/ 1755 h 2609"/>
                <a:gd name="T52" fmla="*/ 3294 w 3294"/>
                <a:gd name="T53" fmla="*/ 979 h 2609"/>
                <a:gd name="T54" fmla="*/ 3294 w 3294"/>
                <a:gd name="T55" fmla="*/ 965 h 2609"/>
                <a:gd name="T56" fmla="*/ 3078 w 3294"/>
                <a:gd name="T57" fmla="*/ 1755 h 2609"/>
                <a:gd name="T58" fmla="*/ 3038 w 3294"/>
                <a:gd name="T59" fmla="*/ 1894 h 2609"/>
                <a:gd name="T60" fmla="*/ 3038 w 3294"/>
                <a:gd name="T61" fmla="*/ 1601 h 2609"/>
                <a:gd name="T62" fmla="*/ 3038 w 3294"/>
                <a:gd name="T63" fmla="*/ 1590 h 2609"/>
                <a:gd name="T64" fmla="*/ 2594 w 3294"/>
                <a:gd name="T65" fmla="*/ 1057 h 2609"/>
                <a:gd name="T66" fmla="*/ 2593 w 3294"/>
                <a:gd name="T67" fmla="*/ 1057 h 2609"/>
                <a:gd name="T68" fmla="*/ 2089 w 3294"/>
                <a:gd name="T69" fmla="*/ 880 h 2609"/>
                <a:gd name="T70" fmla="*/ 1913 w 3294"/>
                <a:gd name="T71" fmla="*/ 850 h 2609"/>
                <a:gd name="T72" fmla="*/ 1725 w 3294"/>
                <a:gd name="T73" fmla="*/ 885 h 2609"/>
                <a:gd name="T74" fmla="*/ 1402 w 3294"/>
                <a:gd name="T75" fmla="*/ 1001 h 2609"/>
                <a:gd name="T76" fmla="*/ 1306 w 3294"/>
                <a:gd name="T77" fmla="*/ 1016 h 2609"/>
                <a:gd name="T78" fmla="*/ 828 w 3294"/>
                <a:gd name="T79" fmla="*/ 1016 h 2609"/>
                <a:gd name="T80" fmla="*/ 814 w 3294"/>
                <a:gd name="T81" fmla="*/ 1017 h 2609"/>
                <a:gd name="T82" fmla="*/ 255 w 3294"/>
                <a:gd name="T83" fmla="*/ 1568 h 2609"/>
                <a:gd name="T84" fmla="*/ 253 w 3294"/>
                <a:gd name="T85" fmla="*/ 1591 h 2609"/>
                <a:gd name="T86" fmla="*/ 253 w 3294"/>
                <a:gd name="T87" fmla="*/ 1814 h 2609"/>
                <a:gd name="T88" fmla="*/ 217 w 3294"/>
                <a:gd name="T89" fmla="*/ 1639 h 2609"/>
                <a:gd name="T90" fmla="*/ 217 w 3294"/>
                <a:gd name="T91" fmla="*/ 1070 h 2609"/>
                <a:gd name="T92" fmla="*/ 1070 w 3294"/>
                <a:gd name="T93" fmla="*/ 216 h 2609"/>
                <a:gd name="T94" fmla="*/ 2511 w 3294"/>
                <a:gd name="T95" fmla="*/ 216 h 2609"/>
                <a:gd name="T96" fmla="*/ 2671 w 3294"/>
                <a:gd name="T97" fmla="*/ 308 h 2609"/>
                <a:gd name="T98" fmla="*/ 2666 w 3294"/>
                <a:gd name="T99" fmla="*/ 463 h 2609"/>
                <a:gd name="T100" fmla="*/ 2667 w 3294"/>
                <a:gd name="T101" fmla="*/ 556 h 2609"/>
                <a:gd name="T102" fmla="*/ 2739 w 3294"/>
                <a:gd name="T103" fmla="*/ 614 h 2609"/>
                <a:gd name="T104" fmla="*/ 3078 w 3294"/>
                <a:gd name="T105" fmla="*/ 987 h 2609"/>
                <a:gd name="T106" fmla="*/ 3078 w 3294"/>
                <a:gd name="T107" fmla="*/ 175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4" h="2609">
                  <a:moveTo>
                    <a:pt x="3294" y="965"/>
                  </a:moveTo>
                  <a:cubicBezTo>
                    <a:pt x="3291" y="948"/>
                    <a:pt x="3241" y="583"/>
                    <a:pt x="2896" y="438"/>
                  </a:cubicBezTo>
                  <a:cubicBezTo>
                    <a:pt x="2906" y="374"/>
                    <a:pt x="2905" y="291"/>
                    <a:pt x="2864" y="211"/>
                  </a:cubicBezTo>
                  <a:cubicBezTo>
                    <a:pt x="2810" y="103"/>
                    <a:pt x="2701" y="33"/>
                    <a:pt x="2543" y="2"/>
                  </a:cubicBezTo>
                  <a:cubicBezTo>
                    <a:pt x="2536" y="1"/>
                    <a:pt x="2529" y="0"/>
                    <a:pt x="2522" y="0"/>
                  </a:cubicBezTo>
                  <a:lnTo>
                    <a:pt x="1070" y="0"/>
                  </a:lnTo>
                  <a:cubicBezTo>
                    <a:pt x="480" y="0"/>
                    <a:pt x="0" y="480"/>
                    <a:pt x="0" y="1070"/>
                  </a:cubicBezTo>
                  <a:lnTo>
                    <a:pt x="0" y="1639"/>
                  </a:lnTo>
                  <a:cubicBezTo>
                    <a:pt x="0" y="1788"/>
                    <a:pt x="51" y="1933"/>
                    <a:pt x="143" y="2047"/>
                  </a:cubicBezTo>
                  <a:cubicBezTo>
                    <a:pt x="188" y="2104"/>
                    <a:pt x="245" y="2203"/>
                    <a:pt x="253" y="2353"/>
                  </a:cubicBezTo>
                  <a:cubicBezTo>
                    <a:pt x="256" y="2411"/>
                    <a:pt x="305" y="2456"/>
                    <a:pt x="364" y="2455"/>
                  </a:cubicBezTo>
                  <a:cubicBezTo>
                    <a:pt x="423" y="2453"/>
                    <a:pt x="469" y="2405"/>
                    <a:pt x="469" y="2347"/>
                  </a:cubicBezTo>
                  <a:lnTo>
                    <a:pt x="469" y="1604"/>
                  </a:lnTo>
                  <a:cubicBezTo>
                    <a:pt x="543" y="1300"/>
                    <a:pt x="794" y="1241"/>
                    <a:pt x="837" y="1233"/>
                  </a:cubicBezTo>
                  <a:lnTo>
                    <a:pt x="1306" y="1233"/>
                  </a:lnTo>
                  <a:cubicBezTo>
                    <a:pt x="1362" y="1233"/>
                    <a:pt x="1416" y="1224"/>
                    <a:pt x="1468" y="1207"/>
                  </a:cubicBezTo>
                  <a:cubicBezTo>
                    <a:pt x="1557" y="1179"/>
                    <a:pt x="1699" y="1126"/>
                    <a:pt x="1802" y="1087"/>
                  </a:cubicBezTo>
                  <a:cubicBezTo>
                    <a:pt x="1871" y="1061"/>
                    <a:pt x="1948" y="1060"/>
                    <a:pt x="2017" y="1084"/>
                  </a:cubicBezTo>
                  <a:lnTo>
                    <a:pt x="2520" y="1261"/>
                  </a:lnTo>
                  <a:cubicBezTo>
                    <a:pt x="2772" y="1353"/>
                    <a:pt x="2817" y="1574"/>
                    <a:pt x="2822" y="1609"/>
                  </a:cubicBezTo>
                  <a:lnTo>
                    <a:pt x="2822" y="2501"/>
                  </a:lnTo>
                  <a:cubicBezTo>
                    <a:pt x="2822" y="2557"/>
                    <a:pt x="2866" y="2604"/>
                    <a:pt x="2922" y="2608"/>
                  </a:cubicBezTo>
                  <a:cubicBezTo>
                    <a:pt x="2925" y="2609"/>
                    <a:pt x="2928" y="2609"/>
                    <a:pt x="2930" y="2609"/>
                  </a:cubicBezTo>
                  <a:cubicBezTo>
                    <a:pt x="2983" y="2609"/>
                    <a:pt x="3029" y="2570"/>
                    <a:pt x="3037" y="2517"/>
                  </a:cubicBezTo>
                  <a:cubicBezTo>
                    <a:pt x="3038" y="2514"/>
                    <a:pt x="3081" y="2235"/>
                    <a:pt x="3220" y="2011"/>
                  </a:cubicBezTo>
                  <a:cubicBezTo>
                    <a:pt x="3269" y="1933"/>
                    <a:pt x="3294" y="1845"/>
                    <a:pt x="3294" y="1755"/>
                  </a:cubicBezTo>
                  <a:lnTo>
                    <a:pt x="3294" y="979"/>
                  </a:lnTo>
                  <a:cubicBezTo>
                    <a:pt x="3294" y="975"/>
                    <a:pt x="3294" y="970"/>
                    <a:pt x="3294" y="965"/>
                  </a:cubicBezTo>
                  <a:close/>
                  <a:moveTo>
                    <a:pt x="3078" y="1755"/>
                  </a:moveTo>
                  <a:cubicBezTo>
                    <a:pt x="3078" y="1803"/>
                    <a:pt x="3064" y="1851"/>
                    <a:pt x="3038" y="1894"/>
                  </a:cubicBezTo>
                  <a:lnTo>
                    <a:pt x="3038" y="1601"/>
                  </a:lnTo>
                  <a:cubicBezTo>
                    <a:pt x="3038" y="1598"/>
                    <a:pt x="3038" y="1594"/>
                    <a:pt x="3038" y="1590"/>
                  </a:cubicBezTo>
                  <a:cubicBezTo>
                    <a:pt x="3036" y="1574"/>
                    <a:pt x="2991" y="1203"/>
                    <a:pt x="2594" y="1057"/>
                  </a:cubicBezTo>
                  <a:lnTo>
                    <a:pt x="2593" y="1057"/>
                  </a:lnTo>
                  <a:lnTo>
                    <a:pt x="2089" y="880"/>
                  </a:lnTo>
                  <a:cubicBezTo>
                    <a:pt x="2032" y="860"/>
                    <a:pt x="1973" y="850"/>
                    <a:pt x="1913" y="850"/>
                  </a:cubicBezTo>
                  <a:cubicBezTo>
                    <a:pt x="1850" y="850"/>
                    <a:pt x="1786" y="862"/>
                    <a:pt x="1725" y="885"/>
                  </a:cubicBezTo>
                  <a:cubicBezTo>
                    <a:pt x="1581" y="939"/>
                    <a:pt x="1469" y="980"/>
                    <a:pt x="1402" y="1001"/>
                  </a:cubicBezTo>
                  <a:cubicBezTo>
                    <a:pt x="1371" y="1011"/>
                    <a:pt x="1339" y="1016"/>
                    <a:pt x="1306" y="1016"/>
                  </a:cubicBezTo>
                  <a:lnTo>
                    <a:pt x="828" y="1016"/>
                  </a:lnTo>
                  <a:cubicBezTo>
                    <a:pt x="823" y="1016"/>
                    <a:pt x="819" y="1016"/>
                    <a:pt x="814" y="1017"/>
                  </a:cubicBezTo>
                  <a:cubicBezTo>
                    <a:pt x="796" y="1019"/>
                    <a:pt x="364" y="1081"/>
                    <a:pt x="255" y="1568"/>
                  </a:cubicBezTo>
                  <a:cubicBezTo>
                    <a:pt x="254" y="1575"/>
                    <a:pt x="253" y="1583"/>
                    <a:pt x="253" y="1591"/>
                  </a:cubicBezTo>
                  <a:lnTo>
                    <a:pt x="253" y="1814"/>
                  </a:lnTo>
                  <a:cubicBezTo>
                    <a:pt x="229" y="1759"/>
                    <a:pt x="217" y="1700"/>
                    <a:pt x="217" y="1639"/>
                  </a:cubicBezTo>
                  <a:lnTo>
                    <a:pt x="217" y="1070"/>
                  </a:lnTo>
                  <a:cubicBezTo>
                    <a:pt x="217" y="599"/>
                    <a:pt x="600" y="216"/>
                    <a:pt x="1070" y="216"/>
                  </a:cubicBezTo>
                  <a:lnTo>
                    <a:pt x="2511" y="216"/>
                  </a:lnTo>
                  <a:cubicBezTo>
                    <a:pt x="2571" y="229"/>
                    <a:pt x="2644" y="255"/>
                    <a:pt x="2671" y="308"/>
                  </a:cubicBezTo>
                  <a:cubicBezTo>
                    <a:pt x="2705" y="373"/>
                    <a:pt x="2666" y="463"/>
                    <a:pt x="2666" y="463"/>
                  </a:cubicBezTo>
                  <a:cubicBezTo>
                    <a:pt x="2653" y="492"/>
                    <a:pt x="2653" y="526"/>
                    <a:pt x="2667" y="556"/>
                  </a:cubicBezTo>
                  <a:cubicBezTo>
                    <a:pt x="2681" y="585"/>
                    <a:pt x="2707" y="606"/>
                    <a:pt x="2739" y="614"/>
                  </a:cubicBezTo>
                  <a:cubicBezTo>
                    <a:pt x="3014" y="680"/>
                    <a:pt x="3071" y="945"/>
                    <a:pt x="3078" y="987"/>
                  </a:cubicBezTo>
                  <a:lnTo>
                    <a:pt x="3078" y="17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921">
              <a:extLst>
                <a:ext uri="{FF2B5EF4-FFF2-40B4-BE49-F238E27FC236}">
                  <a16:creationId xmlns:a16="http://schemas.microsoft.com/office/drawing/2014/main" id="{753421FC-63CE-4E84-903E-A191223E84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" y="3237"/>
              <a:ext cx="75" cy="86"/>
            </a:xfrm>
            <a:custGeom>
              <a:avLst/>
              <a:gdLst>
                <a:gd name="T0" fmla="*/ 2785 w 2786"/>
                <a:gd name="T1" fmla="*/ 751 h 3225"/>
                <a:gd name="T2" fmla="*/ 2341 w 2786"/>
                <a:gd name="T3" fmla="*/ 218 h 3225"/>
                <a:gd name="T4" fmla="*/ 2340 w 2786"/>
                <a:gd name="T5" fmla="*/ 218 h 3225"/>
                <a:gd name="T6" fmla="*/ 1836 w 2786"/>
                <a:gd name="T7" fmla="*/ 41 h 3225"/>
                <a:gd name="T8" fmla="*/ 1472 w 2786"/>
                <a:gd name="T9" fmla="*/ 46 h 3225"/>
                <a:gd name="T10" fmla="*/ 1149 w 2786"/>
                <a:gd name="T11" fmla="*/ 162 h 3225"/>
                <a:gd name="T12" fmla="*/ 1053 w 2786"/>
                <a:gd name="T13" fmla="*/ 177 h 3225"/>
                <a:gd name="T14" fmla="*/ 575 w 2786"/>
                <a:gd name="T15" fmla="*/ 177 h 3225"/>
                <a:gd name="T16" fmla="*/ 561 w 2786"/>
                <a:gd name="T17" fmla="*/ 178 h 3225"/>
                <a:gd name="T18" fmla="*/ 2 w 2786"/>
                <a:gd name="T19" fmla="*/ 729 h 3225"/>
                <a:gd name="T20" fmla="*/ 0 w 2786"/>
                <a:gd name="T21" fmla="*/ 752 h 3225"/>
                <a:gd name="T22" fmla="*/ 0 w 2786"/>
                <a:gd name="T23" fmla="*/ 1682 h 3225"/>
                <a:gd name="T24" fmla="*/ 0 w 2786"/>
                <a:gd name="T25" fmla="*/ 1685 h 3225"/>
                <a:gd name="T26" fmla="*/ 551 w 2786"/>
                <a:gd name="T27" fmla="*/ 2829 h 3225"/>
                <a:gd name="T28" fmla="*/ 553 w 2786"/>
                <a:gd name="T29" fmla="*/ 2831 h 3225"/>
                <a:gd name="T30" fmla="*/ 560 w 2786"/>
                <a:gd name="T31" fmla="*/ 2836 h 3225"/>
                <a:gd name="T32" fmla="*/ 650 w 2786"/>
                <a:gd name="T33" fmla="*/ 2901 h 3225"/>
                <a:gd name="T34" fmla="*/ 1321 w 2786"/>
                <a:gd name="T35" fmla="*/ 3222 h 3225"/>
                <a:gd name="T36" fmla="*/ 1323 w 2786"/>
                <a:gd name="T37" fmla="*/ 3222 h 3225"/>
                <a:gd name="T38" fmla="*/ 1387 w 2786"/>
                <a:gd name="T39" fmla="*/ 3225 h 3225"/>
                <a:gd name="T40" fmla="*/ 2069 w 2786"/>
                <a:gd name="T41" fmla="*/ 2941 h 3225"/>
                <a:gd name="T42" fmla="*/ 2225 w 2786"/>
                <a:gd name="T43" fmla="*/ 2820 h 3225"/>
                <a:gd name="T44" fmla="*/ 2233 w 2786"/>
                <a:gd name="T45" fmla="*/ 2814 h 3225"/>
                <a:gd name="T46" fmla="*/ 2241 w 2786"/>
                <a:gd name="T47" fmla="*/ 2808 h 3225"/>
                <a:gd name="T48" fmla="*/ 2785 w 2786"/>
                <a:gd name="T49" fmla="*/ 1671 h 3225"/>
                <a:gd name="T50" fmla="*/ 2786 w 2786"/>
                <a:gd name="T51" fmla="*/ 1662 h 3225"/>
                <a:gd name="T52" fmla="*/ 2786 w 2786"/>
                <a:gd name="T53" fmla="*/ 762 h 3225"/>
                <a:gd name="T54" fmla="*/ 2785 w 2786"/>
                <a:gd name="T55" fmla="*/ 751 h 3225"/>
                <a:gd name="T56" fmla="*/ 2569 w 2786"/>
                <a:gd name="T57" fmla="*/ 1657 h 3225"/>
                <a:gd name="T58" fmla="*/ 2120 w 2786"/>
                <a:gd name="T59" fmla="*/ 2629 h 3225"/>
                <a:gd name="T60" fmla="*/ 2108 w 2786"/>
                <a:gd name="T61" fmla="*/ 2637 h 3225"/>
                <a:gd name="T62" fmla="*/ 2102 w 2786"/>
                <a:gd name="T63" fmla="*/ 2641 h 3225"/>
                <a:gd name="T64" fmla="*/ 1924 w 2786"/>
                <a:gd name="T65" fmla="*/ 2781 h 3225"/>
                <a:gd name="T66" fmla="*/ 1345 w 2786"/>
                <a:gd name="T67" fmla="*/ 3007 h 3225"/>
                <a:gd name="T68" fmla="*/ 1326 w 2786"/>
                <a:gd name="T69" fmla="*/ 3006 h 3225"/>
                <a:gd name="T70" fmla="*/ 784 w 2786"/>
                <a:gd name="T71" fmla="*/ 2731 h 3225"/>
                <a:gd name="T72" fmla="*/ 681 w 2786"/>
                <a:gd name="T73" fmla="*/ 2656 h 3225"/>
                <a:gd name="T74" fmla="*/ 679 w 2786"/>
                <a:gd name="T75" fmla="*/ 2655 h 3225"/>
                <a:gd name="T76" fmla="*/ 671 w 2786"/>
                <a:gd name="T77" fmla="*/ 2649 h 3225"/>
                <a:gd name="T78" fmla="*/ 216 w 2786"/>
                <a:gd name="T79" fmla="*/ 1681 h 3225"/>
                <a:gd name="T80" fmla="*/ 216 w 2786"/>
                <a:gd name="T81" fmla="*/ 765 h 3225"/>
                <a:gd name="T82" fmla="*/ 583 w 2786"/>
                <a:gd name="T83" fmla="*/ 394 h 3225"/>
                <a:gd name="T84" fmla="*/ 1053 w 2786"/>
                <a:gd name="T85" fmla="*/ 394 h 3225"/>
                <a:gd name="T86" fmla="*/ 1215 w 2786"/>
                <a:gd name="T87" fmla="*/ 368 h 3225"/>
                <a:gd name="T88" fmla="*/ 1549 w 2786"/>
                <a:gd name="T89" fmla="*/ 248 h 3225"/>
                <a:gd name="T90" fmla="*/ 1764 w 2786"/>
                <a:gd name="T91" fmla="*/ 245 h 3225"/>
                <a:gd name="T92" fmla="*/ 2267 w 2786"/>
                <a:gd name="T93" fmla="*/ 422 h 3225"/>
                <a:gd name="T94" fmla="*/ 2569 w 2786"/>
                <a:gd name="T95" fmla="*/ 770 h 3225"/>
                <a:gd name="T96" fmla="*/ 2569 w 2786"/>
                <a:gd name="T97" fmla="*/ 1657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86" h="3225">
                  <a:moveTo>
                    <a:pt x="2785" y="751"/>
                  </a:moveTo>
                  <a:cubicBezTo>
                    <a:pt x="2783" y="735"/>
                    <a:pt x="2738" y="364"/>
                    <a:pt x="2341" y="218"/>
                  </a:cubicBezTo>
                  <a:lnTo>
                    <a:pt x="2340" y="218"/>
                  </a:lnTo>
                  <a:lnTo>
                    <a:pt x="1836" y="41"/>
                  </a:lnTo>
                  <a:cubicBezTo>
                    <a:pt x="1718" y="0"/>
                    <a:pt x="1589" y="1"/>
                    <a:pt x="1472" y="46"/>
                  </a:cubicBezTo>
                  <a:cubicBezTo>
                    <a:pt x="1328" y="100"/>
                    <a:pt x="1216" y="141"/>
                    <a:pt x="1149" y="162"/>
                  </a:cubicBezTo>
                  <a:cubicBezTo>
                    <a:pt x="1118" y="172"/>
                    <a:pt x="1086" y="177"/>
                    <a:pt x="1053" y="177"/>
                  </a:cubicBezTo>
                  <a:lnTo>
                    <a:pt x="575" y="177"/>
                  </a:lnTo>
                  <a:cubicBezTo>
                    <a:pt x="570" y="177"/>
                    <a:pt x="566" y="177"/>
                    <a:pt x="561" y="178"/>
                  </a:cubicBezTo>
                  <a:cubicBezTo>
                    <a:pt x="543" y="180"/>
                    <a:pt x="111" y="242"/>
                    <a:pt x="2" y="729"/>
                  </a:cubicBezTo>
                  <a:cubicBezTo>
                    <a:pt x="1" y="736"/>
                    <a:pt x="0" y="744"/>
                    <a:pt x="0" y="752"/>
                  </a:cubicBezTo>
                  <a:lnTo>
                    <a:pt x="0" y="1682"/>
                  </a:lnTo>
                  <a:cubicBezTo>
                    <a:pt x="0" y="1683"/>
                    <a:pt x="0" y="1684"/>
                    <a:pt x="0" y="1685"/>
                  </a:cubicBezTo>
                  <a:cubicBezTo>
                    <a:pt x="1" y="1717"/>
                    <a:pt x="23" y="2480"/>
                    <a:pt x="551" y="2829"/>
                  </a:cubicBezTo>
                  <a:lnTo>
                    <a:pt x="553" y="2831"/>
                  </a:lnTo>
                  <a:cubicBezTo>
                    <a:pt x="556" y="2833"/>
                    <a:pt x="558" y="2834"/>
                    <a:pt x="560" y="2836"/>
                  </a:cubicBezTo>
                  <a:cubicBezTo>
                    <a:pt x="590" y="2856"/>
                    <a:pt x="621" y="2878"/>
                    <a:pt x="650" y="2901"/>
                  </a:cubicBezTo>
                  <a:cubicBezTo>
                    <a:pt x="804" y="3022"/>
                    <a:pt x="1093" y="3222"/>
                    <a:pt x="1321" y="3222"/>
                  </a:cubicBezTo>
                  <a:lnTo>
                    <a:pt x="1323" y="3222"/>
                  </a:lnTo>
                  <a:cubicBezTo>
                    <a:pt x="1335" y="3224"/>
                    <a:pt x="1357" y="3225"/>
                    <a:pt x="1387" y="3225"/>
                  </a:cubicBezTo>
                  <a:cubicBezTo>
                    <a:pt x="1517" y="3225"/>
                    <a:pt x="1793" y="3191"/>
                    <a:pt x="2069" y="2941"/>
                  </a:cubicBezTo>
                  <a:cubicBezTo>
                    <a:pt x="2116" y="2900"/>
                    <a:pt x="2168" y="2859"/>
                    <a:pt x="2225" y="2820"/>
                  </a:cubicBezTo>
                  <a:lnTo>
                    <a:pt x="2233" y="2814"/>
                  </a:lnTo>
                  <a:cubicBezTo>
                    <a:pt x="2235" y="2812"/>
                    <a:pt x="2238" y="2810"/>
                    <a:pt x="2241" y="2808"/>
                  </a:cubicBezTo>
                  <a:cubicBezTo>
                    <a:pt x="2417" y="2690"/>
                    <a:pt x="2721" y="2385"/>
                    <a:pt x="2785" y="1671"/>
                  </a:cubicBezTo>
                  <a:cubicBezTo>
                    <a:pt x="2785" y="1668"/>
                    <a:pt x="2786" y="1665"/>
                    <a:pt x="2786" y="1662"/>
                  </a:cubicBezTo>
                  <a:lnTo>
                    <a:pt x="2786" y="762"/>
                  </a:lnTo>
                  <a:cubicBezTo>
                    <a:pt x="2786" y="759"/>
                    <a:pt x="2785" y="755"/>
                    <a:pt x="2785" y="751"/>
                  </a:cubicBezTo>
                  <a:close/>
                  <a:moveTo>
                    <a:pt x="2569" y="1657"/>
                  </a:moveTo>
                  <a:cubicBezTo>
                    <a:pt x="2510" y="2301"/>
                    <a:pt x="2236" y="2551"/>
                    <a:pt x="2120" y="2629"/>
                  </a:cubicBezTo>
                  <a:cubicBezTo>
                    <a:pt x="2116" y="2631"/>
                    <a:pt x="2112" y="2634"/>
                    <a:pt x="2108" y="2637"/>
                  </a:cubicBezTo>
                  <a:lnTo>
                    <a:pt x="2102" y="2641"/>
                  </a:lnTo>
                  <a:cubicBezTo>
                    <a:pt x="2037" y="2686"/>
                    <a:pt x="1978" y="2733"/>
                    <a:pt x="1924" y="2781"/>
                  </a:cubicBezTo>
                  <a:cubicBezTo>
                    <a:pt x="1634" y="3043"/>
                    <a:pt x="1358" y="3009"/>
                    <a:pt x="1345" y="3007"/>
                  </a:cubicBezTo>
                  <a:cubicBezTo>
                    <a:pt x="1339" y="3006"/>
                    <a:pt x="1332" y="3006"/>
                    <a:pt x="1326" y="3006"/>
                  </a:cubicBezTo>
                  <a:cubicBezTo>
                    <a:pt x="1211" y="3009"/>
                    <a:pt x="1003" y="2904"/>
                    <a:pt x="784" y="2731"/>
                  </a:cubicBezTo>
                  <a:cubicBezTo>
                    <a:pt x="750" y="2705"/>
                    <a:pt x="716" y="2680"/>
                    <a:pt x="681" y="2656"/>
                  </a:cubicBezTo>
                  <a:lnTo>
                    <a:pt x="679" y="2655"/>
                  </a:lnTo>
                  <a:cubicBezTo>
                    <a:pt x="676" y="2653"/>
                    <a:pt x="674" y="2651"/>
                    <a:pt x="671" y="2649"/>
                  </a:cubicBezTo>
                  <a:cubicBezTo>
                    <a:pt x="245" y="2367"/>
                    <a:pt x="217" y="1708"/>
                    <a:pt x="216" y="1681"/>
                  </a:cubicBezTo>
                  <a:lnTo>
                    <a:pt x="216" y="765"/>
                  </a:lnTo>
                  <a:cubicBezTo>
                    <a:pt x="290" y="460"/>
                    <a:pt x="542" y="401"/>
                    <a:pt x="583" y="394"/>
                  </a:cubicBezTo>
                  <a:lnTo>
                    <a:pt x="1053" y="394"/>
                  </a:lnTo>
                  <a:cubicBezTo>
                    <a:pt x="1109" y="394"/>
                    <a:pt x="1163" y="385"/>
                    <a:pt x="1215" y="368"/>
                  </a:cubicBezTo>
                  <a:cubicBezTo>
                    <a:pt x="1304" y="340"/>
                    <a:pt x="1446" y="287"/>
                    <a:pt x="1549" y="248"/>
                  </a:cubicBezTo>
                  <a:cubicBezTo>
                    <a:pt x="1618" y="222"/>
                    <a:pt x="1695" y="221"/>
                    <a:pt x="1764" y="245"/>
                  </a:cubicBezTo>
                  <a:lnTo>
                    <a:pt x="2267" y="422"/>
                  </a:lnTo>
                  <a:cubicBezTo>
                    <a:pt x="2519" y="514"/>
                    <a:pt x="2564" y="735"/>
                    <a:pt x="2569" y="770"/>
                  </a:cubicBezTo>
                  <a:lnTo>
                    <a:pt x="2569" y="16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922">
              <a:extLst>
                <a:ext uri="{FF2B5EF4-FFF2-40B4-BE49-F238E27FC236}">
                  <a16:creationId xmlns:a16="http://schemas.microsoft.com/office/drawing/2014/main" id="{E11484AE-4AE4-4FAE-90D1-610B36527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9 w 490"/>
                <a:gd name="T1" fmla="*/ 62 h 572"/>
                <a:gd name="T2" fmla="*/ 391 w 490"/>
                <a:gd name="T3" fmla="*/ 3 h 572"/>
                <a:gd name="T4" fmla="*/ 295 w 490"/>
                <a:gd name="T5" fmla="*/ 47 h 572"/>
                <a:gd name="T6" fmla="*/ 36 w 490"/>
                <a:gd name="T7" fmla="*/ 400 h 572"/>
                <a:gd name="T8" fmla="*/ 59 w 490"/>
                <a:gd name="T9" fmla="*/ 551 h 572"/>
                <a:gd name="T10" fmla="*/ 123 w 490"/>
                <a:gd name="T11" fmla="*/ 572 h 572"/>
                <a:gd name="T12" fmla="*/ 210 w 490"/>
                <a:gd name="T13" fmla="*/ 528 h 572"/>
                <a:gd name="T14" fmla="*/ 469 w 490"/>
                <a:gd name="T15" fmla="*/ 176 h 572"/>
                <a:gd name="T16" fmla="*/ 490 w 490"/>
                <a:gd name="T17" fmla="*/ 111 h 572"/>
                <a:gd name="T18" fmla="*/ 479 w 490"/>
                <a:gd name="T19" fmla="*/ 6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572">
                  <a:moveTo>
                    <a:pt x="479" y="62"/>
                  </a:moveTo>
                  <a:cubicBezTo>
                    <a:pt x="462" y="29"/>
                    <a:pt x="429" y="6"/>
                    <a:pt x="391" y="3"/>
                  </a:cubicBezTo>
                  <a:cubicBezTo>
                    <a:pt x="354" y="0"/>
                    <a:pt x="317" y="16"/>
                    <a:pt x="295" y="47"/>
                  </a:cubicBezTo>
                  <a:lnTo>
                    <a:pt x="36" y="400"/>
                  </a:lnTo>
                  <a:cubicBezTo>
                    <a:pt x="0" y="448"/>
                    <a:pt x="11" y="515"/>
                    <a:pt x="59" y="551"/>
                  </a:cubicBezTo>
                  <a:cubicBezTo>
                    <a:pt x="78" y="565"/>
                    <a:pt x="100" y="572"/>
                    <a:pt x="123" y="572"/>
                  </a:cubicBezTo>
                  <a:cubicBezTo>
                    <a:pt x="156" y="572"/>
                    <a:pt x="189" y="557"/>
                    <a:pt x="210" y="528"/>
                  </a:cubicBezTo>
                  <a:lnTo>
                    <a:pt x="469" y="176"/>
                  </a:lnTo>
                  <a:cubicBezTo>
                    <a:pt x="483" y="158"/>
                    <a:pt x="490" y="134"/>
                    <a:pt x="490" y="111"/>
                  </a:cubicBezTo>
                  <a:cubicBezTo>
                    <a:pt x="490" y="94"/>
                    <a:pt x="486" y="77"/>
                    <a:pt x="479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923">
              <a:extLst>
                <a:ext uri="{FF2B5EF4-FFF2-40B4-BE49-F238E27FC236}">
                  <a16:creationId xmlns:a16="http://schemas.microsoft.com/office/drawing/2014/main" id="{5AFC8B6A-9D6E-4D73-A3A7-F43F3B7D1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8"/>
              <a:ext cx="7" cy="7"/>
            </a:xfrm>
            <a:custGeom>
              <a:avLst/>
              <a:gdLst>
                <a:gd name="T0" fmla="*/ 222 w 262"/>
                <a:gd name="T1" fmla="*/ 44 h 251"/>
                <a:gd name="T2" fmla="*/ 71 w 262"/>
                <a:gd name="T3" fmla="*/ 39 h 251"/>
                <a:gd name="T4" fmla="*/ 46 w 262"/>
                <a:gd name="T5" fmla="*/ 62 h 251"/>
                <a:gd name="T6" fmla="*/ 24 w 262"/>
                <a:gd name="T7" fmla="*/ 195 h 251"/>
                <a:gd name="T8" fmla="*/ 25 w 262"/>
                <a:gd name="T9" fmla="*/ 196 h 251"/>
                <a:gd name="T10" fmla="*/ 105 w 262"/>
                <a:gd name="T11" fmla="*/ 250 h 251"/>
                <a:gd name="T12" fmla="*/ 120 w 262"/>
                <a:gd name="T13" fmla="*/ 251 h 251"/>
                <a:gd name="T14" fmla="*/ 196 w 262"/>
                <a:gd name="T15" fmla="*/ 220 h 251"/>
                <a:gd name="T16" fmla="*/ 220 w 262"/>
                <a:gd name="T17" fmla="*/ 196 h 251"/>
                <a:gd name="T18" fmla="*/ 222 w 262"/>
                <a:gd name="T19" fmla="*/ 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22" y="44"/>
                  </a:moveTo>
                  <a:cubicBezTo>
                    <a:pt x="181" y="2"/>
                    <a:pt x="114" y="0"/>
                    <a:pt x="71" y="39"/>
                  </a:cubicBezTo>
                  <a:lnTo>
                    <a:pt x="46" y="62"/>
                  </a:lnTo>
                  <a:cubicBezTo>
                    <a:pt x="9" y="96"/>
                    <a:pt x="0" y="151"/>
                    <a:pt x="24" y="195"/>
                  </a:cubicBezTo>
                  <a:lnTo>
                    <a:pt x="25" y="196"/>
                  </a:lnTo>
                  <a:cubicBezTo>
                    <a:pt x="42" y="226"/>
                    <a:pt x="71" y="246"/>
                    <a:pt x="105" y="250"/>
                  </a:cubicBezTo>
                  <a:cubicBezTo>
                    <a:pt x="110" y="251"/>
                    <a:pt x="115" y="251"/>
                    <a:pt x="120" y="251"/>
                  </a:cubicBezTo>
                  <a:cubicBezTo>
                    <a:pt x="148" y="251"/>
                    <a:pt x="176" y="240"/>
                    <a:pt x="196" y="220"/>
                  </a:cubicBezTo>
                  <a:lnTo>
                    <a:pt x="220" y="196"/>
                  </a:lnTo>
                  <a:cubicBezTo>
                    <a:pt x="262" y="154"/>
                    <a:pt x="262" y="87"/>
                    <a:pt x="222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924">
              <a:extLst>
                <a:ext uri="{FF2B5EF4-FFF2-40B4-BE49-F238E27FC236}">
                  <a16:creationId xmlns:a16="http://schemas.microsoft.com/office/drawing/2014/main" id="{B39D8E74-AAE3-4E8E-ADA5-92C77A8C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78"/>
              <a:ext cx="7" cy="7"/>
            </a:xfrm>
            <a:custGeom>
              <a:avLst/>
              <a:gdLst>
                <a:gd name="T0" fmla="*/ 216 w 262"/>
                <a:gd name="T1" fmla="*/ 62 h 251"/>
                <a:gd name="T2" fmla="*/ 192 w 262"/>
                <a:gd name="T3" fmla="*/ 39 h 251"/>
                <a:gd name="T4" fmla="*/ 40 w 262"/>
                <a:gd name="T5" fmla="*/ 44 h 251"/>
                <a:gd name="T6" fmla="*/ 42 w 262"/>
                <a:gd name="T7" fmla="*/ 196 h 251"/>
                <a:gd name="T8" fmla="*/ 66 w 262"/>
                <a:gd name="T9" fmla="*/ 220 h 251"/>
                <a:gd name="T10" fmla="*/ 142 w 262"/>
                <a:gd name="T11" fmla="*/ 251 h 251"/>
                <a:gd name="T12" fmla="*/ 158 w 262"/>
                <a:gd name="T13" fmla="*/ 250 h 251"/>
                <a:gd name="T14" fmla="*/ 237 w 262"/>
                <a:gd name="T15" fmla="*/ 195 h 251"/>
                <a:gd name="T16" fmla="*/ 238 w 262"/>
                <a:gd name="T17" fmla="*/ 194 h 251"/>
                <a:gd name="T18" fmla="*/ 216 w 262"/>
                <a:gd name="T19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16" y="62"/>
                  </a:moveTo>
                  <a:lnTo>
                    <a:pt x="192" y="39"/>
                  </a:lnTo>
                  <a:cubicBezTo>
                    <a:pt x="148" y="0"/>
                    <a:pt x="81" y="2"/>
                    <a:pt x="40" y="44"/>
                  </a:cubicBezTo>
                  <a:cubicBezTo>
                    <a:pt x="0" y="87"/>
                    <a:pt x="0" y="154"/>
                    <a:pt x="42" y="196"/>
                  </a:cubicBezTo>
                  <a:lnTo>
                    <a:pt x="66" y="220"/>
                  </a:lnTo>
                  <a:cubicBezTo>
                    <a:pt x="86" y="240"/>
                    <a:pt x="114" y="251"/>
                    <a:pt x="142" y="251"/>
                  </a:cubicBezTo>
                  <a:cubicBezTo>
                    <a:pt x="148" y="251"/>
                    <a:pt x="153" y="251"/>
                    <a:pt x="158" y="250"/>
                  </a:cubicBezTo>
                  <a:cubicBezTo>
                    <a:pt x="191" y="246"/>
                    <a:pt x="221" y="225"/>
                    <a:pt x="237" y="195"/>
                  </a:cubicBezTo>
                  <a:lnTo>
                    <a:pt x="238" y="194"/>
                  </a:lnTo>
                  <a:cubicBezTo>
                    <a:pt x="262" y="150"/>
                    <a:pt x="253" y="96"/>
                    <a:pt x="216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25">
              <a:extLst>
                <a:ext uri="{FF2B5EF4-FFF2-40B4-BE49-F238E27FC236}">
                  <a16:creationId xmlns:a16="http://schemas.microsoft.com/office/drawing/2014/main" id="{D9D7FFA2-61A0-4734-8CE0-ADA93B97B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84 w 220"/>
                <a:gd name="T1" fmla="*/ 32 h 221"/>
                <a:gd name="T2" fmla="*/ 184 w 220"/>
                <a:gd name="T3" fmla="*/ 32 h 221"/>
                <a:gd name="T4" fmla="*/ 122 w 220"/>
                <a:gd name="T5" fmla="*/ 3 h 221"/>
                <a:gd name="T6" fmla="*/ 36 w 220"/>
                <a:gd name="T7" fmla="*/ 31 h 221"/>
                <a:gd name="T8" fmla="*/ 36 w 220"/>
                <a:gd name="T9" fmla="*/ 32 h 221"/>
                <a:gd name="T10" fmla="*/ 1 w 220"/>
                <a:gd name="T11" fmla="*/ 109 h 221"/>
                <a:gd name="T12" fmla="*/ 33 w 220"/>
                <a:gd name="T13" fmla="*/ 188 h 221"/>
                <a:gd name="T14" fmla="*/ 34 w 220"/>
                <a:gd name="T15" fmla="*/ 190 h 221"/>
                <a:gd name="T16" fmla="*/ 110 w 220"/>
                <a:gd name="T17" fmla="*/ 221 h 221"/>
                <a:gd name="T18" fmla="*/ 186 w 220"/>
                <a:gd name="T19" fmla="*/ 189 h 221"/>
                <a:gd name="T20" fmla="*/ 188 w 220"/>
                <a:gd name="T21" fmla="*/ 188 h 221"/>
                <a:gd name="T22" fmla="*/ 219 w 220"/>
                <a:gd name="T23" fmla="*/ 109 h 221"/>
                <a:gd name="T24" fmla="*/ 184 w 220"/>
                <a:gd name="T25" fmla="*/ 3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21">
                  <a:moveTo>
                    <a:pt x="184" y="32"/>
                  </a:moveTo>
                  <a:lnTo>
                    <a:pt x="184" y="32"/>
                  </a:lnTo>
                  <a:cubicBezTo>
                    <a:pt x="167" y="16"/>
                    <a:pt x="146" y="6"/>
                    <a:pt x="122" y="3"/>
                  </a:cubicBezTo>
                  <a:cubicBezTo>
                    <a:pt x="90" y="0"/>
                    <a:pt x="59" y="10"/>
                    <a:pt x="36" y="31"/>
                  </a:cubicBezTo>
                  <a:lnTo>
                    <a:pt x="36" y="32"/>
                  </a:lnTo>
                  <a:cubicBezTo>
                    <a:pt x="14" y="52"/>
                    <a:pt x="1" y="80"/>
                    <a:pt x="1" y="109"/>
                  </a:cubicBezTo>
                  <a:cubicBezTo>
                    <a:pt x="0" y="139"/>
                    <a:pt x="12" y="167"/>
                    <a:pt x="33" y="188"/>
                  </a:cubicBezTo>
                  <a:lnTo>
                    <a:pt x="34" y="190"/>
                  </a:lnTo>
                  <a:cubicBezTo>
                    <a:pt x="55" y="210"/>
                    <a:pt x="82" y="221"/>
                    <a:pt x="110" y="221"/>
                  </a:cubicBezTo>
                  <a:cubicBezTo>
                    <a:pt x="138" y="221"/>
                    <a:pt x="165" y="210"/>
                    <a:pt x="186" y="189"/>
                  </a:cubicBezTo>
                  <a:lnTo>
                    <a:pt x="188" y="188"/>
                  </a:lnTo>
                  <a:cubicBezTo>
                    <a:pt x="209" y="167"/>
                    <a:pt x="220" y="139"/>
                    <a:pt x="219" y="109"/>
                  </a:cubicBezTo>
                  <a:cubicBezTo>
                    <a:pt x="219" y="80"/>
                    <a:pt x="206" y="52"/>
                    <a:pt x="184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926">
              <a:extLst>
                <a:ext uri="{FF2B5EF4-FFF2-40B4-BE49-F238E27FC236}">
                  <a16:creationId xmlns:a16="http://schemas.microsoft.com/office/drawing/2014/main" id="{F7D4C150-86E6-402B-89EE-C998F2FCE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52 w 228"/>
                <a:gd name="T1" fmla="*/ 14 h 225"/>
                <a:gd name="T2" fmla="*/ 31 w 228"/>
                <a:gd name="T3" fmla="*/ 55 h 225"/>
                <a:gd name="T4" fmla="*/ 43 w 228"/>
                <a:gd name="T5" fmla="*/ 193 h 225"/>
                <a:gd name="T6" fmla="*/ 119 w 228"/>
                <a:gd name="T7" fmla="*/ 225 h 225"/>
                <a:gd name="T8" fmla="*/ 182 w 228"/>
                <a:gd name="T9" fmla="*/ 205 h 225"/>
                <a:gd name="T10" fmla="*/ 228 w 228"/>
                <a:gd name="T11" fmla="*/ 117 h 225"/>
                <a:gd name="T12" fmla="*/ 228 w 228"/>
                <a:gd name="T13" fmla="*/ 117 h 225"/>
                <a:gd name="T14" fmla="*/ 152 w 228"/>
                <a:gd name="T15" fmla="*/ 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5">
                  <a:moveTo>
                    <a:pt x="152" y="14"/>
                  </a:moveTo>
                  <a:cubicBezTo>
                    <a:pt x="107" y="0"/>
                    <a:pt x="58" y="16"/>
                    <a:pt x="31" y="55"/>
                  </a:cubicBezTo>
                  <a:cubicBezTo>
                    <a:pt x="0" y="98"/>
                    <a:pt x="5" y="156"/>
                    <a:pt x="43" y="193"/>
                  </a:cubicBezTo>
                  <a:cubicBezTo>
                    <a:pt x="63" y="214"/>
                    <a:pt x="91" y="225"/>
                    <a:pt x="119" y="225"/>
                  </a:cubicBezTo>
                  <a:cubicBezTo>
                    <a:pt x="141" y="225"/>
                    <a:pt x="163" y="219"/>
                    <a:pt x="182" y="205"/>
                  </a:cubicBezTo>
                  <a:cubicBezTo>
                    <a:pt x="210" y="185"/>
                    <a:pt x="228" y="152"/>
                    <a:pt x="228" y="117"/>
                  </a:cubicBezTo>
                  <a:lnTo>
                    <a:pt x="228" y="117"/>
                  </a:lnTo>
                  <a:cubicBezTo>
                    <a:pt x="228" y="70"/>
                    <a:pt x="197" y="28"/>
                    <a:pt x="15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927">
              <a:extLst>
                <a:ext uri="{FF2B5EF4-FFF2-40B4-BE49-F238E27FC236}">
                  <a16:creationId xmlns:a16="http://schemas.microsoft.com/office/drawing/2014/main" id="{A1321CCD-E67F-4923-8057-275C7C43B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96 w 221"/>
                <a:gd name="T1" fmla="*/ 55 h 227"/>
                <a:gd name="T2" fmla="*/ 195 w 221"/>
                <a:gd name="T3" fmla="*/ 53 h 227"/>
                <a:gd name="T4" fmla="*/ 74 w 221"/>
                <a:gd name="T5" fmla="*/ 15 h 227"/>
                <a:gd name="T6" fmla="*/ 0 w 221"/>
                <a:gd name="T7" fmla="*/ 118 h 227"/>
                <a:gd name="T8" fmla="*/ 0 w 221"/>
                <a:gd name="T9" fmla="*/ 120 h 227"/>
                <a:gd name="T10" fmla="*/ 57 w 221"/>
                <a:gd name="T11" fmla="*/ 215 h 227"/>
                <a:gd name="T12" fmla="*/ 108 w 221"/>
                <a:gd name="T13" fmla="*/ 227 h 227"/>
                <a:gd name="T14" fmla="*/ 169 w 221"/>
                <a:gd name="T15" fmla="*/ 209 h 227"/>
                <a:gd name="T16" fmla="*/ 215 w 221"/>
                <a:gd name="T17" fmla="*/ 138 h 227"/>
                <a:gd name="T18" fmla="*/ 196 w 221"/>
                <a:gd name="T19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7">
                  <a:moveTo>
                    <a:pt x="196" y="55"/>
                  </a:moveTo>
                  <a:lnTo>
                    <a:pt x="195" y="53"/>
                  </a:lnTo>
                  <a:cubicBezTo>
                    <a:pt x="167" y="16"/>
                    <a:pt x="118" y="0"/>
                    <a:pt x="74" y="15"/>
                  </a:cubicBezTo>
                  <a:cubicBezTo>
                    <a:pt x="30" y="30"/>
                    <a:pt x="0" y="71"/>
                    <a:pt x="0" y="118"/>
                  </a:cubicBezTo>
                  <a:lnTo>
                    <a:pt x="0" y="120"/>
                  </a:lnTo>
                  <a:cubicBezTo>
                    <a:pt x="0" y="159"/>
                    <a:pt x="22" y="196"/>
                    <a:pt x="57" y="215"/>
                  </a:cubicBezTo>
                  <a:cubicBezTo>
                    <a:pt x="73" y="223"/>
                    <a:pt x="91" y="227"/>
                    <a:pt x="108" y="227"/>
                  </a:cubicBezTo>
                  <a:cubicBezTo>
                    <a:pt x="129" y="227"/>
                    <a:pt x="150" y="221"/>
                    <a:pt x="169" y="209"/>
                  </a:cubicBezTo>
                  <a:cubicBezTo>
                    <a:pt x="193" y="193"/>
                    <a:pt x="210" y="167"/>
                    <a:pt x="215" y="138"/>
                  </a:cubicBezTo>
                  <a:cubicBezTo>
                    <a:pt x="221" y="109"/>
                    <a:pt x="214" y="78"/>
                    <a:pt x="196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928">
              <a:extLst>
                <a:ext uri="{FF2B5EF4-FFF2-40B4-BE49-F238E27FC236}">
                  <a16:creationId xmlns:a16="http://schemas.microsoft.com/office/drawing/2014/main" id="{684D1608-6AA0-4C88-8AE0-BBD24A9E9D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17"/>
              <a:ext cx="38" cy="41"/>
            </a:xfrm>
            <a:custGeom>
              <a:avLst/>
              <a:gdLst>
                <a:gd name="T0" fmla="*/ 1396 w 1407"/>
                <a:gd name="T1" fmla="*/ 223 h 1502"/>
                <a:gd name="T2" fmla="*/ 1332 w 1407"/>
                <a:gd name="T3" fmla="*/ 159 h 1502"/>
                <a:gd name="T4" fmla="*/ 917 w 1407"/>
                <a:gd name="T5" fmla="*/ 10 h 1502"/>
                <a:gd name="T6" fmla="*/ 906 w 1407"/>
                <a:gd name="T7" fmla="*/ 7 h 1502"/>
                <a:gd name="T8" fmla="*/ 820 w 1407"/>
                <a:gd name="T9" fmla="*/ 22 h 1502"/>
                <a:gd name="T10" fmla="*/ 51 w 1407"/>
                <a:gd name="T11" fmla="*/ 536 h 1502"/>
                <a:gd name="T12" fmla="*/ 51 w 1407"/>
                <a:gd name="T13" fmla="*/ 536 h 1502"/>
                <a:gd name="T14" fmla="*/ 111 w 1407"/>
                <a:gd name="T15" fmla="*/ 626 h 1502"/>
                <a:gd name="T16" fmla="*/ 49 w 1407"/>
                <a:gd name="T17" fmla="*/ 537 h 1502"/>
                <a:gd name="T18" fmla="*/ 4 w 1407"/>
                <a:gd name="T19" fmla="*/ 601 h 1502"/>
                <a:gd name="T20" fmla="*/ 2 w 1407"/>
                <a:gd name="T21" fmla="*/ 645 h 1502"/>
                <a:gd name="T22" fmla="*/ 22 w 1407"/>
                <a:gd name="T23" fmla="*/ 692 h 1502"/>
                <a:gd name="T24" fmla="*/ 585 w 1407"/>
                <a:gd name="T25" fmla="*/ 1458 h 1502"/>
                <a:gd name="T26" fmla="*/ 672 w 1407"/>
                <a:gd name="T27" fmla="*/ 1502 h 1502"/>
                <a:gd name="T28" fmla="*/ 679 w 1407"/>
                <a:gd name="T29" fmla="*/ 1502 h 1502"/>
                <a:gd name="T30" fmla="*/ 767 w 1407"/>
                <a:gd name="T31" fmla="*/ 1446 h 1502"/>
                <a:gd name="T32" fmla="*/ 1390 w 1407"/>
                <a:gd name="T33" fmla="*/ 313 h 1502"/>
                <a:gd name="T34" fmla="*/ 1396 w 1407"/>
                <a:gd name="T35" fmla="*/ 223 h 1502"/>
                <a:gd name="T36" fmla="*/ 659 w 1407"/>
                <a:gd name="T37" fmla="*/ 1193 h 1502"/>
                <a:gd name="T38" fmla="*/ 263 w 1407"/>
                <a:gd name="T39" fmla="*/ 655 h 1502"/>
                <a:gd name="T40" fmla="*/ 895 w 1407"/>
                <a:gd name="T41" fmla="*/ 233 h 1502"/>
                <a:gd name="T42" fmla="*/ 1139 w 1407"/>
                <a:gd name="T43" fmla="*/ 320 h 1502"/>
                <a:gd name="T44" fmla="*/ 659 w 1407"/>
                <a:gd name="T45" fmla="*/ 1193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7" h="1502">
                  <a:moveTo>
                    <a:pt x="1396" y="223"/>
                  </a:moveTo>
                  <a:cubicBezTo>
                    <a:pt x="1385" y="193"/>
                    <a:pt x="1361" y="170"/>
                    <a:pt x="1332" y="159"/>
                  </a:cubicBezTo>
                  <a:lnTo>
                    <a:pt x="917" y="10"/>
                  </a:lnTo>
                  <a:cubicBezTo>
                    <a:pt x="913" y="9"/>
                    <a:pt x="910" y="8"/>
                    <a:pt x="906" y="7"/>
                  </a:cubicBezTo>
                  <a:cubicBezTo>
                    <a:pt x="877" y="0"/>
                    <a:pt x="845" y="5"/>
                    <a:pt x="820" y="22"/>
                  </a:cubicBezTo>
                  <a:lnTo>
                    <a:pt x="51" y="536"/>
                  </a:lnTo>
                  <a:cubicBezTo>
                    <a:pt x="51" y="536"/>
                    <a:pt x="51" y="536"/>
                    <a:pt x="51" y="536"/>
                  </a:cubicBezTo>
                  <a:lnTo>
                    <a:pt x="111" y="626"/>
                  </a:lnTo>
                  <a:lnTo>
                    <a:pt x="49" y="537"/>
                  </a:lnTo>
                  <a:cubicBezTo>
                    <a:pt x="27" y="552"/>
                    <a:pt x="11" y="575"/>
                    <a:pt x="4" y="601"/>
                  </a:cubicBezTo>
                  <a:cubicBezTo>
                    <a:pt x="0" y="616"/>
                    <a:pt x="0" y="631"/>
                    <a:pt x="2" y="645"/>
                  </a:cubicBezTo>
                  <a:cubicBezTo>
                    <a:pt x="5" y="662"/>
                    <a:pt x="12" y="678"/>
                    <a:pt x="22" y="692"/>
                  </a:cubicBezTo>
                  <a:lnTo>
                    <a:pt x="585" y="1458"/>
                  </a:lnTo>
                  <a:cubicBezTo>
                    <a:pt x="605" y="1486"/>
                    <a:pt x="638" y="1502"/>
                    <a:pt x="672" y="1502"/>
                  </a:cubicBezTo>
                  <a:cubicBezTo>
                    <a:pt x="674" y="1502"/>
                    <a:pt x="677" y="1502"/>
                    <a:pt x="679" y="1502"/>
                  </a:cubicBezTo>
                  <a:cubicBezTo>
                    <a:pt x="716" y="1500"/>
                    <a:pt x="749" y="1479"/>
                    <a:pt x="767" y="1446"/>
                  </a:cubicBezTo>
                  <a:lnTo>
                    <a:pt x="1390" y="313"/>
                  </a:lnTo>
                  <a:cubicBezTo>
                    <a:pt x="1405" y="285"/>
                    <a:pt x="1407" y="252"/>
                    <a:pt x="1396" y="223"/>
                  </a:cubicBezTo>
                  <a:close/>
                  <a:moveTo>
                    <a:pt x="659" y="1193"/>
                  </a:moveTo>
                  <a:lnTo>
                    <a:pt x="263" y="655"/>
                  </a:lnTo>
                  <a:lnTo>
                    <a:pt x="895" y="233"/>
                  </a:lnTo>
                  <a:lnTo>
                    <a:pt x="1139" y="320"/>
                  </a:lnTo>
                  <a:lnTo>
                    <a:pt x="659" y="1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929">
              <a:extLst>
                <a:ext uri="{FF2B5EF4-FFF2-40B4-BE49-F238E27FC236}">
                  <a16:creationId xmlns:a16="http://schemas.microsoft.com/office/drawing/2014/main" id="{09A4B23F-F60B-487A-86AF-6B97CCE30F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" y="3317"/>
              <a:ext cx="38" cy="41"/>
            </a:xfrm>
            <a:custGeom>
              <a:avLst/>
              <a:gdLst>
                <a:gd name="T0" fmla="*/ 1405 w 1410"/>
                <a:gd name="T1" fmla="*/ 609 h 1502"/>
                <a:gd name="T2" fmla="*/ 1358 w 1410"/>
                <a:gd name="T3" fmla="*/ 538 h 1502"/>
                <a:gd name="T4" fmla="*/ 587 w 1410"/>
                <a:gd name="T5" fmla="*/ 22 h 1502"/>
                <a:gd name="T6" fmla="*/ 503 w 1410"/>
                <a:gd name="T7" fmla="*/ 7 h 1502"/>
                <a:gd name="T8" fmla="*/ 490 w 1410"/>
                <a:gd name="T9" fmla="*/ 10 h 1502"/>
                <a:gd name="T10" fmla="*/ 75 w 1410"/>
                <a:gd name="T11" fmla="*/ 159 h 1502"/>
                <a:gd name="T12" fmla="*/ 11 w 1410"/>
                <a:gd name="T13" fmla="*/ 223 h 1502"/>
                <a:gd name="T14" fmla="*/ 17 w 1410"/>
                <a:gd name="T15" fmla="*/ 313 h 1502"/>
                <a:gd name="T16" fmla="*/ 640 w 1410"/>
                <a:gd name="T17" fmla="*/ 1446 h 1502"/>
                <a:gd name="T18" fmla="*/ 728 w 1410"/>
                <a:gd name="T19" fmla="*/ 1502 h 1502"/>
                <a:gd name="T20" fmla="*/ 735 w 1410"/>
                <a:gd name="T21" fmla="*/ 1502 h 1502"/>
                <a:gd name="T22" fmla="*/ 822 w 1410"/>
                <a:gd name="T23" fmla="*/ 1458 h 1502"/>
                <a:gd name="T24" fmla="*/ 1123 w 1410"/>
                <a:gd name="T25" fmla="*/ 1049 h 1502"/>
                <a:gd name="T26" fmla="*/ 1124 w 1410"/>
                <a:gd name="T27" fmla="*/ 1048 h 1502"/>
                <a:gd name="T28" fmla="*/ 1385 w 1410"/>
                <a:gd name="T29" fmla="*/ 692 h 1502"/>
                <a:gd name="T30" fmla="*/ 1405 w 1410"/>
                <a:gd name="T31" fmla="*/ 609 h 1502"/>
                <a:gd name="T32" fmla="*/ 949 w 1410"/>
                <a:gd name="T33" fmla="*/ 920 h 1502"/>
                <a:gd name="T34" fmla="*/ 948 w 1410"/>
                <a:gd name="T35" fmla="*/ 922 h 1502"/>
                <a:gd name="T36" fmla="*/ 748 w 1410"/>
                <a:gd name="T37" fmla="*/ 1193 h 1502"/>
                <a:gd name="T38" fmla="*/ 268 w 1410"/>
                <a:gd name="T39" fmla="*/ 320 h 1502"/>
                <a:gd name="T40" fmla="*/ 512 w 1410"/>
                <a:gd name="T41" fmla="*/ 233 h 1502"/>
                <a:gd name="T42" fmla="*/ 1144 w 1410"/>
                <a:gd name="T43" fmla="*/ 655 h 1502"/>
                <a:gd name="T44" fmla="*/ 949 w 1410"/>
                <a:gd name="T45" fmla="*/ 920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0" h="1502">
                  <a:moveTo>
                    <a:pt x="1405" y="609"/>
                  </a:moveTo>
                  <a:cubicBezTo>
                    <a:pt x="1400" y="580"/>
                    <a:pt x="1383" y="554"/>
                    <a:pt x="1358" y="538"/>
                  </a:cubicBezTo>
                  <a:lnTo>
                    <a:pt x="587" y="22"/>
                  </a:lnTo>
                  <a:cubicBezTo>
                    <a:pt x="562" y="6"/>
                    <a:pt x="532" y="0"/>
                    <a:pt x="503" y="7"/>
                  </a:cubicBezTo>
                  <a:cubicBezTo>
                    <a:pt x="499" y="8"/>
                    <a:pt x="495" y="9"/>
                    <a:pt x="490" y="10"/>
                  </a:cubicBezTo>
                  <a:lnTo>
                    <a:pt x="75" y="159"/>
                  </a:lnTo>
                  <a:cubicBezTo>
                    <a:pt x="46" y="170"/>
                    <a:pt x="22" y="193"/>
                    <a:pt x="11" y="223"/>
                  </a:cubicBezTo>
                  <a:cubicBezTo>
                    <a:pt x="0" y="252"/>
                    <a:pt x="2" y="285"/>
                    <a:pt x="17" y="313"/>
                  </a:cubicBezTo>
                  <a:lnTo>
                    <a:pt x="640" y="1446"/>
                  </a:lnTo>
                  <a:cubicBezTo>
                    <a:pt x="658" y="1479"/>
                    <a:pt x="691" y="1500"/>
                    <a:pt x="728" y="1502"/>
                  </a:cubicBezTo>
                  <a:cubicBezTo>
                    <a:pt x="730" y="1502"/>
                    <a:pt x="733" y="1502"/>
                    <a:pt x="735" y="1502"/>
                  </a:cubicBezTo>
                  <a:cubicBezTo>
                    <a:pt x="769" y="1502"/>
                    <a:pt x="802" y="1486"/>
                    <a:pt x="822" y="1458"/>
                  </a:cubicBezTo>
                  <a:lnTo>
                    <a:pt x="1123" y="1049"/>
                  </a:lnTo>
                  <a:cubicBezTo>
                    <a:pt x="1123" y="1048"/>
                    <a:pt x="1124" y="1048"/>
                    <a:pt x="1124" y="1048"/>
                  </a:cubicBezTo>
                  <a:lnTo>
                    <a:pt x="1385" y="692"/>
                  </a:lnTo>
                  <a:cubicBezTo>
                    <a:pt x="1403" y="668"/>
                    <a:pt x="1410" y="638"/>
                    <a:pt x="1405" y="609"/>
                  </a:cubicBezTo>
                  <a:close/>
                  <a:moveTo>
                    <a:pt x="949" y="920"/>
                  </a:moveTo>
                  <a:cubicBezTo>
                    <a:pt x="948" y="921"/>
                    <a:pt x="948" y="921"/>
                    <a:pt x="948" y="922"/>
                  </a:cubicBezTo>
                  <a:lnTo>
                    <a:pt x="748" y="1193"/>
                  </a:lnTo>
                  <a:lnTo>
                    <a:pt x="268" y="320"/>
                  </a:lnTo>
                  <a:lnTo>
                    <a:pt x="512" y="233"/>
                  </a:lnTo>
                  <a:lnTo>
                    <a:pt x="1144" y="655"/>
                  </a:lnTo>
                  <a:lnTo>
                    <a:pt x="949" y="9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930">
              <a:extLst>
                <a:ext uri="{FF2B5EF4-FFF2-40B4-BE49-F238E27FC236}">
                  <a16:creationId xmlns:a16="http://schemas.microsoft.com/office/drawing/2014/main" id="{56F6FD37-ACDB-4BD7-B6FB-8A210D8F6D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21"/>
              <a:ext cx="90" cy="64"/>
            </a:xfrm>
            <a:custGeom>
              <a:avLst/>
              <a:gdLst>
                <a:gd name="T0" fmla="*/ 3311 w 3330"/>
                <a:gd name="T1" fmla="*/ 1926 h 2386"/>
                <a:gd name="T2" fmla="*/ 3171 w 3330"/>
                <a:gd name="T3" fmla="*/ 1083 h 2386"/>
                <a:gd name="T4" fmla="*/ 2689 w 3330"/>
                <a:gd name="T5" fmla="*/ 504 h 2386"/>
                <a:gd name="T6" fmla="*/ 1339 w 3330"/>
                <a:gd name="T7" fmla="*/ 15 h 2386"/>
                <a:gd name="T8" fmla="*/ 1221 w 3330"/>
                <a:gd name="T9" fmla="*/ 45 h 2386"/>
                <a:gd name="T10" fmla="*/ 1205 w 3330"/>
                <a:gd name="T11" fmla="*/ 165 h 2386"/>
                <a:gd name="T12" fmla="*/ 1487 w 3330"/>
                <a:gd name="T13" fmla="*/ 731 h 2386"/>
                <a:gd name="T14" fmla="*/ 1210 w 3330"/>
                <a:gd name="T15" fmla="*/ 735 h 2386"/>
                <a:gd name="T16" fmla="*/ 1119 w 3330"/>
                <a:gd name="T17" fmla="*/ 788 h 2386"/>
                <a:gd name="T18" fmla="*/ 1116 w 3330"/>
                <a:gd name="T19" fmla="*/ 893 h 2386"/>
                <a:gd name="T20" fmla="*/ 1230 w 3330"/>
                <a:gd name="T21" fmla="*/ 1110 h 2386"/>
                <a:gd name="T22" fmla="*/ 68 w 3330"/>
                <a:gd name="T23" fmla="*/ 2172 h 2386"/>
                <a:gd name="T24" fmla="*/ 65 w 3330"/>
                <a:gd name="T25" fmla="*/ 2176 h 2386"/>
                <a:gd name="T26" fmla="*/ 41 w 3330"/>
                <a:gd name="T27" fmla="*/ 2200 h 2386"/>
                <a:gd name="T28" fmla="*/ 23 w 3330"/>
                <a:gd name="T29" fmla="*/ 2328 h 2386"/>
                <a:gd name="T30" fmla="*/ 23 w 3330"/>
                <a:gd name="T31" fmla="*/ 2330 h 2386"/>
                <a:gd name="T32" fmla="*/ 118 w 3330"/>
                <a:gd name="T33" fmla="*/ 2386 h 2386"/>
                <a:gd name="T34" fmla="*/ 2921 w 3330"/>
                <a:gd name="T35" fmla="*/ 2386 h 2386"/>
                <a:gd name="T36" fmla="*/ 3222 w 3330"/>
                <a:gd name="T37" fmla="*/ 2246 h 2386"/>
                <a:gd name="T38" fmla="*/ 3311 w 3330"/>
                <a:gd name="T39" fmla="*/ 1926 h 2386"/>
                <a:gd name="T40" fmla="*/ 3057 w 3330"/>
                <a:gd name="T41" fmla="*/ 2106 h 2386"/>
                <a:gd name="T42" fmla="*/ 2921 w 3330"/>
                <a:gd name="T43" fmla="*/ 2170 h 2386"/>
                <a:gd name="T44" fmla="*/ 392 w 3330"/>
                <a:gd name="T45" fmla="*/ 2170 h 2386"/>
                <a:gd name="T46" fmla="*/ 1437 w 3330"/>
                <a:gd name="T47" fmla="*/ 1214 h 2386"/>
                <a:gd name="T48" fmla="*/ 1460 w 3330"/>
                <a:gd name="T49" fmla="*/ 1083 h 2386"/>
                <a:gd name="T50" fmla="*/ 1390 w 3330"/>
                <a:gd name="T51" fmla="*/ 949 h 2386"/>
                <a:gd name="T52" fmla="*/ 1662 w 3330"/>
                <a:gd name="T53" fmla="*/ 945 h 2386"/>
                <a:gd name="T54" fmla="*/ 1753 w 3330"/>
                <a:gd name="T55" fmla="*/ 893 h 2386"/>
                <a:gd name="T56" fmla="*/ 1758 w 3330"/>
                <a:gd name="T57" fmla="*/ 788 h 2386"/>
                <a:gd name="T58" fmla="*/ 1520 w 3330"/>
                <a:gd name="T59" fmla="*/ 311 h 2386"/>
                <a:gd name="T60" fmla="*/ 2616 w 3330"/>
                <a:gd name="T61" fmla="*/ 707 h 2386"/>
                <a:gd name="T62" fmla="*/ 2958 w 3330"/>
                <a:gd name="T63" fmla="*/ 1118 h 2386"/>
                <a:gd name="T64" fmla="*/ 3097 w 3330"/>
                <a:gd name="T65" fmla="*/ 1961 h 2386"/>
                <a:gd name="T66" fmla="*/ 3097 w 3330"/>
                <a:gd name="T67" fmla="*/ 1961 h 2386"/>
                <a:gd name="T68" fmla="*/ 3057 w 3330"/>
                <a:gd name="T69" fmla="*/ 2106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0" h="2386">
                  <a:moveTo>
                    <a:pt x="3311" y="1926"/>
                  </a:moveTo>
                  <a:lnTo>
                    <a:pt x="3171" y="1083"/>
                  </a:lnTo>
                  <a:cubicBezTo>
                    <a:pt x="3127" y="817"/>
                    <a:pt x="2942" y="595"/>
                    <a:pt x="2689" y="504"/>
                  </a:cubicBezTo>
                  <a:lnTo>
                    <a:pt x="1339" y="15"/>
                  </a:lnTo>
                  <a:cubicBezTo>
                    <a:pt x="1297" y="0"/>
                    <a:pt x="1251" y="12"/>
                    <a:pt x="1221" y="45"/>
                  </a:cubicBezTo>
                  <a:cubicBezTo>
                    <a:pt x="1192" y="78"/>
                    <a:pt x="1185" y="126"/>
                    <a:pt x="1205" y="165"/>
                  </a:cubicBezTo>
                  <a:lnTo>
                    <a:pt x="1487" y="731"/>
                  </a:lnTo>
                  <a:lnTo>
                    <a:pt x="1210" y="735"/>
                  </a:lnTo>
                  <a:cubicBezTo>
                    <a:pt x="1173" y="736"/>
                    <a:pt x="1138" y="756"/>
                    <a:pt x="1119" y="788"/>
                  </a:cubicBezTo>
                  <a:cubicBezTo>
                    <a:pt x="1100" y="820"/>
                    <a:pt x="1099" y="860"/>
                    <a:pt x="1116" y="893"/>
                  </a:cubicBezTo>
                  <a:lnTo>
                    <a:pt x="1230" y="1110"/>
                  </a:lnTo>
                  <a:lnTo>
                    <a:pt x="68" y="2172"/>
                  </a:lnTo>
                  <a:cubicBezTo>
                    <a:pt x="67" y="2174"/>
                    <a:pt x="66" y="2175"/>
                    <a:pt x="65" y="2176"/>
                  </a:cubicBezTo>
                  <a:lnTo>
                    <a:pt x="41" y="2200"/>
                  </a:lnTo>
                  <a:cubicBezTo>
                    <a:pt x="7" y="2234"/>
                    <a:pt x="0" y="2286"/>
                    <a:pt x="23" y="2328"/>
                  </a:cubicBezTo>
                  <a:lnTo>
                    <a:pt x="23" y="2330"/>
                  </a:lnTo>
                  <a:cubicBezTo>
                    <a:pt x="42" y="2364"/>
                    <a:pt x="79" y="2386"/>
                    <a:pt x="118" y="2386"/>
                  </a:cubicBezTo>
                  <a:lnTo>
                    <a:pt x="2921" y="2386"/>
                  </a:lnTo>
                  <a:cubicBezTo>
                    <a:pt x="3037" y="2386"/>
                    <a:pt x="3147" y="2335"/>
                    <a:pt x="3222" y="2246"/>
                  </a:cubicBezTo>
                  <a:cubicBezTo>
                    <a:pt x="3297" y="2158"/>
                    <a:pt x="3330" y="2041"/>
                    <a:pt x="3311" y="1926"/>
                  </a:cubicBezTo>
                  <a:close/>
                  <a:moveTo>
                    <a:pt x="3057" y="2106"/>
                  </a:moveTo>
                  <a:cubicBezTo>
                    <a:pt x="3023" y="2147"/>
                    <a:pt x="2973" y="2170"/>
                    <a:pt x="2921" y="2170"/>
                  </a:cubicBezTo>
                  <a:lnTo>
                    <a:pt x="392" y="2170"/>
                  </a:lnTo>
                  <a:lnTo>
                    <a:pt x="1437" y="1214"/>
                  </a:lnTo>
                  <a:cubicBezTo>
                    <a:pt x="1474" y="1180"/>
                    <a:pt x="1483" y="1127"/>
                    <a:pt x="1460" y="1083"/>
                  </a:cubicBezTo>
                  <a:lnTo>
                    <a:pt x="1390" y="949"/>
                  </a:lnTo>
                  <a:lnTo>
                    <a:pt x="1662" y="945"/>
                  </a:lnTo>
                  <a:cubicBezTo>
                    <a:pt x="1700" y="944"/>
                    <a:pt x="1734" y="924"/>
                    <a:pt x="1753" y="893"/>
                  </a:cubicBezTo>
                  <a:cubicBezTo>
                    <a:pt x="1773" y="861"/>
                    <a:pt x="1774" y="821"/>
                    <a:pt x="1758" y="788"/>
                  </a:cubicBezTo>
                  <a:lnTo>
                    <a:pt x="1520" y="311"/>
                  </a:lnTo>
                  <a:lnTo>
                    <a:pt x="2616" y="707"/>
                  </a:lnTo>
                  <a:cubicBezTo>
                    <a:pt x="2795" y="772"/>
                    <a:pt x="2926" y="930"/>
                    <a:pt x="2958" y="1118"/>
                  </a:cubicBezTo>
                  <a:lnTo>
                    <a:pt x="3097" y="1961"/>
                  </a:lnTo>
                  <a:lnTo>
                    <a:pt x="3097" y="1961"/>
                  </a:lnTo>
                  <a:cubicBezTo>
                    <a:pt x="3106" y="2013"/>
                    <a:pt x="3091" y="2066"/>
                    <a:pt x="3057" y="2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931">
              <a:extLst>
                <a:ext uri="{FF2B5EF4-FFF2-40B4-BE49-F238E27FC236}">
                  <a16:creationId xmlns:a16="http://schemas.microsoft.com/office/drawing/2014/main" id="{65148763-4516-4A7F-A147-1AFA92CCB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2 w 236"/>
                <a:gd name="T1" fmla="*/ 40 h 228"/>
                <a:gd name="T2" fmla="*/ 191 w 236"/>
                <a:gd name="T3" fmla="*/ 38 h 228"/>
                <a:gd name="T4" fmla="*/ 41 w 236"/>
                <a:gd name="T5" fmla="*/ 42 h 228"/>
                <a:gd name="T6" fmla="*/ 40 w 236"/>
                <a:gd name="T7" fmla="*/ 43 h 228"/>
                <a:gd name="T8" fmla="*/ 17 w 236"/>
                <a:gd name="T9" fmla="*/ 161 h 228"/>
                <a:gd name="T10" fmla="*/ 117 w 236"/>
                <a:gd name="T11" fmla="*/ 228 h 228"/>
                <a:gd name="T12" fmla="*/ 119 w 236"/>
                <a:gd name="T13" fmla="*/ 228 h 228"/>
                <a:gd name="T14" fmla="*/ 220 w 236"/>
                <a:gd name="T15" fmla="*/ 159 h 228"/>
                <a:gd name="T16" fmla="*/ 192 w 236"/>
                <a:gd name="T17" fmla="*/ 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28">
                  <a:moveTo>
                    <a:pt x="192" y="40"/>
                  </a:moveTo>
                  <a:lnTo>
                    <a:pt x="191" y="38"/>
                  </a:lnTo>
                  <a:cubicBezTo>
                    <a:pt x="148" y="0"/>
                    <a:pt x="82" y="1"/>
                    <a:pt x="41" y="42"/>
                  </a:cubicBezTo>
                  <a:lnTo>
                    <a:pt x="40" y="43"/>
                  </a:lnTo>
                  <a:cubicBezTo>
                    <a:pt x="9" y="74"/>
                    <a:pt x="0" y="121"/>
                    <a:pt x="17" y="161"/>
                  </a:cubicBezTo>
                  <a:cubicBezTo>
                    <a:pt x="34" y="202"/>
                    <a:pt x="73" y="228"/>
                    <a:pt x="117" y="228"/>
                  </a:cubicBezTo>
                  <a:lnTo>
                    <a:pt x="119" y="228"/>
                  </a:lnTo>
                  <a:cubicBezTo>
                    <a:pt x="164" y="228"/>
                    <a:pt x="204" y="200"/>
                    <a:pt x="220" y="159"/>
                  </a:cubicBezTo>
                  <a:cubicBezTo>
                    <a:pt x="236" y="117"/>
                    <a:pt x="225" y="70"/>
                    <a:pt x="192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932">
              <a:extLst>
                <a:ext uri="{FF2B5EF4-FFF2-40B4-BE49-F238E27FC236}">
                  <a16:creationId xmlns:a16="http://schemas.microsoft.com/office/drawing/2014/main" id="{31C32492-ECB2-47A4-B398-8B6B7A49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1 w 238"/>
                <a:gd name="T1" fmla="*/ 31 h 222"/>
                <a:gd name="T2" fmla="*/ 100 w 238"/>
                <a:gd name="T3" fmla="*/ 5 h 222"/>
                <a:gd name="T4" fmla="*/ 23 w 238"/>
                <a:gd name="T5" fmla="*/ 60 h 222"/>
                <a:gd name="T6" fmla="*/ 23 w 238"/>
                <a:gd name="T7" fmla="*/ 61 h 222"/>
                <a:gd name="T8" fmla="*/ 40 w 238"/>
                <a:gd name="T9" fmla="*/ 188 h 222"/>
                <a:gd name="T10" fmla="*/ 40 w 238"/>
                <a:gd name="T11" fmla="*/ 189 h 222"/>
                <a:gd name="T12" fmla="*/ 118 w 238"/>
                <a:gd name="T13" fmla="*/ 222 h 222"/>
                <a:gd name="T14" fmla="*/ 191 w 238"/>
                <a:gd name="T15" fmla="*/ 194 h 222"/>
                <a:gd name="T16" fmla="*/ 192 w 238"/>
                <a:gd name="T17" fmla="*/ 193 h 222"/>
                <a:gd name="T18" fmla="*/ 216 w 238"/>
                <a:gd name="T19" fmla="*/ 161 h 222"/>
                <a:gd name="T20" fmla="*/ 191 w 238"/>
                <a:gd name="T21" fmla="*/ 3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222">
                  <a:moveTo>
                    <a:pt x="191" y="31"/>
                  </a:moveTo>
                  <a:cubicBezTo>
                    <a:pt x="166" y="9"/>
                    <a:pt x="133" y="0"/>
                    <a:pt x="100" y="5"/>
                  </a:cubicBezTo>
                  <a:cubicBezTo>
                    <a:pt x="68" y="11"/>
                    <a:pt x="39" y="31"/>
                    <a:pt x="23" y="60"/>
                  </a:cubicBezTo>
                  <a:lnTo>
                    <a:pt x="23" y="61"/>
                  </a:lnTo>
                  <a:cubicBezTo>
                    <a:pt x="0" y="103"/>
                    <a:pt x="7" y="154"/>
                    <a:pt x="40" y="188"/>
                  </a:cubicBezTo>
                  <a:lnTo>
                    <a:pt x="40" y="189"/>
                  </a:lnTo>
                  <a:cubicBezTo>
                    <a:pt x="61" y="211"/>
                    <a:pt x="90" y="222"/>
                    <a:pt x="118" y="222"/>
                  </a:cubicBezTo>
                  <a:cubicBezTo>
                    <a:pt x="144" y="222"/>
                    <a:pt x="170" y="212"/>
                    <a:pt x="191" y="194"/>
                  </a:cubicBezTo>
                  <a:lnTo>
                    <a:pt x="192" y="193"/>
                  </a:lnTo>
                  <a:cubicBezTo>
                    <a:pt x="202" y="184"/>
                    <a:pt x="210" y="173"/>
                    <a:pt x="216" y="161"/>
                  </a:cubicBezTo>
                  <a:cubicBezTo>
                    <a:pt x="238" y="117"/>
                    <a:pt x="227" y="64"/>
                    <a:pt x="19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933">
              <a:extLst>
                <a:ext uri="{FF2B5EF4-FFF2-40B4-BE49-F238E27FC236}">
                  <a16:creationId xmlns:a16="http://schemas.microsoft.com/office/drawing/2014/main" id="{0A941C21-8602-4D11-8118-BC2929317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" y="3321"/>
              <a:ext cx="89" cy="64"/>
            </a:xfrm>
            <a:custGeom>
              <a:avLst/>
              <a:gdLst>
                <a:gd name="T0" fmla="*/ 3290 w 3331"/>
                <a:gd name="T1" fmla="*/ 2201 h 2386"/>
                <a:gd name="T2" fmla="*/ 3290 w 3331"/>
                <a:gd name="T3" fmla="*/ 2201 h 2386"/>
                <a:gd name="T4" fmla="*/ 3289 w 3331"/>
                <a:gd name="T5" fmla="*/ 2200 h 2386"/>
                <a:gd name="T6" fmla="*/ 3265 w 3331"/>
                <a:gd name="T7" fmla="*/ 2176 h 2386"/>
                <a:gd name="T8" fmla="*/ 3261 w 3331"/>
                <a:gd name="T9" fmla="*/ 2172 h 2386"/>
                <a:gd name="T10" fmla="*/ 2100 w 3331"/>
                <a:gd name="T11" fmla="*/ 1110 h 2386"/>
                <a:gd name="T12" fmla="*/ 2214 w 3331"/>
                <a:gd name="T13" fmla="*/ 893 h 2386"/>
                <a:gd name="T14" fmla="*/ 2211 w 3331"/>
                <a:gd name="T15" fmla="*/ 788 h 2386"/>
                <a:gd name="T16" fmla="*/ 2120 w 3331"/>
                <a:gd name="T17" fmla="*/ 735 h 2386"/>
                <a:gd name="T18" fmla="*/ 1843 w 3331"/>
                <a:gd name="T19" fmla="*/ 731 h 2386"/>
                <a:gd name="T20" fmla="*/ 2125 w 3331"/>
                <a:gd name="T21" fmla="*/ 165 h 2386"/>
                <a:gd name="T22" fmla="*/ 2109 w 3331"/>
                <a:gd name="T23" fmla="*/ 45 h 2386"/>
                <a:gd name="T24" fmla="*/ 1991 w 3331"/>
                <a:gd name="T25" fmla="*/ 15 h 2386"/>
                <a:gd name="T26" fmla="*/ 641 w 3331"/>
                <a:gd name="T27" fmla="*/ 504 h 2386"/>
                <a:gd name="T28" fmla="*/ 159 w 3331"/>
                <a:gd name="T29" fmla="*/ 1083 h 2386"/>
                <a:gd name="T30" fmla="*/ 19 w 3331"/>
                <a:gd name="T31" fmla="*/ 1926 h 2386"/>
                <a:gd name="T32" fmla="*/ 108 w 3331"/>
                <a:gd name="T33" fmla="*/ 2246 h 2386"/>
                <a:gd name="T34" fmla="*/ 409 w 3331"/>
                <a:gd name="T35" fmla="*/ 2386 h 2386"/>
                <a:gd name="T36" fmla="*/ 3214 w 3331"/>
                <a:gd name="T37" fmla="*/ 2386 h 2386"/>
                <a:gd name="T38" fmla="*/ 3314 w 3331"/>
                <a:gd name="T39" fmla="*/ 2319 h 2386"/>
                <a:gd name="T40" fmla="*/ 3290 w 3331"/>
                <a:gd name="T41" fmla="*/ 2201 h 2386"/>
                <a:gd name="T42" fmla="*/ 409 w 3331"/>
                <a:gd name="T43" fmla="*/ 2170 h 2386"/>
                <a:gd name="T44" fmla="*/ 273 w 3331"/>
                <a:gd name="T45" fmla="*/ 2106 h 2386"/>
                <a:gd name="T46" fmla="*/ 233 w 3331"/>
                <a:gd name="T47" fmla="*/ 1961 h 2386"/>
                <a:gd name="T48" fmla="*/ 372 w 3331"/>
                <a:gd name="T49" fmla="*/ 1118 h 2386"/>
                <a:gd name="T50" fmla="*/ 714 w 3331"/>
                <a:gd name="T51" fmla="*/ 707 h 2386"/>
                <a:gd name="T52" fmla="*/ 1810 w 3331"/>
                <a:gd name="T53" fmla="*/ 311 h 2386"/>
                <a:gd name="T54" fmla="*/ 1572 w 3331"/>
                <a:gd name="T55" fmla="*/ 788 h 2386"/>
                <a:gd name="T56" fmla="*/ 1577 w 3331"/>
                <a:gd name="T57" fmla="*/ 893 h 2386"/>
                <a:gd name="T58" fmla="*/ 1668 w 3331"/>
                <a:gd name="T59" fmla="*/ 944 h 2386"/>
                <a:gd name="T60" fmla="*/ 1940 w 3331"/>
                <a:gd name="T61" fmla="*/ 949 h 2386"/>
                <a:gd name="T62" fmla="*/ 1870 w 3331"/>
                <a:gd name="T63" fmla="*/ 1083 h 2386"/>
                <a:gd name="T64" fmla="*/ 1893 w 3331"/>
                <a:gd name="T65" fmla="*/ 1214 h 2386"/>
                <a:gd name="T66" fmla="*/ 2938 w 3331"/>
                <a:gd name="T67" fmla="*/ 2170 h 2386"/>
                <a:gd name="T68" fmla="*/ 409 w 3331"/>
                <a:gd name="T69" fmla="*/ 217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1" h="2386">
                  <a:moveTo>
                    <a:pt x="3290" y="2201"/>
                  </a:moveTo>
                  <a:lnTo>
                    <a:pt x="3290" y="2201"/>
                  </a:lnTo>
                  <a:lnTo>
                    <a:pt x="3289" y="2200"/>
                  </a:lnTo>
                  <a:lnTo>
                    <a:pt x="3265" y="2176"/>
                  </a:lnTo>
                  <a:cubicBezTo>
                    <a:pt x="3264" y="2175"/>
                    <a:pt x="3263" y="2174"/>
                    <a:pt x="3261" y="2172"/>
                  </a:cubicBezTo>
                  <a:lnTo>
                    <a:pt x="2100" y="1110"/>
                  </a:lnTo>
                  <a:lnTo>
                    <a:pt x="2214" y="893"/>
                  </a:lnTo>
                  <a:cubicBezTo>
                    <a:pt x="2231" y="860"/>
                    <a:pt x="2230" y="820"/>
                    <a:pt x="2211" y="788"/>
                  </a:cubicBezTo>
                  <a:cubicBezTo>
                    <a:pt x="2192" y="756"/>
                    <a:pt x="2157" y="736"/>
                    <a:pt x="2120" y="735"/>
                  </a:cubicBezTo>
                  <a:lnTo>
                    <a:pt x="1843" y="731"/>
                  </a:lnTo>
                  <a:lnTo>
                    <a:pt x="2125" y="165"/>
                  </a:lnTo>
                  <a:cubicBezTo>
                    <a:pt x="2145" y="126"/>
                    <a:pt x="2138" y="78"/>
                    <a:pt x="2109" y="45"/>
                  </a:cubicBezTo>
                  <a:cubicBezTo>
                    <a:pt x="2079" y="12"/>
                    <a:pt x="2033" y="0"/>
                    <a:pt x="1991" y="15"/>
                  </a:cubicBezTo>
                  <a:lnTo>
                    <a:pt x="641" y="504"/>
                  </a:lnTo>
                  <a:cubicBezTo>
                    <a:pt x="388" y="595"/>
                    <a:pt x="203" y="817"/>
                    <a:pt x="159" y="1083"/>
                  </a:cubicBezTo>
                  <a:lnTo>
                    <a:pt x="19" y="1926"/>
                  </a:lnTo>
                  <a:cubicBezTo>
                    <a:pt x="0" y="2041"/>
                    <a:pt x="33" y="2158"/>
                    <a:pt x="108" y="2246"/>
                  </a:cubicBezTo>
                  <a:cubicBezTo>
                    <a:pt x="183" y="2335"/>
                    <a:pt x="293" y="2386"/>
                    <a:pt x="409" y="2386"/>
                  </a:cubicBezTo>
                  <a:lnTo>
                    <a:pt x="3214" y="2386"/>
                  </a:lnTo>
                  <a:cubicBezTo>
                    <a:pt x="3258" y="2386"/>
                    <a:pt x="3297" y="2360"/>
                    <a:pt x="3314" y="2319"/>
                  </a:cubicBezTo>
                  <a:cubicBezTo>
                    <a:pt x="3331" y="2279"/>
                    <a:pt x="3321" y="2232"/>
                    <a:pt x="3290" y="2201"/>
                  </a:cubicBezTo>
                  <a:close/>
                  <a:moveTo>
                    <a:pt x="409" y="2170"/>
                  </a:moveTo>
                  <a:cubicBezTo>
                    <a:pt x="357" y="2170"/>
                    <a:pt x="307" y="2147"/>
                    <a:pt x="273" y="2106"/>
                  </a:cubicBezTo>
                  <a:cubicBezTo>
                    <a:pt x="239" y="2066"/>
                    <a:pt x="224" y="2013"/>
                    <a:pt x="233" y="1961"/>
                  </a:cubicBezTo>
                  <a:lnTo>
                    <a:pt x="372" y="1118"/>
                  </a:lnTo>
                  <a:cubicBezTo>
                    <a:pt x="404" y="930"/>
                    <a:pt x="535" y="772"/>
                    <a:pt x="714" y="707"/>
                  </a:cubicBezTo>
                  <a:lnTo>
                    <a:pt x="1810" y="311"/>
                  </a:lnTo>
                  <a:lnTo>
                    <a:pt x="1572" y="788"/>
                  </a:lnTo>
                  <a:cubicBezTo>
                    <a:pt x="1556" y="821"/>
                    <a:pt x="1558" y="861"/>
                    <a:pt x="1577" y="893"/>
                  </a:cubicBezTo>
                  <a:cubicBezTo>
                    <a:pt x="1596" y="924"/>
                    <a:pt x="1630" y="944"/>
                    <a:pt x="1668" y="944"/>
                  </a:cubicBezTo>
                  <a:lnTo>
                    <a:pt x="1940" y="949"/>
                  </a:lnTo>
                  <a:lnTo>
                    <a:pt x="1870" y="1083"/>
                  </a:lnTo>
                  <a:cubicBezTo>
                    <a:pt x="1847" y="1127"/>
                    <a:pt x="1856" y="1180"/>
                    <a:pt x="1893" y="1214"/>
                  </a:cubicBezTo>
                  <a:lnTo>
                    <a:pt x="2938" y="2170"/>
                  </a:lnTo>
                  <a:lnTo>
                    <a:pt x="409" y="21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934">
              <a:extLst>
                <a:ext uri="{FF2B5EF4-FFF2-40B4-BE49-F238E27FC236}">
                  <a16:creationId xmlns:a16="http://schemas.microsoft.com/office/drawing/2014/main" id="{AA8AB2C7-09DD-4E0F-A4B7-24C4786F2F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" y="3331"/>
              <a:ext cx="20" cy="54"/>
            </a:xfrm>
            <a:custGeom>
              <a:avLst/>
              <a:gdLst>
                <a:gd name="T0" fmla="*/ 745 w 753"/>
                <a:gd name="T1" fmla="*/ 501 h 2015"/>
                <a:gd name="T2" fmla="*/ 728 w 753"/>
                <a:gd name="T3" fmla="*/ 411 h 2015"/>
                <a:gd name="T4" fmla="*/ 464 w 753"/>
                <a:gd name="T5" fmla="*/ 53 h 2015"/>
                <a:gd name="T6" fmla="*/ 343 w 753"/>
                <a:gd name="T7" fmla="*/ 14 h 2015"/>
                <a:gd name="T8" fmla="*/ 286 w 753"/>
                <a:gd name="T9" fmla="*/ 58 h 2015"/>
                <a:gd name="T10" fmla="*/ 28 w 753"/>
                <a:gd name="T11" fmla="*/ 409 h 2015"/>
                <a:gd name="T12" fmla="*/ 18 w 753"/>
                <a:gd name="T13" fmla="*/ 425 h 2015"/>
                <a:gd name="T14" fmla="*/ 26 w 753"/>
                <a:gd name="T15" fmla="*/ 535 h 2015"/>
                <a:gd name="T16" fmla="*/ 136 w 753"/>
                <a:gd name="T17" fmla="*/ 693 h 2015"/>
                <a:gd name="T18" fmla="*/ 19 w 753"/>
                <a:gd name="T19" fmla="*/ 1433 h 2015"/>
                <a:gd name="T20" fmla="*/ 31 w 753"/>
                <a:gd name="T21" fmla="*/ 1502 h 2015"/>
                <a:gd name="T22" fmla="*/ 282 w 753"/>
                <a:gd name="T23" fmla="*/ 1959 h 2015"/>
                <a:gd name="T24" fmla="*/ 377 w 753"/>
                <a:gd name="T25" fmla="*/ 2015 h 2015"/>
                <a:gd name="T26" fmla="*/ 472 w 753"/>
                <a:gd name="T27" fmla="*/ 1959 h 2015"/>
                <a:gd name="T28" fmla="*/ 725 w 753"/>
                <a:gd name="T29" fmla="*/ 1498 h 2015"/>
                <a:gd name="T30" fmla="*/ 738 w 753"/>
                <a:gd name="T31" fmla="*/ 1446 h 2015"/>
                <a:gd name="T32" fmla="*/ 738 w 753"/>
                <a:gd name="T33" fmla="*/ 1446 h 2015"/>
                <a:gd name="T34" fmla="*/ 737 w 753"/>
                <a:gd name="T35" fmla="*/ 1429 h 2015"/>
                <a:gd name="T36" fmla="*/ 620 w 753"/>
                <a:gd name="T37" fmla="*/ 693 h 2015"/>
                <a:gd name="T38" fmla="*/ 729 w 753"/>
                <a:gd name="T39" fmla="*/ 537 h 2015"/>
                <a:gd name="T40" fmla="*/ 745 w 753"/>
                <a:gd name="T41" fmla="*/ 501 h 2015"/>
                <a:gd name="T42" fmla="*/ 377 w 753"/>
                <a:gd name="T43" fmla="*/ 1682 h 2015"/>
                <a:gd name="T44" fmla="*/ 238 w 753"/>
                <a:gd name="T45" fmla="*/ 1430 h 2015"/>
                <a:gd name="T46" fmla="*/ 357 w 753"/>
                <a:gd name="T47" fmla="*/ 684 h 2015"/>
                <a:gd name="T48" fmla="*/ 339 w 753"/>
                <a:gd name="T49" fmla="*/ 606 h 2015"/>
                <a:gd name="T50" fmla="*/ 248 w 753"/>
                <a:gd name="T51" fmla="*/ 475 h 2015"/>
                <a:gd name="T52" fmla="*/ 377 w 753"/>
                <a:gd name="T53" fmla="*/ 300 h 2015"/>
                <a:gd name="T54" fmla="*/ 507 w 753"/>
                <a:gd name="T55" fmla="*/ 477 h 2015"/>
                <a:gd name="T56" fmla="*/ 418 w 753"/>
                <a:gd name="T57" fmla="*/ 606 h 2015"/>
                <a:gd name="T58" fmla="*/ 400 w 753"/>
                <a:gd name="T59" fmla="*/ 684 h 2015"/>
                <a:gd name="T60" fmla="*/ 517 w 753"/>
                <a:gd name="T61" fmla="*/ 1427 h 2015"/>
                <a:gd name="T62" fmla="*/ 377 w 753"/>
                <a:gd name="T63" fmla="*/ 1682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3" h="2015">
                  <a:moveTo>
                    <a:pt x="745" y="501"/>
                  </a:moveTo>
                  <a:cubicBezTo>
                    <a:pt x="753" y="470"/>
                    <a:pt x="747" y="437"/>
                    <a:pt x="728" y="411"/>
                  </a:cubicBezTo>
                  <a:lnTo>
                    <a:pt x="464" y="53"/>
                  </a:lnTo>
                  <a:cubicBezTo>
                    <a:pt x="437" y="15"/>
                    <a:pt x="388" y="0"/>
                    <a:pt x="343" y="14"/>
                  </a:cubicBezTo>
                  <a:cubicBezTo>
                    <a:pt x="319" y="22"/>
                    <a:pt x="300" y="38"/>
                    <a:pt x="286" y="58"/>
                  </a:cubicBezTo>
                  <a:lnTo>
                    <a:pt x="28" y="409"/>
                  </a:lnTo>
                  <a:cubicBezTo>
                    <a:pt x="24" y="414"/>
                    <a:pt x="21" y="420"/>
                    <a:pt x="18" y="425"/>
                  </a:cubicBezTo>
                  <a:cubicBezTo>
                    <a:pt x="0" y="461"/>
                    <a:pt x="3" y="503"/>
                    <a:pt x="26" y="535"/>
                  </a:cubicBezTo>
                  <a:lnTo>
                    <a:pt x="136" y="693"/>
                  </a:lnTo>
                  <a:lnTo>
                    <a:pt x="19" y="1433"/>
                  </a:lnTo>
                  <a:cubicBezTo>
                    <a:pt x="15" y="1456"/>
                    <a:pt x="19" y="1481"/>
                    <a:pt x="31" y="1502"/>
                  </a:cubicBezTo>
                  <a:lnTo>
                    <a:pt x="282" y="1959"/>
                  </a:lnTo>
                  <a:cubicBezTo>
                    <a:pt x="301" y="1993"/>
                    <a:pt x="338" y="2015"/>
                    <a:pt x="377" y="2015"/>
                  </a:cubicBezTo>
                  <a:cubicBezTo>
                    <a:pt x="416" y="2015"/>
                    <a:pt x="453" y="1993"/>
                    <a:pt x="472" y="1959"/>
                  </a:cubicBezTo>
                  <a:lnTo>
                    <a:pt x="725" y="1498"/>
                  </a:lnTo>
                  <a:cubicBezTo>
                    <a:pt x="734" y="1482"/>
                    <a:pt x="738" y="1465"/>
                    <a:pt x="738" y="1446"/>
                  </a:cubicBezTo>
                  <a:lnTo>
                    <a:pt x="738" y="1446"/>
                  </a:lnTo>
                  <a:cubicBezTo>
                    <a:pt x="738" y="1441"/>
                    <a:pt x="738" y="1435"/>
                    <a:pt x="737" y="1429"/>
                  </a:cubicBezTo>
                  <a:lnTo>
                    <a:pt x="620" y="693"/>
                  </a:lnTo>
                  <a:lnTo>
                    <a:pt x="729" y="537"/>
                  </a:lnTo>
                  <a:cubicBezTo>
                    <a:pt x="737" y="526"/>
                    <a:pt x="742" y="514"/>
                    <a:pt x="745" y="501"/>
                  </a:cubicBezTo>
                  <a:close/>
                  <a:moveTo>
                    <a:pt x="377" y="1682"/>
                  </a:moveTo>
                  <a:lnTo>
                    <a:pt x="238" y="1430"/>
                  </a:lnTo>
                  <a:lnTo>
                    <a:pt x="357" y="684"/>
                  </a:lnTo>
                  <a:cubicBezTo>
                    <a:pt x="361" y="657"/>
                    <a:pt x="355" y="629"/>
                    <a:pt x="339" y="606"/>
                  </a:cubicBezTo>
                  <a:lnTo>
                    <a:pt x="248" y="475"/>
                  </a:lnTo>
                  <a:lnTo>
                    <a:pt x="377" y="300"/>
                  </a:lnTo>
                  <a:lnTo>
                    <a:pt x="507" y="477"/>
                  </a:lnTo>
                  <a:lnTo>
                    <a:pt x="418" y="606"/>
                  </a:lnTo>
                  <a:cubicBezTo>
                    <a:pt x="402" y="629"/>
                    <a:pt x="395" y="657"/>
                    <a:pt x="400" y="684"/>
                  </a:cubicBezTo>
                  <a:lnTo>
                    <a:pt x="517" y="1427"/>
                  </a:lnTo>
                  <a:lnTo>
                    <a:pt x="377" y="168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67F3A57-E342-446F-91CA-45C6AEF6C675}"/>
              </a:ext>
            </a:extLst>
          </p:cNvPr>
          <p:cNvCxnSpPr>
            <a:cxnSpLocks/>
          </p:cNvCxnSpPr>
          <p:nvPr/>
        </p:nvCxnSpPr>
        <p:spPr>
          <a:xfrm>
            <a:off x="441831" y="1408792"/>
            <a:ext cx="11307257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bject 12">
            <a:extLst>
              <a:ext uri="{FF2B5EF4-FFF2-40B4-BE49-F238E27FC236}">
                <a16:creationId xmlns:a16="http://schemas.microsoft.com/office/drawing/2014/main" id="{7A0BF867-10D4-46AD-83F6-2EFDCF1755AA}"/>
              </a:ext>
            </a:extLst>
          </p:cNvPr>
          <p:cNvSpPr/>
          <p:nvPr/>
        </p:nvSpPr>
        <p:spPr>
          <a:xfrm>
            <a:off x="6000669" y="4270149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59CC58F5-FFDF-47A1-9D25-63F5366E5C5F}"/>
              </a:ext>
            </a:extLst>
          </p:cNvPr>
          <p:cNvSpPr/>
          <p:nvPr/>
        </p:nvSpPr>
        <p:spPr>
          <a:xfrm>
            <a:off x="5694664" y="5102892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Одоб-аҳлоқ комиссияси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6FF9C24-53D1-4C2C-B1F9-386C473F5655}"/>
              </a:ext>
            </a:extLst>
          </p:cNvPr>
          <p:cNvCxnSpPr>
            <a:cxnSpLocks/>
            <a:stCxn id="39" idx="6"/>
            <a:endCxn id="162" idx="2"/>
          </p:cNvCxnSpPr>
          <p:nvPr/>
        </p:nvCxnSpPr>
        <p:spPr>
          <a:xfrm flipV="1">
            <a:off x="4939836" y="2490318"/>
            <a:ext cx="1063746" cy="1092859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A6AEF8E-3DF5-45F0-9110-B5B4ECF9C531}"/>
              </a:ext>
            </a:extLst>
          </p:cNvPr>
          <p:cNvCxnSpPr>
            <a:stCxn id="39" idx="6"/>
            <a:endCxn id="94" idx="2"/>
          </p:cNvCxnSpPr>
          <p:nvPr/>
        </p:nvCxnSpPr>
        <p:spPr>
          <a:xfrm>
            <a:off x="4939836" y="3583177"/>
            <a:ext cx="1060833" cy="1082972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68C4DD33-1B34-417F-83DE-1BFA8FD9EE0B}"/>
              </a:ext>
            </a:extLst>
          </p:cNvPr>
          <p:cNvSpPr/>
          <p:nvPr/>
        </p:nvSpPr>
        <p:spPr>
          <a:xfrm rot="18891135">
            <a:off x="4892363" y="2687600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A</a:t>
            </a: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хборот бериш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125" name="Group 638">
            <a:extLst>
              <a:ext uri="{FF2B5EF4-FFF2-40B4-BE49-F238E27FC236}">
                <a16:creationId xmlns:a16="http://schemas.microsoft.com/office/drawing/2014/main" id="{9EB6D76A-CD72-4E42-81D5-FA28201A03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72662" y="3324136"/>
            <a:ext cx="408194" cy="365476"/>
            <a:chOff x="5961" y="3223"/>
            <a:chExt cx="172" cy="154"/>
          </a:xfrm>
          <a:solidFill>
            <a:schemeClr val="bg1">
              <a:lumMod val="50000"/>
            </a:schemeClr>
          </a:solidFill>
        </p:grpSpPr>
        <p:sp>
          <p:nvSpPr>
            <p:cNvPr id="126" name="Freeform 639">
              <a:extLst>
                <a:ext uri="{FF2B5EF4-FFF2-40B4-BE49-F238E27FC236}">
                  <a16:creationId xmlns:a16="http://schemas.microsoft.com/office/drawing/2014/main" id="{92026128-9434-4FF4-94D4-CB50D38CC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4" y="3256"/>
              <a:ext cx="7" cy="7"/>
            </a:xfrm>
            <a:custGeom>
              <a:avLst/>
              <a:gdLst>
                <a:gd name="T0" fmla="*/ 125 w 250"/>
                <a:gd name="T1" fmla="*/ 0 h 250"/>
                <a:gd name="T2" fmla="*/ 0 w 250"/>
                <a:gd name="T3" fmla="*/ 125 h 250"/>
                <a:gd name="T4" fmla="*/ 125 w 250"/>
                <a:gd name="T5" fmla="*/ 250 h 250"/>
                <a:gd name="T6" fmla="*/ 250 w 250"/>
                <a:gd name="T7" fmla="*/ 125 h 250"/>
                <a:gd name="T8" fmla="*/ 125 w 250"/>
                <a:gd name="T9" fmla="*/ 0 h 250"/>
                <a:gd name="T10" fmla="*/ 125 w 250"/>
                <a:gd name="T1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640">
              <a:extLst>
                <a:ext uri="{FF2B5EF4-FFF2-40B4-BE49-F238E27FC236}">
                  <a16:creationId xmlns:a16="http://schemas.microsoft.com/office/drawing/2014/main" id="{333BDD76-757D-4C9D-BFF2-32F494BA0B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10"/>
              <a:ext cx="7" cy="6"/>
            </a:xfrm>
            <a:custGeom>
              <a:avLst/>
              <a:gdLst>
                <a:gd name="T0" fmla="*/ 125 w 250"/>
                <a:gd name="T1" fmla="*/ 250 h 250"/>
                <a:gd name="T2" fmla="*/ 250 w 250"/>
                <a:gd name="T3" fmla="*/ 125 h 250"/>
                <a:gd name="T4" fmla="*/ 125 w 250"/>
                <a:gd name="T5" fmla="*/ 0 h 250"/>
                <a:gd name="T6" fmla="*/ 0 w 250"/>
                <a:gd name="T7" fmla="*/ 125 h 250"/>
                <a:gd name="T8" fmla="*/ 125 w 250"/>
                <a:gd name="T9" fmla="*/ 250 h 250"/>
                <a:gd name="T10" fmla="*/ 125 w 25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250"/>
                  </a:move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641">
              <a:extLst>
                <a:ext uri="{FF2B5EF4-FFF2-40B4-BE49-F238E27FC236}">
                  <a16:creationId xmlns:a16="http://schemas.microsoft.com/office/drawing/2014/main" id="{4BCA4CC6-311C-4126-990C-B7178A98A1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1" y="3223"/>
              <a:ext cx="172" cy="154"/>
            </a:xfrm>
            <a:custGeom>
              <a:avLst/>
              <a:gdLst>
                <a:gd name="T0" fmla="*/ 4200 w 6400"/>
                <a:gd name="T1" fmla="*/ 0 h 5750"/>
                <a:gd name="T2" fmla="*/ 2080 w 6400"/>
                <a:gd name="T3" fmla="*/ 1753 h 5750"/>
                <a:gd name="T4" fmla="*/ 0 w 6400"/>
                <a:gd name="T5" fmla="*/ 3625 h 5750"/>
                <a:gd name="T6" fmla="*/ 488 w 6400"/>
                <a:gd name="T7" fmla="*/ 4820 h 5750"/>
                <a:gd name="T8" fmla="*/ 287 w 6400"/>
                <a:gd name="T9" fmla="*/ 5537 h 5750"/>
                <a:gd name="T10" fmla="*/ 260 w 6400"/>
                <a:gd name="T11" fmla="*/ 5673 h 5750"/>
                <a:gd name="T12" fmla="*/ 375 w 6400"/>
                <a:gd name="T13" fmla="*/ 5750 h 5750"/>
                <a:gd name="T14" fmla="*/ 1330 w 6400"/>
                <a:gd name="T15" fmla="*/ 5364 h 5750"/>
                <a:gd name="T16" fmla="*/ 2200 w 6400"/>
                <a:gd name="T17" fmla="*/ 5500 h 5750"/>
                <a:gd name="T18" fmla="*/ 4320 w 6400"/>
                <a:gd name="T19" fmla="*/ 3747 h 5750"/>
                <a:gd name="T20" fmla="*/ 5070 w 6400"/>
                <a:gd name="T21" fmla="*/ 3614 h 5750"/>
                <a:gd name="T22" fmla="*/ 6025 w 6400"/>
                <a:gd name="T23" fmla="*/ 4000 h 5750"/>
                <a:gd name="T24" fmla="*/ 6140 w 6400"/>
                <a:gd name="T25" fmla="*/ 3923 h 5750"/>
                <a:gd name="T26" fmla="*/ 6113 w 6400"/>
                <a:gd name="T27" fmla="*/ 3787 h 5750"/>
                <a:gd name="T28" fmla="*/ 5913 w 6400"/>
                <a:gd name="T29" fmla="*/ 3070 h 5750"/>
                <a:gd name="T30" fmla="*/ 6400 w 6400"/>
                <a:gd name="T31" fmla="*/ 1875 h 5750"/>
                <a:gd name="T32" fmla="*/ 4200 w 6400"/>
                <a:gd name="T33" fmla="*/ 0 h 5750"/>
                <a:gd name="T34" fmla="*/ 2200 w 6400"/>
                <a:gd name="T35" fmla="*/ 5250 h 5750"/>
                <a:gd name="T36" fmla="*/ 1344 w 6400"/>
                <a:gd name="T37" fmla="*/ 5102 h 5750"/>
                <a:gd name="T38" fmla="*/ 1205 w 6400"/>
                <a:gd name="T39" fmla="*/ 5134 h 5750"/>
                <a:gd name="T40" fmla="*/ 644 w 6400"/>
                <a:gd name="T41" fmla="*/ 5467 h 5750"/>
                <a:gd name="T42" fmla="*/ 720 w 6400"/>
                <a:gd name="T43" fmla="*/ 4723 h 5750"/>
                <a:gd name="T44" fmla="*/ 690 w 6400"/>
                <a:gd name="T45" fmla="*/ 4670 h 5750"/>
                <a:gd name="T46" fmla="*/ 250 w 6400"/>
                <a:gd name="T47" fmla="*/ 3625 h 5750"/>
                <a:gd name="T48" fmla="*/ 2200 w 6400"/>
                <a:gd name="T49" fmla="*/ 2000 h 5750"/>
                <a:gd name="T50" fmla="*/ 4075 w 6400"/>
                <a:gd name="T51" fmla="*/ 3625 h 5750"/>
                <a:gd name="T52" fmla="*/ 2200 w 6400"/>
                <a:gd name="T53" fmla="*/ 5250 h 5750"/>
                <a:gd name="T54" fmla="*/ 5710 w 6400"/>
                <a:gd name="T55" fmla="*/ 2920 h 5750"/>
                <a:gd name="T56" fmla="*/ 5680 w 6400"/>
                <a:gd name="T57" fmla="*/ 2973 h 5750"/>
                <a:gd name="T58" fmla="*/ 5756 w 6400"/>
                <a:gd name="T59" fmla="*/ 3717 h 5750"/>
                <a:gd name="T60" fmla="*/ 5195 w 6400"/>
                <a:gd name="T61" fmla="*/ 3384 h 5750"/>
                <a:gd name="T62" fmla="*/ 5056 w 6400"/>
                <a:gd name="T63" fmla="*/ 3352 h 5750"/>
                <a:gd name="T64" fmla="*/ 4320 w 6400"/>
                <a:gd name="T65" fmla="*/ 3497 h 5750"/>
                <a:gd name="T66" fmla="*/ 3645 w 6400"/>
                <a:gd name="T67" fmla="*/ 2250 h 5750"/>
                <a:gd name="T68" fmla="*/ 5275 w 6400"/>
                <a:gd name="T69" fmla="*/ 2250 h 5750"/>
                <a:gd name="T70" fmla="*/ 5400 w 6400"/>
                <a:gd name="T71" fmla="*/ 2125 h 5750"/>
                <a:gd name="T72" fmla="*/ 5275 w 6400"/>
                <a:gd name="T73" fmla="*/ 2000 h 5750"/>
                <a:gd name="T74" fmla="*/ 3260 w 6400"/>
                <a:gd name="T75" fmla="*/ 2000 h 5750"/>
                <a:gd name="T76" fmla="*/ 2330 w 6400"/>
                <a:gd name="T77" fmla="*/ 1754 h 5750"/>
                <a:gd name="T78" fmla="*/ 4200 w 6400"/>
                <a:gd name="T79" fmla="*/ 250 h 5750"/>
                <a:gd name="T80" fmla="*/ 6150 w 6400"/>
                <a:gd name="T81" fmla="*/ 1875 h 5750"/>
                <a:gd name="T82" fmla="*/ 5710 w 6400"/>
                <a:gd name="T83" fmla="*/ 2920 h 5750"/>
                <a:gd name="T84" fmla="*/ 5710 w 6400"/>
                <a:gd name="T85" fmla="*/ 2920 h 5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0" h="5750">
                  <a:moveTo>
                    <a:pt x="4200" y="0"/>
                  </a:moveTo>
                  <a:cubicBezTo>
                    <a:pt x="3075" y="0"/>
                    <a:pt x="2151" y="776"/>
                    <a:pt x="2080" y="1753"/>
                  </a:cubicBezTo>
                  <a:cubicBezTo>
                    <a:pt x="1008" y="1807"/>
                    <a:pt x="0" y="2580"/>
                    <a:pt x="0" y="3625"/>
                  </a:cubicBezTo>
                  <a:cubicBezTo>
                    <a:pt x="0" y="4062"/>
                    <a:pt x="173" y="4485"/>
                    <a:pt x="488" y="4820"/>
                  </a:cubicBezTo>
                  <a:cubicBezTo>
                    <a:pt x="550" y="5077"/>
                    <a:pt x="474" y="5349"/>
                    <a:pt x="287" y="5537"/>
                  </a:cubicBezTo>
                  <a:cubicBezTo>
                    <a:pt x="251" y="5572"/>
                    <a:pt x="240" y="5626"/>
                    <a:pt x="260" y="5673"/>
                  </a:cubicBezTo>
                  <a:cubicBezTo>
                    <a:pt x="279" y="5720"/>
                    <a:pt x="324" y="5750"/>
                    <a:pt x="375" y="5750"/>
                  </a:cubicBezTo>
                  <a:cubicBezTo>
                    <a:pt x="731" y="5750"/>
                    <a:pt x="1075" y="5610"/>
                    <a:pt x="1330" y="5364"/>
                  </a:cubicBezTo>
                  <a:cubicBezTo>
                    <a:pt x="1579" y="5449"/>
                    <a:pt x="1903" y="5500"/>
                    <a:pt x="2200" y="5500"/>
                  </a:cubicBezTo>
                  <a:cubicBezTo>
                    <a:pt x="3325" y="5500"/>
                    <a:pt x="4249" y="4724"/>
                    <a:pt x="4320" y="3747"/>
                  </a:cubicBezTo>
                  <a:cubicBezTo>
                    <a:pt x="4582" y="3736"/>
                    <a:pt x="4854" y="3687"/>
                    <a:pt x="5070" y="3614"/>
                  </a:cubicBezTo>
                  <a:cubicBezTo>
                    <a:pt x="5325" y="3860"/>
                    <a:pt x="5669" y="4000"/>
                    <a:pt x="6025" y="4000"/>
                  </a:cubicBezTo>
                  <a:cubicBezTo>
                    <a:pt x="6076" y="4000"/>
                    <a:pt x="6121" y="3970"/>
                    <a:pt x="6140" y="3923"/>
                  </a:cubicBezTo>
                  <a:cubicBezTo>
                    <a:pt x="6160" y="3876"/>
                    <a:pt x="6149" y="3822"/>
                    <a:pt x="6113" y="3787"/>
                  </a:cubicBezTo>
                  <a:cubicBezTo>
                    <a:pt x="5926" y="3599"/>
                    <a:pt x="5850" y="3327"/>
                    <a:pt x="5913" y="3070"/>
                  </a:cubicBezTo>
                  <a:cubicBezTo>
                    <a:pt x="6227" y="2735"/>
                    <a:pt x="6400" y="2312"/>
                    <a:pt x="6400" y="1875"/>
                  </a:cubicBezTo>
                  <a:cubicBezTo>
                    <a:pt x="6400" y="789"/>
                    <a:pt x="5315" y="0"/>
                    <a:pt x="4200" y="0"/>
                  </a:cubicBezTo>
                  <a:close/>
                  <a:moveTo>
                    <a:pt x="2200" y="5250"/>
                  </a:moveTo>
                  <a:cubicBezTo>
                    <a:pt x="1905" y="5250"/>
                    <a:pt x="1569" y="5192"/>
                    <a:pt x="1344" y="5102"/>
                  </a:cubicBezTo>
                  <a:cubicBezTo>
                    <a:pt x="1295" y="5083"/>
                    <a:pt x="1240" y="5096"/>
                    <a:pt x="1205" y="5134"/>
                  </a:cubicBezTo>
                  <a:cubicBezTo>
                    <a:pt x="1054" y="5299"/>
                    <a:pt x="858" y="5414"/>
                    <a:pt x="644" y="5467"/>
                  </a:cubicBezTo>
                  <a:cubicBezTo>
                    <a:pt x="762" y="5241"/>
                    <a:pt x="792" y="4975"/>
                    <a:pt x="720" y="4723"/>
                  </a:cubicBezTo>
                  <a:cubicBezTo>
                    <a:pt x="715" y="4703"/>
                    <a:pt x="704" y="4685"/>
                    <a:pt x="690" y="4670"/>
                  </a:cubicBezTo>
                  <a:cubicBezTo>
                    <a:pt x="406" y="4378"/>
                    <a:pt x="250" y="4007"/>
                    <a:pt x="250" y="3625"/>
                  </a:cubicBezTo>
                  <a:cubicBezTo>
                    <a:pt x="250" y="2744"/>
                    <a:pt x="1143" y="2000"/>
                    <a:pt x="2200" y="2000"/>
                  </a:cubicBezTo>
                  <a:cubicBezTo>
                    <a:pt x="3198" y="2000"/>
                    <a:pt x="4075" y="2694"/>
                    <a:pt x="4075" y="3625"/>
                  </a:cubicBezTo>
                  <a:cubicBezTo>
                    <a:pt x="4075" y="4521"/>
                    <a:pt x="3234" y="5250"/>
                    <a:pt x="2200" y="5250"/>
                  </a:cubicBezTo>
                  <a:close/>
                  <a:moveTo>
                    <a:pt x="5710" y="2920"/>
                  </a:moveTo>
                  <a:cubicBezTo>
                    <a:pt x="5696" y="2935"/>
                    <a:pt x="5685" y="2953"/>
                    <a:pt x="5680" y="2973"/>
                  </a:cubicBezTo>
                  <a:cubicBezTo>
                    <a:pt x="5608" y="3225"/>
                    <a:pt x="5638" y="3491"/>
                    <a:pt x="5756" y="3717"/>
                  </a:cubicBezTo>
                  <a:cubicBezTo>
                    <a:pt x="5542" y="3664"/>
                    <a:pt x="5346" y="3549"/>
                    <a:pt x="5195" y="3384"/>
                  </a:cubicBezTo>
                  <a:cubicBezTo>
                    <a:pt x="5160" y="3346"/>
                    <a:pt x="5105" y="3333"/>
                    <a:pt x="5056" y="3352"/>
                  </a:cubicBezTo>
                  <a:cubicBezTo>
                    <a:pt x="4861" y="3430"/>
                    <a:pt x="4583" y="3484"/>
                    <a:pt x="4320" y="3497"/>
                  </a:cubicBezTo>
                  <a:cubicBezTo>
                    <a:pt x="4283" y="3024"/>
                    <a:pt x="4048" y="2580"/>
                    <a:pt x="3645" y="2250"/>
                  </a:cubicBezTo>
                  <a:lnTo>
                    <a:pt x="5275" y="2250"/>
                  </a:lnTo>
                  <a:cubicBezTo>
                    <a:pt x="5344" y="2250"/>
                    <a:pt x="5400" y="2194"/>
                    <a:pt x="5400" y="2125"/>
                  </a:cubicBezTo>
                  <a:cubicBezTo>
                    <a:pt x="5400" y="2056"/>
                    <a:pt x="5344" y="2000"/>
                    <a:pt x="5275" y="2000"/>
                  </a:cubicBezTo>
                  <a:lnTo>
                    <a:pt x="3260" y="2000"/>
                  </a:lnTo>
                  <a:cubicBezTo>
                    <a:pt x="2977" y="1856"/>
                    <a:pt x="2658" y="1771"/>
                    <a:pt x="2330" y="1754"/>
                  </a:cubicBezTo>
                  <a:cubicBezTo>
                    <a:pt x="2402" y="914"/>
                    <a:pt x="3213" y="250"/>
                    <a:pt x="4200" y="250"/>
                  </a:cubicBezTo>
                  <a:cubicBezTo>
                    <a:pt x="5257" y="250"/>
                    <a:pt x="6150" y="994"/>
                    <a:pt x="6150" y="1875"/>
                  </a:cubicBezTo>
                  <a:cubicBezTo>
                    <a:pt x="6150" y="2257"/>
                    <a:pt x="5994" y="2628"/>
                    <a:pt x="5710" y="2920"/>
                  </a:cubicBezTo>
                  <a:close/>
                  <a:moveTo>
                    <a:pt x="5710" y="292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642">
              <a:extLst>
                <a:ext uri="{FF2B5EF4-FFF2-40B4-BE49-F238E27FC236}">
                  <a16:creationId xmlns:a16="http://schemas.microsoft.com/office/drawing/2014/main" id="{588E32F7-1D1E-48A6-938E-F3BC285B1C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1" y="3310"/>
              <a:ext cx="50" cy="6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643">
              <a:extLst>
                <a:ext uri="{FF2B5EF4-FFF2-40B4-BE49-F238E27FC236}">
                  <a16:creationId xmlns:a16="http://schemas.microsoft.com/office/drawing/2014/main" id="{2DE93153-BEBE-49D5-A2E7-883C30FDF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" y="3330"/>
              <a:ext cx="63" cy="7"/>
            </a:xfrm>
            <a:custGeom>
              <a:avLst/>
              <a:gdLst>
                <a:gd name="T0" fmla="*/ 2200 w 2325"/>
                <a:gd name="T1" fmla="*/ 0 h 250"/>
                <a:gd name="T2" fmla="*/ 125 w 2325"/>
                <a:gd name="T3" fmla="*/ 0 h 250"/>
                <a:gd name="T4" fmla="*/ 0 w 2325"/>
                <a:gd name="T5" fmla="*/ 125 h 250"/>
                <a:gd name="T6" fmla="*/ 125 w 2325"/>
                <a:gd name="T7" fmla="*/ 250 h 250"/>
                <a:gd name="T8" fmla="*/ 2200 w 2325"/>
                <a:gd name="T9" fmla="*/ 250 h 250"/>
                <a:gd name="T10" fmla="*/ 2325 w 2325"/>
                <a:gd name="T11" fmla="*/ 125 h 250"/>
                <a:gd name="T12" fmla="*/ 2200 w 2325"/>
                <a:gd name="T13" fmla="*/ 0 h 250"/>
                <a:gd name="T14" fmla="*/ 2200 w 23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5" h="250">
                  <a:moveTo>
                    <a:pt x="22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2200" y="250"/>
                  </a:lnTo>
                  <a:cubicBezTo>
                    <a:pt x="2269" y="250"/>
                    <a:pt x="2325" y="194"/>
                    <a:pt x="2325" y="125"/>
                  </a:cubicBezTo>
                  <a:cubicBezTo>
                    <a:pt x="2325" y="56"/>
                    <a:pt x="2269" y="0"/>
                    <a:pt x="2200" y="0"/>
                  </a:cubicBezTo>
                  <a:close/>
                  <a:moveTo>
                    <a:pt x="22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644">
              <a:extLst>
                <a:ext uri="{FF2B5EF4-FFF2-40B4-BE49-F238E27FC236}">
                  <a16:creationId xmlns:a16="http://schemas.microsoft.com/office/drawing/2014/main" id="{A0BE3847-5C8A-48AD-9B0F-85148F651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7" y="3256"/>
              <a:ext cx="49" cy="7"/>
            </a:xfrm>
            <a:custGeom>
              <a:avLst/>
              <a:gdLst>
                <a:gd name="T0" fmla="*/ 1700 w 1825"/>
                <a:gd name="T1" fmla="*/ 0 h 250"/>
                <a:gd name="T2" fmla="*/ 125 w 1825"/>
                <a:gd name="T3" fmla="*/ 0 h 250"/>
                <a:gd name="T4" fmla="*/ 0 w 1825"/>
                <a:gd name="T5" fmla="*/ 125 h 250"/>
                <a:gd name="T6" fmla="*/ 125 w 1825"/>
                <a:gd name="T7" fmla="*/ 250 h 250"/>
                <a:gd name="T8" fmla="*/ 1700 w 1825"/>
                <a:gd name="T9" fmla="*/ 250 h 250"/>
                <a:gd name="T10" fmla="*/ 1825 w 1825"/>
                <a:gd name="T11" fmla="*/ 125 h 250"/>
                <a:gd name="T12" fmla="*/ 1700 w 1825"/>
                <a:gd name="T13" fmla="*/ 0 h 250"/>
                <a:gd name="T14" fmla="*/ 1700 w 1825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5" h="250">
                  <a:moveTo>
                    <a:pt x="170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700" y="250"/>
                  </a:lnTo>
                  <a:cubicBezTo>
                    <a:pt x="1769" y="250"/>
                    <a:pt x="1825" y="194"/>
                    <a:pt x="1825" y="125"/>
                  </a:cubicBezTo>
                  <a:cubicBezTo>
                    <a:pt x="1825" y="56"/>
                    <a:pt x="1769" y="0"/>
                    <a:pt x="1700" y="0"/>
                  </a:cubicBezTo>
                  <a:close/>
                  <a:moveTo>
                    <a:pt x="170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A4821720-3C79-49EE-BAC6-F5B709899F66}"/>
              </a:ext>
            </a:extLst>
          </p:cNvPr>
          <p:cNvCxnSpPr>
            <a:cxnSpLocks/>
            <a:stCxn id="94" idx="6"/>
            <a:endCxn id="209" idx="2"/>
          </p:cNvCxnSpPr>
          <p:nvPr/>
        </p:nvCxnSpPr>
        <p:spPr>
          <a:xfrm flipV="1">
            <a:off x="6795319" y="3583177"/>
            <a:ext cx="1043425" cy="1082972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bject 12">
            <a:extLst>
              <a:ext uri="{FF2B5EF4-FFF2-40B4-BE49-F238E27FC236}">
                <a16:creationId xmlns:a16="http://schemas.microsoft.com/office/drawing/2014/main" id="{D85ED8FA-1A90-4E0B-BE31-C3B403617B5C}"/>
              </a:ext>
            </a:extLst>
          </p:cNvPr>
          <p:cNvSpPr/>
          <p:nvPr/>
        </p:nvSpPr>
        <p:spPr>
          <a:xfrm>
            <a:off x="10956475" y="3187922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5F24D9F-32EB-4ECF-A874-763DA96D59B7}"/>
              </a:ext>
            </a:extLst>
          </p:cNvPr>
          <p:cNvSpPr/>
          <p:nvPr/>
        </p:nvSpPr>
        <p:spPr>
          <a:xfrm>
            <a:off x="10836639" y="4020665"/>
            <a:ext cx="1147379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Комплаенс бўлинма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149" name="Group 69">
            <a:extLst>
              <a:ext uri="{FF2B5EF4-FFF2-40B4-BE49-F238E27FC236}">
                <a16:creationId xmlns:a16="http://schemas.microsoft.com/office/drawing/2014/main" id="{EE4C5B1A-8E30-4C52-A3AC-892A96F8FC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70270" y="3296816"/>
            <a:ext cx="576143" cy="519544"/>
            <a:chOff x="4023" y="2507"/>
            <a:chExt cx="1191" cy="1074"/>
          </a:xfrm>
          <a:solidFill>
            <a:schemeClr val="tx1">
              <a:lumMod val="75000"/>
            </a:schemeClr>
          </a:solidFill>
        </p:grpSpPr>
        <p:sp>
          <p:nvSpPr>
            <p:cNvPr id="150" name="Freeform 70">
              <a:extLst>
                <a:ext uri="{FF2B5EF4-FFF2-40B4-BE49-F238E27FC236}">
                  <a16:creationId xmlns:a16="http://schemas.microsoft.com/office/drawing/2014/main" id="{DCF30CDC-5ED4-458C-8A04-E225088257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3" y="2507"/>
              <a:ext cx="1191" cy="1074"/>
            </a:xfrm>
            <a:custGeom>
              <a:avLst/>
              <a:gdLst>
                <a:gd name="T0" fmla="*/ 7727 w 8517"/>
                <a:gd name="T1" fmla="*/ 4964 h 7677"/>
                <a:gd name="T2" fmla="*/ 7475 w 8517"/>
                <a:gd name="T3" fmla="*/ 4964 h 7677"/>
                <a:gd name="T4" fmla="*/ 6316 w 8517"/>
                <a:gd name="T5" fmla="*/ 4964 h 7677"/>
                <a:gd name="T6" fmla="*/ 7320 w 8517"/>
                <a:gd name="T7" fmla="*/ 4249 h 7677"/>
                <a:gd name="T8" fmla="*/ 5400 w 8517"/>
                <a:gd name="T9" fmla="*/ 1496 h 7677"/>
                <a:gd name="T10" fmla="*/ 5418 w 8517"/>
                <a:gd name="T11" fmla="*/ 461 h 7677"/>
                <a:gd name="T12" fmla="*/ 4720 w 8517"/>
                <a:gd name="T13" fmla="*/ 126 h 7677"/>
                <a:gd name="T14" fmla="*/ 3796 w 8517"/>
                <a:gd name="T15" fmla="*/ 586 h 7677"/>
                <a:gd name="T16" fmla="*/ 3022 w 8517"/>
                <a:gd name="T17" fmla="*/ 520 h 7677"/>
                <a:gd name="T18" fmla="*/ 2629 w 8517"/>
                <a:gd name="T19" fmla="*/ 1496 h 7677"/>
                <a:gd name="T20" fmla="*/ 1153 w 8517"/>
                <a:gd name="T21" fmla="*/ 4422 h 7677"/>
                <a:gd name="T22" fmla="*/ 2201 w 8517"/>
                <a:gd name="T23" fmla="*/ 5216 h 7677"/>
                <a:gd name="T24" fmla="*/ 1053 w 8517"/>
                <a:gd name="T25" fmla="*/ 4849 h 7677"/>
                <a:gd name="T26" fmla="*/ 789 w 8517"/>
                <a:gd name="T27" fmla="*/ 5216 h 7677"/>
                <a:gd name="T28" fmla="*/ 0 w 8517"/>
                <a:gd name="T29" fmla="*/ 7551 h 7677"/>
                <a:gd name="T30" fmla="*/ 3595 w 8517"/>
                <a:gd name="T31" fmla="*/ 7425 h 7677"/>
                <a:gd name="T32" fmla="*/ 3629 w 8517"/>
                <a:gd name="T33" fmla="*/ 6174 h 7677"/>
                <a:gd name="T34" fmla="*/ 4887 w 8517"/>
                <a:gd name="T35" fmla="*/ 6174 h 7677"/>
                <a:gd name="T36" fmla="*/ 4184 w 8517"/>
                <a:gd name="T37" fmla="*/ 7425 h 7677"/>
                <a:gd name="T38" fmla="*/ 8517 w 8517"/>
                <a:gd name="T39" fmla="*/ 7551 h 7677"/>
                <a:gd name="T40" fmla="*/ 7282 w 8517"/>
                <a:gd name="T41" fmla="*/ 6090 h 7677"/>
                <a:gd name="T42" fmla="*/ 7160 w 8517"/>
                <a:gd name="T43" fmla="*/ 6048 h 7677"/>
                <a:gd name="T44" fmla="*/ 3964 w 8517"/>
                <a:gd name="T45" fmla="*/ 790 h 7677"/>
                <a:gd name="T46" fmla="*/ 4468 w 8517"/>
                <a:gd name="T47" fmla="*/ 671 h 7677"/>
                <a:gd name="T48" fmla="*/ 5339 w 8517"/>
                <a:gd name="T49" fmla="*/ 755 h 7677"/>
                <a:gd name="T50" fmla="*/ 5140 w 8517"/>
                <a:gd name="T51" fmla="*/ 1621 h 7677"/>
                <a:gd name="T52" fmla="*/ 5339 w 8517"/>
                <a:gd name="T53" fmla="*/ 2488 h 7677"/>
                <a:gd name="T54" fmla="*/ 4468 w 8517"/>
                <a:gd name="T55" fmla="*/ 2572 h 7677"/>
                <a:gd name="T56" fmla="*/ 3964 w 8517"/>
                <a:gd name="T57" fmla="*/ 2453 h 7677"/>
                <a:gd name="T58" fmla="*/ 2968 w 8517"/>
                <a:gd name="T59" fmla="*/ 2124 h 7677"/>
                <a:gd name="T60" fmla="*/ 3391 w 8517"/>
                <a:gd name="T61" fmla="*/ 1460 h 7677"/>
                <a:gd name="T62" fmla="*/ 4258 w 8517"/>
                <a:gd name="T63" fmla="*/ 5796 h 7677"/>
                <a:gd name="T64" fmla="*/ 4838 w 8517"/>
                <a:gd name="T65" fmla="*/ 4964 h 7677"/>
                <a:gd name="T66" fmla="*/ 2008 w 8517"/>
                <a:gd name="T67" fmla="*/ 6090 h 7677"/>
                <a:gd name="T68" fmla="*/ 1885 w 8517"/>
                <a:gd name="T69" fmla="*/ 6048 h 7677"/>
                <a:gd name="T70" fmla="*/ 992 w 8517"/>
                <a:gd name="T71" fmla="*/ 6174 h 7677"/>
                <a:gd name="T72" fmla="*/ 2250 w 8517"/>
                <a:gd name="T73" fmla="*/ 6174 h 7677"/>
                <a:gd name="T74" fmla="*/ 2637 w 8517"/>
                <a:gd name="T75" fmla="*/ 7425 h 7677"/>
                <a:gd name="T76" fmla="*/ 2480 w 8517"/>
                <a:gd name="T77" fmla="*/ 5988 h 7677"/>
                <a:gd name="T78" fmla="*/ 1747 w 8517"/>
                <a:gd name="T79" fmla="*/ 4142 h 7677"/>
                <a:gd name="T80" fmla="*/ 2733 w 8517"/>
                <a:gd name="T81" fmla="*/ 1969 h 7677"/>
                <a:gd name="T82" fmla="*/ 3195 w 8517"/>
                <a:gd name="T83" fmla="*/ 2769 h 7677"/>
                <a:gd name="T84" fmla="*/ 3922 w 8517"/>
                <a:gd name="T85" fmla="*/ 3243 h 7677"/>
                <a:gd name="T86" fmla="*/ 3427 w 8517"/>
                <a:gd name="T87" fmla="*/ 5216 h 7677"/>
                <a:gd name="T88" fmla="*/ 3872 w 8517"/>
                <a:gd name="T89" fmla="*/ 6090 h 7677"/>
                <a:gd name="T90" fmla="*/ 4258 w 8517"/>
                <a:gd name="T91" fmla="*/ 6761 h 7677"/>
                <a:gd name="T92" fmla="*/ 5090 w 8517"/>
                <a:gd name="T93" fmla="*/ 4964 h 7677"/>
                <a:gd name="T94" fmla="*/ 4720 w 8517"/>
                <a:gd name="T95" fmla="*/ 3117 h 7677"/>
                <a:gd name="T96" fmla="*/ 5418 w 8517"/>
                <a:gd name="T97" fmla="*/ 2782 h 7677"/>
                <a:gd name="T98" fmla="*/ 5400 w 8517"/>
                <a:gd name="T99" fmla="*/ 1747 h 7677"/>
                <a:gd name="T100" fmla="*/ 6064 w 8517"/>
                <a:gd name="T101" fmla="*/ 4964 h 7677"/>
                <a:gd name="T102" fmla="*/ 5577 w 8517"/>
                <a:gd name="T103" fmla="*/ 6288 h 7677"/>
                <a:gd name="T104" fmla="*/ 5879 w 8517"/>
                <a:gd name="T105" fmla="*/ 7059 h 7677"/>
                <a:gd name="T106" fmla="*/ 6786 w 8517"/>
                <a:gd name="T107" fmla="*/ 7077 h 7677"/>
                <a:gd name="T108" fmla="*/ 7672 w 8517"/>
                <a:gd name="T109" fmla="*/ 6226 h 7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17" h="7677">
                  <a:moveTo>
                    <a:pt x="7755" y="5988"/>
                  </a:moveTo>
                  <a:lnTo>
                    <a:pt x="7411" y="5868"/>
                  </a:lnTo>
                  <a:cubicBezTo>
                    <a:pt x="7603" y="5716"/>
                    <a:pt x="7727" y="5480"/>
                    <a:pt x="7727" y="5216"/>
                  </a:cubicBezTo>
                  <a:lnTo>
                    <a:pt x="7727" y="4964"/>
                  </a:lnTo>
                  <a:cubicBezTo>
                    <a:pt x="7727" y="4909"/>
                    <a:pt x="7722" y="4853"/>
                    <a:pt x="7711" y="4799"/>
                  </a:cubicBezTo>
                  <a:cubicBezTo>
                    <a:pt x="7697" y="4731"/>
                    <a:pt x="7630" y="4686"/>
                    <a:pt x="7562" y="4700"/>
                  </a:cubicBezTo>
                  <a:cubicBezTo>
                    <a:pt x="7494" y="4714"/>
                    <a:pt x="7450" y="4780"/>
                    <a:pt x="7464" y="4849"/>
                  </a:cubicBezTo>
                  <a:cubicBezTo>
                    <a:pt x="7471" y="4886"/>
                    <a:pt x="7475" y="4925"/>
                    <a:pt x="7475" y="4964"/>
                  </a:cubicBezTo>
                  <a:lnTo>
                    <a:pt x="7475" y="5216"/>
                  </a:lnTo>
                  <a:cubicBezTo>
                    <a:pt x="7475" y="5536"/>
                    <a:pt x="7215" y="5796"/>
                    <a:pt x="6896" y="5796"/>
                  </a:cubicBezTo>
                  <a:cubicBezTo>
                    <a:pt x="6576" y="5796"/>
                    <a:pt x="6316" y="5536"/>
                    <a:pt x="6316" y="5216"/>
                  </a:cubicBezTo>
                  <a:lnTo>
                    <a:pt x="6316" y="4964"/>
                  </a:lnTo>
                  <a:cubicBezTo>
                    <a:pt x="6316" y="4645"/>
                    <a:pt x="6576" y="4385"/>
                    <a:pt x="6896" y="4385"/>
                  </a:cubicBezTo>
                  <a:cubicBezTo>
                    <a:pt x="7000" y="4385"/>
                    <a:pt x="7102" y="4413"/>
                    <a:pt x="7191" y="4466"/>
                  </a:cubicBezTo>
                  <a:cubicBezTo>
                    <a:pt x="7251" y="4501"/>
                    <a:pt x="7328" y="4481"/>
                    <a:pt x="7364" y="4422"/>
                  </a:cubicBezTo>
                  <a:cubicBezTo>
                    <a:pt x="7399" y="4362"/>
                    <a:pt x="7380" y="4284"/>
                    <a:pt x="7320" y="4249"/>
                  </a:cubicBezTo>
                  <a:cubicBezTo>
                    <a:pt x="7228" y="4194"/>
                    <a:pt x="7127" y="4159"/>
                    <a:pt x="7022" y="4143"/>
                  </a:cubicBezTo>
                  <a:lnTo>
                    <a:pt x="7022" y="2629"/>
                  </a:lnTo>
                  <a:cubicBezTo>
                    <a:pt x="7022" y="2004"/>
                    <a:pt x="6513" y="1496"/>
                    <a:pt x="5888" y="1496"/>
                  </a:cubicBezTo>
                  <a:lnTo>
                    <a:pt x="5400" y="1496"/>
                  </a:lnTo>
                  <a:lnTo>
                    <a:pt x="5784" y="1274"/>
                  </a:lnTo>
                  <a:cubicBezTo>
                    <a:pt x="5844" y="1239"/>
                    <a:pt x="5865" y="1162"/>
                    <a:pt x="5830" y="1102"/>
                  </a:cubicBezTo>
                  <a:lnTo>
                    <a:pt x="5494" y="520"/>
                  </a:lnTo>
                  <a:cubicBezTo>
                    <a:pt x="5478" y="491"/>
                    <a:pt x="5450" y="470"/>
                    <a:pt x="5418" y="461"/>
                  </a:cubicBezTo>
                  <a:cubicBezTo>
                    <a:pt x="5386" y="453"/>
                    <a:pt x="5351" y="457"/>
                    <a:pt x="5322" y="474"/>
                  </a:cubicBezTo>
                  <a:lnTo>
                    <a:pt x="4924" y="704"/>
                  </a:lnTo>
                  <a:cubicBezTo>
                    <a:pt x="4860" y="657"/>
                    <a:pt x="4792" y="618"/>
                    <a:pt x="4720" y="586"/>
                  </a:cubicBezTo>
                  <a:lnTo>
                    <a:pt x="4720" y="126"/>
                  </a:lnTo>
                  <a:cubicBezTo>
                    <a:pt x="4720" y="57"/>
                    <a:pt x="4664" y="0"/>
                    <a:pt x="4594" y="0"/>
                  </a:cubicBezTo>
                  <a:lnTo>
                    <a:pt x="3922" y="0"/>
                  </a:lnTo>
                  <a:cubicBezTo>
                    <a:pt x="3853" y="0"/>
                    <a:pt x="3796" y="57"/>
                    <a:pt x="3796" y="126"/>
                  </a:cubicBezTo>
                  <a:lnTo>
                    <a:pt x="3796" y="586"/>
                  </a:lnTo>
                  <a:cubicBezTo>
                    <a:pt x="3725" y="618"/>
                    <a:pt x="3656" y="657"/>
                    <a:pt x="3593" y="704"/>
                  </a:cubicBezTo>
                  <a:lnTo>
                    <a:pt x="3195" y="474"/>
                  </a:lnTo>
                  <a:cubicBezTo>
                    <a:pt x="3166" y="457"/>
                    <a:pt x="3131" y="453"/>
                    <a:pt x="3099" y="461"/>
                  </a:cubicBezTo>
                  <a:cubicBezTo>
                    <a:pt x="3067" y="470"/>
                    <a:pt x="3039" y="491"/>
                    <a:pt x="3022" y="520"/>
                  </a:cubicBezTo>
                  <a:lnTo>
                    <a:pt x="2686" y="1102"/>
                  </a:lnTo>
                  <a:cubicBezTo>
                    <a:pt x="2652" y="1162"/>
                    <a:pt x="2672" y="1239"/>
                    <a:pt x="2733" y="1274"/>
                  </a:cubicBezTo>
                  <a:lnTo>
                    <a:pt x="3116" y="1496"/>
                  </a:lnTo>
                  <a:lnTo>
                    <a:pt x="2629" y="1496"/>
                  </a:lnTo>
                  <a:cubicBezTo>
                    <a:pt x="2004" y="1496"/>
                    <a:pt x="1495" y="2004"/>
                    <a:pt x="1495" y="2629"/>
                  </a:cubicBezTo>
                  <a:lnTo>
                    <a:pt x="1495" y="4143"/>
                  </a:lnTo>
                  <a:cubicBezTo>
                    <a:pt x="1390" y="4159"/>
                    <a:pt x="1289" y="4194"/>
                    <a:pt x="1197" y="4249"/>
                  </a:cubicBezTo>
                  <a:cubicBezTo>
                    <a:pt x="1137" y="4284"/>
                    <a:pt x="1117" y="4362"/>
                    <a:pt x="1153" y="4422"/>
                  </a:cubicBezTo>
                  <a:cubicBezTo>
                    <a:pt x="1188" y="4481"/>
                    <a:pt x="1266" y="4501"/>
                    <a:pt x="1326" y="4466"/>
                  </a:cubicBezTo>
                  <a:cubicBezTo>
                    <a:pt x="1415" y="4413"/>
                    <a:pt x="1517" y="4385"/>
                    <a:pt x="1621" y="4385"/>
                  </a:cubicBezTo>
                  <a:cubicBezTo>
                    <a:pt x="1941" y="4385"/>
                    <a:pt x="2201" y="4645"/>
                    <a:pt x="2201" y="4964"/>
                  </a:cubicBezTo>
                  <a:lnTo>
                    <a:pt x="2201" y="5216"/>
                  </a:lnTo>
                  <a:cubicBezTo>
                    <a:pt x="2201" y="5536"/>
                    <a:pt x="1941" y="5796"/>
                    <a:pt x="1621" y="5796"/>
                  </a:cubicBezTo>
                  <a:cubicBezTo>
                    <a:pt x="1301" y="5796"/>
                    <a:pt x="1041" y="5536"/>
                    <a:pt x="1041" y="5216"/>
                  </a:cubicBezTo>
                  <a:lnTo>
                    <a:pt x="1041" y="4964"/>
                  </a:lnTo>
                  <a:cubicBezTo>
                    <a:pt x="1041" y="4925"/>
                    <a:pt x="1045" y="4886"/>
                    <a:pt x="1053" y="4849"/>
                  </a:cubicBezTo>
                  <a:cubicBezTo>
                    <a:pt x="1067" y="4780"/>
                    <a:pt x="1023" y="4714"/>
                    <a:pt x="954" y="4700"/>
                  </a:cubicBezTo>
                  <a:cubicBezTo>
                    <a:pt x="886" y="4686"/>
                    <a:pt x="820" y="4731"/>
                    <a:pt x="806" y="4799"/>
                  </a:cubicBezTo>
                  <a:cubicBezTo>
                    <a:pt x="795" y="4853"/>
                    <a:pt x="789" y="4909"/>
                    <a:pt x="789" y="4964"/>
                  </a:cubicBezTo>
                  <a:lnTo>
                    <a:pt x="789" y="5216"/>
                  </a:lnTo>
                  <a:cubicBezTo>
                    <a:pt x="789" y="5480"/>
                    <a:pt x="913" y="5716"/>
                    <a:pt x="1106" y="5868"/>
                  </a:cubicBezTo>
                  <a:lnTo>
                    <a:pt x="762" y="5988"/>
                  </a:lnTo>
                  <a:cubicBezTo>
                    <a:pt x="306" y="6146"/>
                    <a:pt x="0" y="6576"/>
                    <a:pt x="0" y="7059"/>
                  </a:cubicBezTo>
                  <a:lnTo>
                    <a:pt x="0" y="7551"/>
                  </a:lnTo>
                  <a:cubicBezTo>
                    <a:pt x="0" y="7621"/>
                    <a:pt x="56" y="7677"/>
                    <a:pt x="126" y="7677"/>
                  </a:cubicBezTo>
                  <a:lnTo>
                    <a:pt x="3595" y="7677"/>
                  </a:lnTo>
                  <a:cubicBezTo>
                    <a:pt x="3664" y="7677"/>
                    <a:pt x="3721" y="7621"/>
                    <a:pt x="3721" y="7551"/>
                  </a:cubicBezTo>
                  <a:cubicBezTo>
                    <a:pt x="3721" y="7482"/>
                    <a:pt x="3664" y="7425"/>
                    <a:pt x="3595" y="7425"/>
                  </a:cubicBezTo>
                  <a:lnTo>
                    <a:pt x="2889" y="7425"/>
                  </a:lnTo>
                  <a:lnTo>
                    <a:pt x="2889" y="7059"/>
                  </a:lnTo>
                  <a:cubicBezTo>
                    <a:pt x="2889" y="6684"/>
                    <a:pt x="3127" y="6349"/>
                    <a:pt x="3482" y="6226"/>
                  </a:cubicBezTo>
                  <a:lnTo>
                    <a:pt x="3629" y="6174"/>
                  </a:lnTo>
                  <a:lnTo>
                    <a:pt x="4149" y="7077"/>
                  </a:lnTo>
                  <a:cubicBezTo>
                    <a:pt x="4172" y="7116"/>
                    <a:pt x="4213" y="7140"/>
                    <a:pt x="4258" y="7140"/>
                  </a:cubicBezTo>
                  <a:cubicBezTo>
                    <a:pt x="4303" y="7140"/>
                    <a:pt x="4345" y="7116"/>
                    <a:pt x="4368" y="7077"/>
                  </a:cubicBezTo>
                  <a:lnTo>
                    <a:pt x="4887" y="6174"/>
                  </a:lnTo>
                  <a:lnTo>
                    <a:pt x="5035" y="6226"/>
                  </a:lnTo>
                  <a:cubicBezTo>
                    <a:pt x="5389" y="6349"/>
                    <a:pt x="5627" y="6684"/>
                    <a:pt x="5627" y="7059"/>
                  </a:cubicBezTo>
                  <a:lnTo>
                    <a:pt x="5627" y="7425"/>
                  </a:lnTo>
                  <a:lnTo>
                    <a:pt x="4184" y="7425"/>
                  </a:lnTo>
                  <a:cubicBezTo>
                    <a:pt x="4114" y="7425"/>
                    <a:pt x="4058" y="7482"/>
                    <a:pt x="4058" y="7551"/>
                  </a:cubicBezTo>
                  <a:cubicBezTo>
                    <a:pt x="4058" y="7621"/>
                    <a:pt x="4114" y="7677"/>
                    <a:pt x="4184" y="7677"/>
                  </a:cubicBezTo>
                  <a:lnTo>
                    <a:pt x="8391" y="7677"/>
                  </a:lnTo>
                  <a:cubicBezTo>
                    <a:pt x="8460" y="7677"/>
                    <a:pt x="8517" y="7621"/>
                    <a:pt x="8517" y="7551"/>
                  </a:cubicBezTo>
                  <a:lnTo>
                    <a:pt x="8517" y="7059"/>
                  </a:lnTo>
                  <a:cubicBezTo>
                    <a:pt x="8517" y="6576"/>
                    <a:pt x="8210" y="6146"/>
                    <a:pt x="7755" y="5988"/>
                  </a:cubicBezTo>
                  <a:close/>
                  <a:moveTo>
                    <a:pt x="7160" y="6048"/>
                  </a:moveTo>
                  <a:lnTo>
                    <a:pt x="7282" y="6090"/>
                  </a:lnTo>
                  <a:lnTo>
                    <a:pt x="6896" y="6761"/>
                  </a:lnTo>
                  <a:lnTo>
                    <a:pt x="6509" y="6090"/>
                  </a:lnTo>
                  <a:lnTo>
                    <a:pt x="6631" y="6048"/>
                  </a:lnTo>
                  <a:lnTo>
                    <a:pt x="7160" y="6048"/>
                  </a:lnTo>
                  <a:close/>
                  <a:moveTo>
                    <a:pt x="3178" y="755"/>
                  </a:moveTo>
                  <a:lnTo>
                    <a:pt x="3541" y="965"/>
                  </a:lnTo>
                  <a:cubicBezTo>
                    <a:pt x="3587" y="991"/>
                    <a:pt x="3645" y="986"/>
                    <a:pt x="3686" y="951"/>
                  </a:cubicBezTo>
                  <a:cubicBezTo>
                    <a:pt x="3768" y="880"/>
                    <a:pt x="3862" y="826"/>
                    <a:pt x="3964" y="790"/>
                  </a:cubicBezTo>
                  <a:cubicBezTo>
                    <a:pt x="4015" y="772"/>
                    <a:pt x="4048" y="725"/>
                    <a:pt x="4048" y="671"/>
                  </a:cubicBezTo>
                  <a:lnTo>
                    <a:pt x="4048" y="252"/>
                  </a:lnTo>
                  <a:lnTo>
                    <a:pt x="4468" y="252"/>
                  </a:lnTo>
                  <a:lnTo>
                    <a:pt x="4468" y="671"/>
                  </a:lnTo>
                  <a:cubicBezTo>
                    <a:pt x="4468" y="725"/>
                    <a:pt x="4502" y="772"/>
                    <a:pt x="4552" y="790"/>
                  </a:cubicBezTo>
                  <a:cubicBezTo>
                    <a:pt x="4654" y="826"/>
                    <a:pt x="4748" y="880"/>
                    <a:pt x="4831" y="951"/>
                  </a:cubicBezTo>
                  <a:cubicBezTo>
                    <a:pt x="4872" y="986"/>
                    <a:pt x="4930" y="991"/>
                    <a:pt x="4976" y="965"/>
                  </a:cubicBezTo>
                  <a:lnTo>
                    <a:pt x="5339" y="755"/>
                  </a:lnTo>
                  <a:lnTo>
                    <a:pt x="5549" y="1119"/>
                  </a:lnTo>
                  <a:lnTo>
                    <a:pt x="5186" y="1328"/>
                  </a:lnTo>
                  <a:cubicBezTo>
                    <a:pt x="5140" y="1355"/>
                    <a:pt x="5116" y="1408"/>
                    <a:pt x="5125" y="1460"/>
                  </a:cubicBezTo>
                  <a:cubicBezTo>
                    <a:pt x="5135" y="1514"/>
                    <a:pt x="5140" y="1568"/>
                    <a:pt x="5140" y="1621"/>
                  </a:cubicBezTo>
                  <a:cubicBezTo>
                    <a:pt x="5140" y="1675"/>
                    <a:pt x="5135" y="1729"/>
                    <a:pt x="5125" y="1783"/>
                  </a:cubicBezTo>
                  <a:cubicBezTo>
                    <a:pt x="5116" y="1835"/>
                    <a:pt x="5140" y="1888"/>
                    <a:pt x="5186" y="1915"/>
                  </a:cubicBezTo>
                  <a:lnTo>
                    <a:pt x="5549" y="2124"/>
                  </a:lnTo>
                  <a:lnTo>
                    <a:pt x="5339" y="2488"/>
                  </a:lnTo>
                  <a:lnTo>
                    <a:pt x="4976" y="2278"/>
                  </a:lnTo>
                  <a:cubicBezTo>
                    <a:pt x="4930" y="2252"/>
                    <a:pt x="4872" y="2257"/>
                    <a:pt x="4831" y="2292"/>
                  </a:cubicBezTo>
                  <a:cubicBezTo>
                    <a:pt x="4748" y="2363"/>
                    <a:pt x="4654" y="2417"/>
                    <a:pt x="4552" y="2453"/>
                  </a:cubicBezTo>
                  <a:cubicBezTo>
                    <a:pt x="4502" y="2471"/>
                    <a:pt x="4468" y="2518"/>
                    <a:pt x="4468" y="2572"/>
                  </a:cubicBezTo>
                  <a:lnTo>
                    <a:pt x="4468" y="2991"/>
                  </a:lnTo>
                  <a:lnTo>
                    <a:pt x="4048" y="2991"/>
                  </a:lnTo>
                  <a:lnTo>
                    <a:pt x="4048" y="2572"/>
                  </a:lnTo>
                  <a:cubicBezTo>
                    <a:pt x="4048" y="2518"/>
                    <a:pt x="4015" y="2471"/>
                    <a:pt x="3964" y="2453"/>
                  </a:cubicBezTo>
                  <a:cubicBezTo>
                    <a:pt x="3862" y="2417"/>
                    <a:pt x="3768" y="2363"/>
                    <a:pt x="3686" y="2292"/>
                  </a:cubicBezTo>
                  <a:cubicBezTo>
                    <a:pt x="3645" y="2257"/>
                    <a:pt x="3587" y="2252"/>
                    <a:pt x="3541" y="2278"/>
                  </a:cubicBezTo>
                  <a:lnTo>
                    <a:pt x="3178" y="2488"/>
                  </a:lnTo>
                  <a:lnTo>
                    <a:pt x="2968" y="2124"/>
                  </a:lnTo>
                  <a:lnTo>
                    <a:pt x="3331" y="1915"/>
                  </a:lnTo>
                  <a:cubicBezTo>
                    <a:pt x="3377" y="1888"/>
                    <a:pt x="3401" y="1835"/>
                    <a:pt x="3391" y="1783"/>
                  </a:cubicBezTo>
                  <a:cubicBezTo>
                    <a:pt x="3381" y="1729"/>
                    <a:pt x="3376" y="1675"/>
                    <a:pt x="3376" y="1621"/>
                  </a:cubicBezTo>
                  <a:cubicBezTo>
                    <a:pt x="3376" y="1568"/>
                    <a:pt x="3381" y="1514"/>
                    <a:pt x="3391" y="1460"/>
                  </a:cubicBezTo>
                  <a:cubicBezTo>
                    <a:pt x="3401" y="1408"/>
                    <a:pt x="3377" y="1355"/>
                    <a:pt x="3331" y="1328"/>
                  </a:cubicBezTo>
                  <a:lnTo>
                    <a:pt x="2968" y="1119"/>
                  </a:lnTo>
                  <a:lnTo>
                    <a:pt x="3178" y="755"/>
                  </a:lnTo>
                  <a:close/>
                  <a:moveTo>
                    <a:pt x="4258" y="5796"/>
                  </a:moveTo>
                  <a:cubicBezTo>
                    <a:pt x="3939" y="5796"/>
                    <a:pt x="3679" y="5536"/>
                    <a:pt x="3679" y="5216"/>
                  </a:cubicBezTo>
                  <a:lnTo>
                    <a:pt x="3679" y="4964"/>
                  </a:lnTo>
                  <a:cubicBezTo>
                    <a:pt x="3679" y="4645"/>
                    <a:pt x="3939" y="4385"/>
                    <a:pt x="4258" y="4385"/>
                  </a:cubicBezTo>
                  <a:cubicBezTo>
                    <a:pt x="4578" y="4385"/>
                    <a:pt x="4838" y="4645"/>
                    <a:pt x="4838" y="4964"/>
                  </a:cubicBezTo>
                  <a:lnTo>
                    <a:pt x="4838" y="5216"/>
                  </a:lnTo>
                  <a:cubicBezTo>
                    <a:pt x="4838" y="5536"/>
                    <a:pt x="4578" y="5796"/>
                    <a:pt x="4258" y="5796"/>
                  </a:cubicBezTo>
                  <a:close/>
                  <a:moveTo>
                    <a:pt x="1885" y="6048"/>
                  </a:moveTo>
                  <a:lnTo>
                    <a:pt x="2008" y="6090"/>
                  </a:lnTo>
                  <a:lnTo>
                    <a:pt x="1621" y="6761"/>
                  </a:lnTo>
                  <a:lnTo>
                    <a:pt x="1234" y="6090"/>
                  </a:lnTo>
                  <a:lnTo>
                    <a:pt x="1357" y="6048"/>
                  </a:lnTo>
                  <a:lnTo>
                    <a:pt x="1885" y="6048"/>
                  </a:lnTo>
                  <a:close/>
                  <a:moveTo>
                    <a:pt x="252" y="7425"/>
                  </a:moveTo>
                  <a:lnTo>
                    <a:pt x="252" y="7059"/>
                  </a:lnTo>
                  <a:cubicBezTo>
                    <a:pt x="252" y="6683"/>
                    <a:pt x="490" y="6349"/>
                    <a:pt x="845" y="6226"/>
                  </a:cubicBezTo>
                  <a:lnTo>
                    <a:pt x="992" y="6174"/>
                  </a:lnTo>
                  <a:lnTo>
                    <a:pt x="1512" y="7077"/>
                  </a:lnTo>
                  <a:cubicBezTo>
                    <a:pt x="1534" y="7116"/>
                    <a:pt x="1576" y="7140"/>
                    <a:pt x="1621" y="7140"/>
                  </a:cubicBezTo>
                  <a:cubicBezTo>
                    <a:pt x="1666" y="7140"/>
                    <a:pt x="1708" y="7116"/>
                    <a:pt x="1730" y="7077"/>
                  </a:cubicBezTo>
                  <a:lnTo>
                    <a:pt x="2250" y="6174"/>
                  </a:lnTo>
                  <a:lnTo>
                    <a:pt x="2397" y="6226"/>
                  </a:lnTo>
                  <a:cubicBezTo>
                    <a:pt x="2551" y="6279"/>
                    <a:pt x="2685" y="6372"/>
                    <a:pt x="2787" y="6496"/>
                  </a:cubicBezTo>
                  <a:cubicBezTo>
                    <a:pt x="2691" y="6664"/>
                    <a:pt x="2637" y="6857"/>
                    <a:pt x="2637" y="7059"/>
                  </a:cubicBezTo>
                  <a:lnTo>
                    <a:pt x="2637" y="7425"/>
                  </a:lnTo>
                  <a:lnTo>
                    <a:pt x="252" y="7425"/>
                  </a:lnTo>
                  <a:close/>
                  <a:moveTo>
                    <a:pt x="3399" y="5988"/>
                  </a:moveTo>
                  <a:cubicBezTo>
                    <a:pt x="3220" y="6050"/>
                    <a:pt x="3063" y="6155"/>
                    <a:pt x="2940" y="6288"/>
                  </a:cubicBezTo>
                  <a:cubicBezTo>
                    <a:pt x="2814" y="6152"/>
                    <a:pt x="2658" y="6049"/>
                    <a:pt x="2480" y="5988"/>
                  </a:cubicBezTo>
                  <a:lnTo>
                    <a:pt x="2136" y="5868"/>
                  </a:lnTo>
                  <a:cubicBezTo>
                    <a:pt x="2329" y="5716"/>
                    <a:pt x="2453" y="5480"/>
                    <a:pt x="2453" y="5216"/>
                  </a:cubicBezTo>
                  <a:lnTo>
                    <a:pt x="2453" y="4964"/>
                  </a:lnTo>
                  <a:cubicBezTo>
                    <a:pt x="2453" y="4549"/>
                    <a:pt x="2146" y="4203"/>
                    <a:pt x="1747" y="4142"/>
                  </a:cubicBezTo>
                  <a:lnTo>
                    <a:pt x="1747" y="2629"/>
                  </a:lnTo>
                  <a:cubicBezTo>
                    <a:pt x="1747" y="2143"/>
                    <a:pt x="2143" y="1747"/>
                    <a:pt x="2629" y="1747"/>
                  </a:cubicBezTo>
                  <a:lnTo>
                    <a:pt x="3116" y="1747"/>
                  </a:lnTo>
                  <a:lnTo>
                    <a:pt x="2733" y="1969"/>
                  </a:lnTo>
                  <a:cubicBezTo>
                    <a:pt x="2672" y="2004"/>
                    <a:pt x="2652" y="2081"/>
                    <a:pt x="2687" y="2141"/>
                  </a:cubicBezTo>
                  <a:lnTo>
                    <a:pt x="3022" y="2723"/>
                  </a:lnTo>
                  <a:cubicBezTo>
                    <a:pt x="3039" y="2752"/>
                    <a:pt x="3067" y="2773"/>
                    <a:pt x="3099" y="2782"/>
                  </a:cubicBezTo>
                  <a:cubicBezTo>
                    <a:pt x="3131" y="2790"/>
                    <a:pt x="3166" y="2786"/>
                    <a:pt x="3195" y="2769"/>
                  </a:cubicBezTo>
                  <a:lnTo>
                    <a:pt x="3593" y="2539"/>
                  </a:lnTo>
                  <a:cubicBezTo>
                    <a:pt x="3657" y="2586"/>
                    <a:pt x="3725" y="2625"/>
                    <a:pt x="3796" y="2657"/>
                  </a:cubicBezTo>
                  <a:lnTo>
                    <a:pt x="3796" y="3117"/>
                  </a:lnTo>
                  <a:cubicBezTo>
                    <a:pt x="3796" y="3186"/>
                    <a:pt x="3853" y="3243"/>
                    <a:pt x="3922" y="3243"/>
                  </a:cubicBezTo>
                  <a:lnTo>
                    <a:pt x="4132" y="3243"/>
                  </a:lnTo>
                  <a:lnTo>
                    <a:pt x="4132" y="4142"/>
                  </a:lnTo>
                  <a:cubicBezTo>
                    <a:pt x="3733" y="4203"/>
                    <a:pt x="3427" y="4549"/>
                    <a:pt x="3427" y="4964"/>
                  </a:cubicBezTo>
                  <a:lnTo>
                    <a:pt x="3427" y="5216"/>
                  </a:lnTo>
                  <a:cubicBezTo>
                    <a:pt x="3427" y="5480"/>
                    <a:pt x="3551" y="5716"/>
                    <a:pt x="3743" y="5868"/>
                  </a:cubicBezTo>
                  <a:lnTo>
                    <a:pt x="3399" y="5988"/>
                  </a:lnTo>
                  <a:close/>
                  <a:moveTo>
                    <a:pt x="4258" y="6761"/>
                  </a:moveTo>
                  <a:lnTo>
                    <a:pt x="3872" y="6090"/>
                  </a:lnTo>
                  <a:lnTo>
                    <a:pt x="3994" y="6048"/>
                  </a:lnTo>
                  <a:lnTo>
                    <a:pt x="4523" y="6048"/>
                  </a:lnTo>
                  <a:lnTo>
                    <a:pt x="4645" y="6090"/>
                  </a:lnTo>
                  <a:lnTo>
                    <a:pt x="4258" y="6761"/>
                  </a:lnTo>
                  <a:close/>
                  <a:moveTo>
                    <a:pt x="5117" y="5988"/>
                  </a:moveTo>
                  <a:lnTo>
                    <a:pt x="4774" y="5868"/>
                  </a:lnTo>
                  <a:cubicBezTo>
                    <a:pt x="4966" y="5716"/>
                    <a:pt x="5090" y="5480"/>
                    <a:pt x="5090" y="5216"/>
                  </a:cubicBezTo>
                  <a:lnTo>
                    <a:pt x="5090" y="4964"/>
                  </a:lnTo>
                  <a:cubicBezTo>
                    <a:pt x="5090" y="4549"/>
                    <a:pt x="4783" y="4203"/>
                    <a:pt x="4384" y="4142"/>
                  </a:cubicBezTo>
                  <a:lnTo>
                    <a:pt x="4384" y="3243"/>
                  </a:lnTo>
                  <a:lnTo>
                    <a:pt x="4594" y="3243"/>
                  </a:lnTo>
                  <a:cubicBezTo>
                    <a:pt x="4664" y="3243"/>
                    <a:pt x="4720" y="3186"/>
                    <a:pt x="4720" y="3117"/>
                  </a:cubicBezTo>
                  <a:lnTo>
                    <a:pt x="4720" y="2657"/>
                  </a:lnTo>
                  <a:cubicBezTo>
                    <a:pt x="4792" y="2625"/>
                    <a:pt x="4860" y="2586"/>
                    <a:pt x="4924" y="2539"/>
                  </a:cubicBezTo>
                  <a:lnTo>
                    <a:pt x="5322" y="2769"/>
                  </a:lnTo>
                  <a:cubicBezTo>
                    <a:pt x="5351" y="2786"/>
                    <a:pt x="5385" y="2790"/>
                    <a:pt x="5418" y="2782"/>
                  </a:cubicBezTo>
                  <a:cubicBezTo>
                    <a:pt x="5450" y="2773"/>
                    <a:pt x="5478" y="2752"/>
                    <a:pt x="5494" y="2723"/>
                  </a:cubicBezTo>
                  <a:lnTo>
                    <a:pt x="5830" y="2141"/>
                  </a:lnTo>
                  <a:cubicBezTo>
                    <a:pt x="5865" y="2081"/>
                    <a:pt x="5844" y="2004"/>
                    <a:pt x="5784" y="1969"/>
                  </a:cubicBezTo>
                  <a:lnTo>
                    <a:pt x="5400" y="1747"/>
                  </a:lnTo>
                  <a:lnTo>
                    <a:pt x="5888" y="1747"/>
                  </a:lnTo>
                  <a:cubicBezTo>
                    <a:pt x="6374" y="1747"/>
                    <a:pt x="6770" y="2143"/>
                    <a:pt x="6770" y="2629"/>
                  </a:cubicBezTo>
                  <a:lnTo>
                    <a:pt x="6770" y="4142"/>
                  </a:lnTo>
                  <a:cubicBezTo>
                    <a:pt x="6371" y="4203"/>
                    <a:pt x="6064" y="4549"/>
                    <a:pt x="6064" y="4964"/>
                  </a:cubicBezTo>
                  <a:lnTo>
                    <a:pt x="6064" y="5216"/>
                  </a:lnTo>
                  <a:cubicBezTo>
                    <a:pt x="6064" y="5480"/>
                    <a:pt x="6188" y="5716"/>
                    <a:pt x="6380" y="5868"/>
                  </a:cubicBezTo>
                  <a:lnTo>
                    <a:pt x="6037" y="5988"/>
                  </a:lnTo>
                  <a:cubicBezTo>
                    <a:pt x="5859" y="6049"/>
                    <a:pt x="5702" y="6152"/>
                    <a:pt x="5577" y="6288"/>
                  </a:cubicBezTo>
                  <a:cubicBezTo>
                    <a:pt x="5453" y="6155"/>
                    <a:pt x="5297" y="6050"/>
                    <a:pt x="5117" y="5988"/>
                  </a:cubicBezTo>
                  <a:close/>
                  <a:moveTo>
                    <a:pt x="8265" y="7425"/>
                  </a:moveTo>
                  <a:lnTo>
                    <a:pt x="5879" y="7425"/>
                  </a:lnTo>
                  <a:lnTo>
                    <a:pt x="5879" y="7059"/>
                  </a:lnTo>
                  <a:cubicBezTo>
                    <a:pt x="5879" y="6857"/>
                    <a:pt x="5825" y="6664"/>
                    <a:pt x="5730" y="6496"/>
                  </a:cubicBezTo>
                  <a:cubicBezTo>
                    <a:pt x="5832" y="6372"/>
                    <a:pt x="5965" y="6279"/>
                    <a:pt x="6119" y="6226"/>
                  </a:cubicBezTo>
                  <a:lnTo>
                    <a:pt x="6267" y="6174"/>
                  </a:lnTo>
                  <a:lnTo>
                    <a:pt x="6786" y="7077"/>
                  </a:lnTo>
                  <a:cubicBezTo>
                    <a:pt x="6809" y="7116"/>
                    <a:pt x="6851" y="7140"/>
                    <a:pt x="6896" y="7140"/>
                  </a:cubicBezTo>
                  <a:cubicBezTo>
                    <a:pt x="6941" y="7140"/>
                    <a:pt x="6982" y="7116"/>
                    <a:pt x="7005" y="7077"/>
                  </a:cubicBezTo>
                  <a:lnTo>
                    <a:pt x="7525" y="6174"/>
                  </a:lnTo>
                  <a:lnTo>
                    <a:pt x="7672" y="6226"/>
                  </a:lnTo>
                  <a:cubicBezTo>
                    <a:pt x="8027" y="6349"/>
                    <a:pt x="8265" y="6683"/>
                    <a:pt x="8265" y="7059"/>
                  </a:cubicBezTo>
                  <a:lnTo>
                    <a:pt x="8265" y="7425"/>
                  </a:lnTo>
                  <a:close/>
                  <a:moveTo>
                    <a:pt x="8265" y="74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71">
              <a:extLst>
                <a:ext uri="{FF2B5EF4-FFF2-40B4-BE49-F238E27FC236}">
                  <a16:creationId xmlns:a16="http://schemas.microsoft.com/office/drawing/2014/main" id="{61BA3A50-AC69-44D8-AD4B-D6D72E8EB9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4" y="2670"/>
              <a:ext cx="129" cy="129"/>
            </a:xfrm>
            <a:custGeom>
              <a:avLst/>
              <a:gdLst>
                <a:gd name="T0" fmla="*/ 462 w 924"/>
                <a:gd name="T1" fmla="*/ 923 h 923"/>
                <a:gd name="T2" fmla="*/ 924 w 924"/>
                <a:gd name="T3" fmla="*/ 461 h 923"/>
                <a:gd name="T4" fmla="*/ 462 w 924"/>
                <a:gd name="T5" fmla="*/ 0 h 923"/>
                <a:gd name="T6" fmla="*/ 0 w 924"/>
                <a:gd name="T7" fmla="*/ 461 h 923"/>
                <a:gd name="T8" fmla="*/ 462 w 924"/>
                <a:gd name="T9" fmla="*/ 923 h 923"/>
                <a:gd name="T10" fmla="*/ 462 w 924"/>
                <a:gd name="T11" fmla="*/ 252 h 923"/>
                <a:gd name="T12" fmla="*/ 672 w 924"/>
                <a:gd name="T13" fmla="*/ 461 h 923"/>
                <a:gd name="T14" fmla="*/ 462 w 924"/>
                <a:gd name="T15" fmla="*/ 671 h 923"/>
                <a:gd name="T16" fmla="*/ 252 w 924"/>
                <a:gd name="T17" fmla="*/ 461 h 923"/>
                <a:gd name="T18" fmla="*/ 462 w 924"/>
                <a:gd name="T19" fmla="*/ 252 h 923"/>
                <a:gd name="T20" fmla="*/ 462 w 924"/>
                <a:gd name="T21" fmla="*/ 25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4" h="923">
                  <a:moveTo>
                    <a:pt x="462" y="923"/>
                  </a:moveTo>
                  <a:cubicBezTo>
                    <a:pt x="717" y="923"/>
                    <a:pt x="924" y="716"/>
                    <a:pt x="924" y="461"/>
                  </a:cubicBezTo>
                  <a:cubicBezTo>
                    <a:pt x="924" y="207"/>
                    <a:pt x="717" y="0"/>
                    <a:pt x="462" y="0"/>
                  </a:cubicBezTo>
                  <a:cubicBezTo>
                    <a:pt x="208" y="0"/>
                    <a:pt x="0" y="207"/>
                    <a:pt x="0" y="461"/>
                  </a:cubicBezTo>
                  <a:cubicBezTo>
                    <a:pt x="0" y="716"/>
                    <a:pt x="208" y="923"/>
                    <a:pt x="462" y="923"/>
                  </a:cubicBezTo>
                  <a:close/>
                  <a:moveTo>
                    <a:pt x="462" y="252"/>
                  </a:moveTo>
                  <a:cubicBezTo>
                    <a:pt x="578" y="252"/>
                    <a:pt x="672" y="346"/>
                    <a:pt x="672" y="461"/>
                  </a:cubicBezTo>
                  <a:cubicBezTo>
                    <a:pt x="672" y="577"/>
                    <a:pt x="578" y="671"/>
                    <a:pt x="462" y="671"/>
                  </a:cubicBezTo>
                  <a:cubicBezTo>
                    <a:pt x="347" y="671"/>
                    <a:pt x="252" y="577"/>
                    <a:pt x="252" y="461"/>
                  </a:cubicBezTo>
                  <a:cubicBezTo>
                    <a:pt x="252" y="346"/>
                    <a:pt x="347" y="252"/>
                    <a:pt x="462" y="252"/>
                  </a:cubicBezTo>
                  <a:close/>
                  <a:moveTo>
                    <a:pt x="462" y="25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2" name="object 12">
            <a:extLst>
              <a:ext uri="{FF2B5EF4-FFF2-40B4-BE49-F238E27FC236}">
                <a16:creationId xmlns:a16="http://schemas.microsoft.com/office/drawing/2014/main" id="{06FC3434-39E9-4F72-B5BB-6A2F7773462F}"/>
              </a:ext>
            </a:extLst>
          </p:cNvPr>
          <p:cNvSpPr/>
          <p:nvPr/>
        </p:nvSpPr>
        <p:spPr>
          <a:xfrm>
            <a:off x="6003582" y="2094318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4C4B0002-64A6-4EA9-BAEF-818F0C0271E5}"/>
              </a:ext>
            </a:extLst>
          </p:cNvPr>
          <p:cNvSpPr/>
          <p:nvPr/>
        </p:nvSpPr>
        <p:spPr>
          <a:xfrm>
            <a:off x="5697577" y="2923988"/>
            <a:ext cx="140666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МТ билан ишчи бошлиғи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9465730-D1CC-404C-9728-0CC644F6027F}"/>
              </a:ext>
            </a:extLst>
          </p:cNvPr>
          <p:cNvCxnSpPr>
            <a:cxnSpLocks/>
            <a:stCxn id="162" idx="6"/>
            <a:endCxn id="209" idx="2"/>
          </p:cNvCxnSpPr>
          <p:nvPr/>
        </p:nvCxnSpPr>
        <p:spPr>
          <a:xfrm>
            <a:off x="6798232" y="2490318"/>
            <a:ext cx="1040512" cy="1092859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oup 362">
            <a:extLst>
              <a:ext uri="{FF2B5EF4-FFF2-40B4-BE49-F238E27FC236}">
                <a16:creationId xmlns:a16="http://schemas.microsoft.com/office/drawing/2014/main" id="{F5046638-AED8-4C18-B289-63FAB80602C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34779" y="3475531"/>
            <a:ext cx="365998" cy="365998"/>
            <a:chOff x="6024" y="3320"/>
            <a:chExt cx="314" cy="314"/>
          </a:xfrm>
          <a:solidFill>
            <a:schemeClr val="bg1">
              <a:lumMod val="50000"/>
            </a:schemeClr>
          </a:solidFill>
        </p:grpSpPr>
        <p:sp>
          <p:nvSpPr>
            <p:cNvPr id="170" name="Freeform 363">
              <a:extLst>
                <a:ext uri="{FF2B5EF4-FFF2-40B4-BE49-F238E27FC236}">
                  <a16:creationId xmlns:a16="http://schemas.microsoft.com/office/drawing/2014/main" id="{9DE9B44E-5F1F-45DF-B432-A9B68E488E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" y="3320"/>
              <a:ext cx="314" cy="314"/>
            </a:xfrm>
            <a:custGeom>
              <a:avLst/>
              <a:gdLst>
                <a:gd name="T0" fmla="*/ 3794 w 5788"/>
                <a:gd name="T1" fmla="*/ 0 h 5788"/>
                <a:gd name="T2" fmla="*/ 1800 w 5788"/>
                <a:gd name="T3" fmla="*/ 1994 h 5788"/>
                <a:gd name="T4" fmla="*/ 2206 w 5788"/>
                <a:gd name="T5" fmla="*/ 3199 h 5788"/>
                <a:gd name="T6" fmla="*/ 1802 w 5788"/>
                <a:gd name="T7" fmla="*/ 3602 h 5788"/>
                <a:gd name="T8" fmla="*/ 1795 w 5788"/>
                <a:gd name="T9" fmla="*/ 3610 h 5788"/>
                <a:gd name="T10" fmla="*/ 1694 w 5788"/>
                <a:gd name="T11" fmla="*/ 3600 h 5788"/>
                <a:gd name="T12" fmla="*/ 1345 w 5788"/>
                <a:gd name="T13" fmla="*/ 3745 h 5788"/>
                <a:gd name="T14" fmla="*/ 145 w 5788"/>
                <a:gd name="T15" fmla="*/ 4945 h 5788"/>
                <a:gd name="T16" fmla="*/ 0 w 5788"/>
                <a:gd name="T17" fmla="*/ 5294 h 5788"/>
                <a:gd name="T18" fmla="*/ 145 w 5788"/>
                <a:gd name="T19" fmla="*/ 5643 h 5788"/>
                <a:gd name="T20" fmla="*/ 494 w 5788"/>
                <a:gd name="T21" fmla="*/ 5788 h 5788"/>
                <a:gd name="T22" fmla="*/ 843 w 5788"/>
                <a:gd name="T23" fmla="*/ 5643 h 5788"/>
                <a:gd name="T24" fmla="*/ 2043 w 5788"/>
                <a:gd name="T25" fmla="*/ 4443 h 5788"/>
                <a:gd name="T26" fmla="*/ 2188 w 5788"/>
                <a:gd name="T27" fmla="*/ 4094 h 5788"/>
                <a:gd name="T28" fmla="*/ 2177 w 5788"/>
                <a:gd name="T29" fmla="*/ 3992 h 5788"/>
                <a:gd name="T30" fmla="*/ 2185 w 5788"/>
                <a:gd name="T31" fmla="*/ 3985 h 5788"/>
                <a:gd name="T32" fmla="*/ 2589 w 5788"/>
                <a:gd name="T33" fmla="*/ 3581 h 5788"/>
                <a:gd name="T34" fmla="*/ 3794 w 5788"/>
                <a:gd name="T35" fmla="*/ 3988 h 5788"/>
                <a:gd name="T36" fmla="*/ 5788 w 5788"/>
                <a:gd name="T37" fmla="*/ 1994 h 5788"/>
                <a:gd name="T38" fmla="*/ 3794 w 5788"/>
                <a:gd name="T39" fmla="*/ 0 h 5788"/>
                <a:gd name="T40" fmla="*/ 710 w 5788"/>
                <a:gd name="T41" fmla="*/ 5510 h 5788"/>
                <a:gd name="T42" fmla="*/ 494 w 5788"/>
                <a:gd name="T43" fmla="*/ 5600 h 5788"/>
                <a:gd name="T44" fmla="*/ 277 w 5788"/>
                <a:gd name="T45" fmla="*/ 5510 h 5788"/>
                <a:gd name="T46" fmla="*/ 188 w 5788"/>
                <a:gd name="T47" fmla="*/ 5294 h 5788"/>
                <a:gd name="T48" fmla="*/ 277 w 5788"/>
                <a:gd name="T49" fmla="*/ 5077 h 5788"/>
                <a:gd name="T50" fmla="*/ 1361 w 5788"/>
                <a:gd name="T51" fmla="*/ 3994 h 5788"/>
                <a:gd name="T52" fmla="*/ 1794 w 5788"/>
                <a:gd name="T53" fmla="*/ 4427 h 5788"/>
                <a:gd name="T54" fmla="*/ 710 w 5788"/>
                <a:gd name="T55" fmla="*/ 5510 h 5788"/>
                <a:gd name="T56" fmla="*/ 1926 w 5788"/>
                <a:gd name="T57" fmla="*/ 4293 h 5788"/>
                <a:gd name="T58" fmla="*/ 1494 w 5788"/>
                <a:gd name="T59" fmla="*/ 3862 h 5788"/>
                <a:gd name="T60" fmla="*/ 1694 w 5788"/>
                <a:gd name="T61" fmla="*/ 3788 h 5788"/>
                <a:gd name="T62" fmla="*/ 1910 w 5788"/>
                <a:gd name="T63" fmla="*/ 3877 h 5788"/>
                <a:gd name="T64" fmla="*/ 2000 w 5788"/>
                <a:gd name="T65" fmla="*/ 4094 h 5788"/>
                <a:gd name="T66" fmla="*/ 1926 w 5788"/>
                <a:gd name="T67" fmla="*/ 4293 h 5788"/>
                <a:gd name="T68" fmla="*/ 2097 w 5788"/>
                <a:gd name="T69" fmla="*/ 3808 h 5788"/>
                <a:gd name="T70" fmla="*/ 2043 w 5788"/>
                <a:gd name="T71" fmla="*/ 3745 h 5788"/>
                <a:gd name="T72" fmla="*/ 1979 w 5788"/>
                <a:gd name="T73" fmla="*/ 3691 h 5788"/>
                <a:gd name="T74" fmla="*/ 2327 w 5788"/>
                <a:gd name="T75" fmla="*/ 3343 h 5788"/>
                <a:gd name="T76" fmla="*/ 2445 w 5788"/>
                <a:gd name="T77" fmla="*/ 3460 h 5788"/>
                <a:gd name="T78" fmla="*/ 2097 w 5788"/>
                <a:gd name="T79" fmla="*/ 3808 h 5788"/>
                <a:gd name="T80" fmla="*/ 3794 w 5788"/>
                <a:gd name="T81" fmla="*/ 3800 h 5788"/>
                <a:gd name="T82" fmla="*/ 1988 w 5788"/>
                <a:gd name="T83" fmla="*/ 1994 h 5788"/>
                <a:gd name="T84" fmla="*/ 3794 w 5788"/>
                <a:gd name="T85" fmla="*/ 188 h 5788"/>
                <a:gd name="T86" fmla="*/ 5600 w 5788"/>
                <a:gd name="T87" fmla="*/ 1994 h 5788"/>
                <a:gd name="T88" fmla="*/ 3794 w 5788"/>
                <a:gd name="T89" fmla="*/ 3800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8" h="5788">
                  <a:moveTo>
                    <a:pt x="3794" y="0"/>
                  </a:moveTo>
                  <a:cubicBezTo>
                    <a:pt x="2694" y="0"/>
                    <a:pt x="1800" y="894"/>
                    <a:pt x="1800" y="1994"/>
                  </a:cubicBezTo>
                  <a:cubicBezTo>
                    <a:pt x="1800" y="2446"/>
                    <a:pt x="1952" y="2864"/>
                    <a:pt x="2206" y="3199"/>
                  </a:cubicBezTo>
                  <a:lnTo>
                    <a:pt x="1802" y="3602"/>
                  </a:lnTo>
                  <a:cubicBezTo>
                    <a:pt x="1800" y="3605"/>
                    <a:pt x="1798" y="3608"/>
                    <a:pt x="1795" y="3610"/>
                  </a:cubicBezTo>
                  <a:cubicBezTo>
                    <a:pt x="1762" y="3604"/>
                    <a:pt x="1728" y="3600"/>
                    <a:pt x="1694" y="3600"/>
                  </a:cubicBezTo>
                  <a:cubicBezTo>
                    <a:pt x="1562" y="3600"/>
                    <a:pt x="1438" y="3651"/>
                    <a:pt x="1345" y="3745"/>
                  </a:cubicBezTo>
                  <a:lnTo>
                    <a:pt x="145" y="4945"/>
                  </a:lnTo>
                  <a:cubicBezTo>
                    <a:pt x="51" y="5038"/>
                    <a:pt x="0" y="5162"/>
                    <a:pt x="0" y="5294"/>
                  </a:cubicBezTo>
                  <a:cubicBezTo>
                    <a:pt x="0" y="5426"/>
                    <a:pt x="51" y="5550"/>
                    <a:pt x="145" y="5643"/>
                  </a:cubicBezTo>
                  <a:cubicBezTo>
                    <a:pt x="238" y="5736"/>
                    <a:pt x="362" y="5788"/>
                    <a:pt x="494" y="5788"/>
                  </a:cubicBezTo>
                  <a:cubicBezTo>
                    <a:pt x="626" y="5788"/>
                    <a:pt x="750" y="5736"/>
                    <a:pt x="843" y="5643"/>
                  </a:cubicBezTo>
                  <a:lnTo>
                    <a:pt x="2043" y="4443"/>
                  </a:lnTo>
                  <a:cubicBezTo>
                    <a:pt x="2136" y="4350"/>
                    <a:pt x="2188" y="4226"/>
                    <a:pt x="2188" y="4094"/>
                  </a:cubicBezTo>
                  <a:cubicBezTo>
                    <a:pt x="2188" y="4059"/>
                    <a:pt x="2184" y="4025"/>
                    <a:pt x="2177" y="3992"/>
                  </a:cubicBezTo>
                  <a:cubicBezTo>
                    <a:pt x="2180" y="3990"/>
                    <a:pt x="2182" y="3988"/>
                    <a:pt x="2185" y="3985"/>
                  </a:cubicBezTo>
                  <a:lnTo>
                    <a:pt x="2589" y="3581"/>
                  </a:lnTo>
                  <a:cubicBezTo>
                    <a:pt x="2924" y="3836"/>
                    <a:pt x="3341" y="3988"/>
                    <a:pt x="3794" y="3988"/>
                  </a:cubicBezTo>
                  <a:cubicBezTo>
                    <a:pt x="4893" y="3988"/>
                    <a:pt x="5788" y="3093"/>
                    <a:pt x="5788" y="1994"/>
                  </a:cubicBezTo>
                  <a:cubicBezTo>
                    <a:pt x="5788" y="894"/>
                    <a:pt x="4893" y="0"/>
                    <a:pt x="3794" y="0"/>
                  </a:cubicBezTo>
                  <a:close/>
                  <a:moveTo>
                    <a:pt x="710" y="5510"/>
                  </a:moveTo>
                  <a:cubicBezTo>
                    <a:pt x="652" y="5568"/>
                    <a:pt x="576" y="5600"/>
                    <a:pt x="494" y="5600"/>
                  </a:cubicBezTo>
                  <a:cubicBezTo>
                    <a:pt x="412" y="5600"/>
                    <a:pt x="335" y="5568"/>
                    <a:pt x="277" y="5510"/>
                  </a:cubicBezTo>
                  <a:cubicBezTo>
                    <a:pt x="219" y="5452"/>
                    <a:pt x="188" y="5376"/>
                    <a:pt x="188" y="5294"/>
                  </a:cubicBezTo>
                  <a:cubicBezTo>
                    <a:pt x="188" y="5212"/>
                    <a:pt x="219" y="5135"/>
                    <a:pt x="277" y="5077"/>
                  </a:cubicBezTo>
                  <a:lnTo>
                    <a:pt x="1361" y="3994"/>
                  </a:lnTo>
                  <a:lnTo>
                    <a:pt x="1794" y="4427"/>
                  </a:lnTo>
                  <a:lnTo>
                    <a:pt x="710" y="5510"/>
                  </a:lnTo>
                  <a:close/>
                  <a:moveTo>
                    <a:pt x="1926" y="4293"/>
                  </a:moveTo>
                  <a:lnTo>
                    <a:pt x="1494" y="3862"/>
                  </a:lnTo>
                  <a:cubicBezTo>
                    <a:pt x="1552" y="3813"/>
                    <a:pt x="1623" y="3788"/>
                    <a:pt x="1694" y="3788"/>
                  </a:cubicBezTo>
                  <a:cubicBezTo>
                    <a:pt x="1772" y="3788"/>
                    <a:pt x="1851" y="3818"/>
                    <a:pt x="1910" y="3877"/>
                  </a:cubicBezTo>
                  <a:cubicBezTo>
                    <a:pt x="1968" y="3935"/>
                    <a:pt x="2000" y="4012"/>
                    <a:pt x="2000" y="4094"/>
                  </a:cubicBezTo>
                  <a:cubicBezTo>
                    <a:pt x="2000" y="4168"/>
                    <a:pt x="1974" y="4238"/>
                    <a:pt x="1926" y="4293"/>
                  </a:cubicBezTo>
                  <a:close/>
                  <a:moveTo>
                    <a:pt x="2097" y="3808"/>
                  </a:moveTo>
                  <a:cubicBezTo>
                    <a:pt x="2081" y="3786"/>
                    <a:pt x="2063" y="3765"/>
                    <a:pt x="2043" y="3745"/>
                  </a:cubicBezTo>
                  <a:cubicBezTo>
                    <a:pt x="2023" y="3725"/>
                    <a:pt x="2002" y="3707"/>
                    <a:pt x="1979" y="3691"/>
                  </a:cubicBezTo>
                  <a:lnTo>
                    <a:pt x="2327" y="3343"/>
                  </a:lnTo>
                  <a:cubicBezTo>
                    <a:pt x="2365" y="3384"/>
                    <a:pt x="2404" y="3423"/>
                    <a:pt x="2445" y="3460"/>
                  </a:cubicBezTo>
                  <a:lnTo>
                    <a:pt x="2097" y="3808"/>
                  </a:lnTo>
                  <a:close/>
                  <a:moveTo>
                    <a:pt x="3794" y="3800"/>
                  </a:moveTo>
                  <a:cubicBezTo>
                    <a:pt x="2798" y="3800"/>
                    <a:pt x="1988" y="2990"/>
                    <a:pt x="1988" y="1994"/>
                  </a:cubicBezTo>
                  <a:cubicBezTo>
                    <a:pt x="1988" y="998"/>
                    <a:pt x="2798" y="188"/>
                    <a:pt x="3794" y="188"/>
                  </a:cubicBezTo>
                  <a:cubicBezTo>
                    <a:pt x="4790" y="188"/>
                    <a:pt x="5600" y="998"/>
                    <a:pt x="5600" y="1994"/>
                  </a:cubicBezTo>
                  <a:cubicBezTo>
                    <a:pt x="5600" y="2990"/>
                    <a:pt x="4790" y="3800"/>
                    <a:pt x="3794" y="3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364">
              <a:extLst>
                <a:ext uri="{FF2B5EF4-FFF2-40B4-BE49-F238E27FC236}">
                  <a16:creationId xmlns:a16="http://schemas.microsoft.com/office/drawing/2014/main" id="{B88C7B44-6413-4B76-8442-B78E63A5D8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" y="3342"/>
              <a:ext cx="173" cy="173"/>
            </a:xfrm>
            <a:custGeom>
              <a:avLst/>
              <a:gdLst>
                <a:gd name="T0" fmla="*/ 1594 w 3188"/>
                <a:gd name="T1" fmla="*/ 0 h 3188"/>
                <a:gd name="T2" fmla="*/ 0 w 3188"/>
                <a:gd name="T3" fmla="*/ 1594 h 3188"/>
                <a:gd name="T4" fmla="*/ 1594 w 3188"/>
                <a:gd name="T5" fmla="*/ 3188 h 3188"/>
                <a:gd name="T6" fmla="*/ 3188 w 3188"/>
                <a:gd name="T7" fmla="*/ 1594 h 3188"/>
                <a:gd name="T8" fmla="*/ 1594 w 3188"/>
                <a:gd name="T9" fmla="*/ 0 h 3188"/>
                <a:gd name="T10" fmla="*/ 1594 w 3188"/>
                <a:gd name="T11" fmla="*/ 3000 h 3188"/>
                <a:gd name="T12" fmla="*/ 188 w 3188"/>
                <a:gd name="T13" fmla="*/ 1594 h 3188"/>
                <a:gd name="T14" fmla="*/ 1594 w 3188"/>
                <a:gd name="T15" fmla="*/ 188 h 3188"/>
                <a:gd name="T16" fmla="*/ 3000 w 3188"/>
                <a:gd name="T17" fmla="*/ 1594 h 3188"/>
                <a:gd name="T18" fmla="*/ 1594 w 3188"/>
                <a:gd name="T19" fmla="*/ 300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8" h="3188">
                  <a:moveTo>
                    <a:pt x="1594" y="0"/>
                  </a:moveTo>
                  <a:cubicBezTo>
                    <a:pt x="715" y="0"/>
                    <a:pt x="0" y="715"/>
                    <a:pt x="0" y="1594"/>
                  </a:cubicBezTo>
                  <a:cubicBezTo>
                    <a:pt x="0" y="2473"/>
                    <a:pt x="715" y="3188"/>
                    <a:pt x="1594" y="3188"/>
                  </a:cubicBezTo>
                  <a:cubicBezTo>
                    <a:pt x="2473" y="3188"/>
                    <a:pt x="3188" y="2473"/>
                    <a:pt x="3188" y="1594"/>
                  </a:cubicBezTo>
                  <a:cubicBezTo>
                    <a:pt x="3188" y="715"/>
                    <a:pt x="2473" y="0"/>
                    <a:pt x="1594" y="0"/>
                  </a:cubicBezTo>
                  <a:close/>
                  <a:moveTo>
                    <a:pt x="1594" y="3000"/>
                  </a:moveTo>
                  <a:cubicBezTo>
                    <a:pt x="818" y="3000"/>
                    <a:pt x="188" y="2369"/>
                    <a:pt x="188" y="1594"/>
                  </a:cubicBezTo>
                  <a:cubicBezTo>
                    <a:pt x="188" y="818"/>
                    <a:pt x="818" y="188"/>
                    <a:pt x="1594" y="188"/>
                  </a:cubicBezTo>
                  <a:cubicBezTo>
                    <a:pt x="2369" y="188"/>
                    <a:pt x="3000" y="818"/>
                    <a:pt x="3000" y="1594"/>
                  </a:cubicBezTo>
                  <a:cubicBezTo>
                    <a:pt x="3000" y="2369"/>
                    <a:pt x="2369" y="3000"/>
                    <a:pt x="1594" y="3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365">
              <a:extLst>
                <a:ext uri="{FF2B5EF4-FFF2-40B4-BE49-F238E27FC236}">
                  <a16:creationId xmlns:a16="http://schemas.microsoft.com/office/drawing/2014/main" id="{7BE5AF20-1270-4E5B-B696-9F745D58F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" y="3372"/>
              <a:ext cx="38" cy="99"/>
            </a:xfrm>
            <a:custGeom>
              <a:avLst/>
              <a:gdLst>
                <a:gd name="T0" fmla="*/ 158 w 701"/>
                <a:gd name="T1" fmla="*/ 28 h 1823"/>
                <a:gd name="T2" fmla="*/ 28 w 701"/>
                <a:gd name="T3" fmla="*/ 55 h 1823"/>
                <a:gd name="T4" fmla="*/ 55 w 701"/>
                <a:gd name="T5" fmla="*/ 185 h 1823"/>
                <a:gd name="T6" fmla="*/ 513 w 701"/>
                <a:gd name="T7" fmla="*/ 1029 h 1823"/>
                <a:gd name="T8" fmla="*/ 283 w 701"/>
                <a:gd name="T9" fmla="*/ 1669 h 1823"/>
                <a:gd name="T10" fmla="*/ 296 w 701"/>
                <a:gd name="T11" fmla="*/ 1801 h 1823"/>
                <a:gd name="T12" fmla="*/ 355 w 701"/>
                <a:gd name="T13" fmla="*/ 1823 h 1823"/>
                <a:gd name="T14" fmla="*/ 428 w 701"/>
                <a:gd name="T15" fmla="*/ 1788 h 1823"/>
                <a:gd name="T16" fmla="*/ 701 w 701"/>
                <a:gd name="T17" fmla="*/ 1029 h 1823"/>
                <a:gd name="T18" fmla="*/ 158 w 701"/>
                <a:gd name="T19" fmla="*/ 28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1823">
                  <a:moveTo>
                    <a:pt x="158" y="28"/>
                  </a:moveTo>
                  <a:cubicBezTo>
                    <a:pt x="114" y="0"/>
                    <a:pt x="56" y="12"/>
                    <a:pt x="28" y="55"/>
                  </a:cubicBezTo>
                  <a:cubicBezTo>
                    <a:pt x="0" y="99"/>
                    <a:pt x="12" y="157"/>
                    <a:pt x="55" y="185"/>
                  </a:cubicBezTo>
                  <a:cubicBezTo>
                    <a:pt x="342" y="372"/>
                    <a:pt x="513" y="687"/>
                    <a:pt x="513" y="1029"/>
                  </a:cubicBezTo>
                  <a:cubicBezTo>
                    <a:pt x="513" y="1262"/>
                    <a:pt x="431" y="1490"/>
                    <a:pt x="283" y="1669"/>
                  </a:cubicBezTo>
                  <a:cubicBezTo>
                    <a:pt x="250" y="1709"/>
                    <a:pt x="256" y="1768"/>
                    <a:pt x="296" y="1801"/>
                  </a:cubicBezTo>
                  <a:cubicBezTo>
                    <a:pt x="313" y="1816"/>
                    <a:pt x="334" y="1823"/>
                    <a:pt x="355" y="1823"/>
                  </a:cubicBezTo>
                  <a:cubicBezTo>
                    <a:pt x="382" y="1823"/>
                    <a:pt x="409" y="1811"/>
                    <a:pt x="428" y="1788"/>
                  </a:cubicBezTo>
                  <a:cubicBezTo>
                    <a:pt x="604" y="1575"/>
                    <a:pt x="701" y="1306"/>
                    <a:pt x="701" y="1029"/>
                  </a:cubicBezTo>
                  <a:cubicBezTo>
                    <a:pt x="701" y="624"/>
                    <a:pt x="498" y="249"/>
                    <a:pt x="158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366">
              <a:extLst>
                <a:ext uri="{FF2B5EF4-FFF2-40B4-BE49-F238E27FC236}">
                  <a16:creationId xmlns:a16="http://schemas.microsoft.com/office/drawing/2014/main" id="{FBD82D83-9A7A-44C9-AF11-81D606ACB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" y="3363"/>
              <a:ext cx="21" cy="12"/>
            </a:xfrm>
            <a:custGeom>
              <a:avLst/>
              <a:gdLst>
                <a:gd name="T0" fmla="*/ 311 w 395"/>
                <a:gd name="T1" fmla="*/ 20 h 206"/>
                <a:gd name="T2" fmla="*/ 94 w 395"/>
                <a:gd name="T3" fmla="*/ 0 h 206"/>
                <a:gd name="T4" fmla="*/ 0 w 395"/>
                <a:gd name="T5" fmla="*/ 94 h 206"/>
                <a:gd name="T6" fmla="*/ 94 w 395"/>
                <a:gd name="T7" fmla="*/ 188 h 206"/>
                <a:gd name="T8" fmla="*/ 277 w 395"/>
                <a:gd name="T9" fmla="*/ 204 h 206"/>
                <a:gd name="T10" fmla="*/ 294 w 395"/>
                <a:gd name="T11" fmla="*/ 206 h 206"/>
                <a:gd name="T12" fmla="*/ 386 w 395"/>
                <a:gd name="T13" fmla="*/ 129 h 206"/>
                <a:gd name="T14" fmla="*/ 311 w 395"/>
                <a:gd name="T15" fmla="*/ 2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206">
                  <a:moveTo>
                    <a:pt x="311" y="20"/>
                  </a:moveTo>
                  <a:cubicBezTo>
                    <a:pt x="240" y="7"/>
                    <a:pt x="167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55" y="188"/>
                    <a:pt x="217" y="193"/>
                    <a:pt x="277" y="204"/>
                  </a:cubicBezTo>
                  <a:cubicBezTo>
                    <a:pt x="283" y="205"/>
                    <a:pt x="288" y="206"/>
                    <a:pt x="294" y="206"/>
                  </a:cubicBezTo>
                  <a:cubicBezTo>
                    <a:pt x="338" y="206"/>
                    <a:pt x="378" y="174"/>
                    <a:pt x="386" y="129"/>
                  </a:cubicBezTo>
                  <a:cubicBezTo>
                    <a:pt x="395" y="78"/>
                    <a:pt x="362" y="29"/>
                    <a:pt x="311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659B9AD9-AD66-4365-9BDB-9D3029B3CB82}"/>
              </a:ext>
            </a:extLst>
          </p:cNvPr>
          <p:cNvSpPr/>
          <p:nvPr/>
        </p:nvSpPr>
        <p:spPr>
          <a:xfrm rot="2731115" flipH="1">
            <a:off x="4684565" y="4075821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 бериш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175" name="Group 1545">
            <a:extLst>
              <a:ext uri="{FF2B5EF4-FFF2-40B4-BE49-F238E27FC236}">
                <a16:creationId xmlns:a16="http://schemas.microsoft.com/office/drawing/2014/main" id="{2327CF8B-661C-4BC8-A36A-D515496730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90661" y="3314363"/>
            <a:ext cx="595194" cy="574552"/>
            <a:chOff x="144" y="439"/>
            <a:chExt cx="173" cy="167"/>
          </a:xfrm>
          <a:solidFill>
            <a:schemeClr val="bg2">
              <a:lumMod val="25000"/>
            </a:schemeClr>
          </a:solidFill>
        </p:grpSpPr>
        <p:sp>
          <p:nvSpPr>
            <p:cNvPr id="176" name="Freeform 1546">
              <a:extLst>
                <a:ext uri="{FF2B5EF4-FFF2-40B4-BE49-F238E27FC236}">
                  <a16:creationId xmlns:a16="http://schemas.microsoft.com/office/drawing/2014/main" id="{41ADAE1F-7D79-4260-9735-9B65B8AC0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" y="439"/>
              <a:ext cx="151" cy="150"/>
            </a:xfrm>
            <a:custGeom>
              <a:avLst/>
              <a:gdLst>
                <a:gd name="T0" fmla="*/ 1298 w 14023"/>
                <a:gd name="T1" fmla="*/ 14023 h 14023"/>
                <a:gd name="T2" fmla="*/ 8050 w 14023"/>
                <a:gd name="T3" fmla="*/ 14023 h 14023"/>
                <a:gd name="T4" fmla="*/ 8050 w 14023"/>
                <a:gd name="T5" fmla="*/ 13503 h 14023"/>
                <a:gd name="T6" fmla="*/ 1298 w 14023"/>
                <a:gd name="T7" fmla="*/ 13503 h 14023"/>
                <a:gd name="T8" fmla="*/ 519 w 14023"/>
                <a:gd name="T9" fmla="*/ 12724 h 14023"/>
                <a:gd name="T10" fmla="*/ 519 w 14023"/>
                <a:gd name="T11" fmla="*/ 1298 h 14023"/>
                <a:gd name="T12" fmla="*/ 1298 w 14023"/>
                <a:gd name="T13" fmla="*/ 519 h 14023"/>
                <a:gd name="T14" fmla="*/ 12724 w 14023"/>
                <a:gd name="T15" fmla="*/ 519 h 14023"/>
                <a:gd name="T16" fmla="*/ 13503 w 14023"/>
                <a:gd name="T17" fmla="*/ 1298 h 14023"/>
                <a:gd name="T18" fmla="*/ 13503 w 14023"/>
                <a:gd name="T19" fmla="*/ 7271 h 14023"/>
                <a:gd name="T20" fmla="*/ 14023 w 14023"/>
                <a:gd name="T21" fmla="*/ 7271 h 14023"/>
                <a:gd name="T22" fmla="*/ 14023 w 14023"/>
                <a:gd name="T23" fmla="*/ 1298 h 14023"/>
                <a:gd name="T24" fmla="*/ 12724 w 14023"/>
                <a:gd name="T25" fmla="*/ 0 h 14023"/>
                <a:gd name="T26" fmla="*/ 1298 w 14023"/>
                <a:gd name="T27" fmla="*/ 0 h 14023"/>
                <a:gd name="T28" fmla="*/ 0 w 14023"/>
                <a:gd name="T29" fmla="*/ 1298 h 14023"/>
                <a:gd name="T30" fmla="*/ 0 w 14023"/>
                <a:gd name="T31" fmla="*/ 12724 h 14023"/>
                <a:gd name="T32" fmla="*/ 1298 w 14023"/>
                <a:gd name="T33" fmla="*/ 14023 h 14023"/>
                <a:gd name="T34" fmla="*/ 1298 w 14023"/>
                <a:gd name="T35" fmla="*/ 14023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23" h="14023">
                  <a:moveTo>
                    <a:pt x="1298" y="14023"/>
                  </a:moveTo>
                  <a:lnTo>
                    <a:pt x="8050" y="14023"/>
                  </a:lnTo>
                  <a:lnTo>
                    <a:pt x="8050" y="13503"/>
                  </a:lnTo>
                  <a:lnTo>
                    <a:pt x="1298" y="13503"/>
                  </a:lnTo>
                  <a:cubicBezTo>
                    <a:pt x="868" y="13503"/>
                    <a:pt x="519" y="13155"/>
                    <a:pt x="519" y="12724"/>
                  </a:cubicBezTo>
                  <a:lnTo>
                    <a:pt x="519" y="1298"/>
                  </a:lnTo>
                  <a:cubicBezTo>
                    <a:pt x="519" y="868"/>
                    <a:pt x="868" y="519"/>
                    <a:pt x="1298" y="519"/>
                  </a:cubicBezTo>
                  <a:lnTo>
                    <a:pt x="12724" y="519"/>
                  </a:lnTo>
                  <a:cubicBezTo>
                    <a:pt x="13155" y="519"/>
                    <a:pt x="13503" y="868"/>
                    <a:pt x="13503" y="1298"/>
                  </a:cubicBezTo>
                  <a:lnTo>
                    <a:pt x="13503" y="7271"/>
                  </a:lnTo>
                  <a:lnTo>
                    <a:pt x="14023" y="7271"/>
                  </a:lnTo>
                  <a:lnTo>
                    <a:pt x="14023" y="1298"/>
                  </a:lnTo>
                  <a:cubicBezTo>
                    <a:pt x="14022" y="582"/>
                    <a:pt x="13441" y="1"/>
                    <a:pt x="12724" y="0"/>
                  </a:cubicBezTo>
                  <a:lnTo>
                    <a:pt x="1298" y="0"/>
                  </a:lnTo>
                  <a:cubicBezTo>
                    <a:pt x="582" y="1"/>
                    <a:pt x="1" y="582"/>
                    <a:pt x="0" y="1298"/>
                  </a:cubicBezTo>
                  <a:lnTo>
                    <a:pt x="0" y="12724"/>
                  </a:lnTo>
                  <a:cubicBezTo>
                    <a:pt x="1" y="13441"/>
                    <a:pt x="582" y="14022"/>
                    <a:pt x="1298" y="14023"/>
                  </a:cubicBezTo>
                  <a:close/>
                  <a:moveTo>
                    <a:pt x="1298" y="14023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1547">
              <a:extLst>
                <a:ext uri="{FF2B5EF4-FFF2-40B4-BE49-F238E27FC236}">
                  <a16:creationId xmlns:a16="http://schemas.microsoft.com/office/drawing/2014/main" id="{6B590459-DABE-446F-B09F-9EF6362EE7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" y="450"/>
              <a:ext cx="6" cy="5"/>
            </a:xfrm>
            <a:custGeom>
              <a:avLst/>
              <a:gdLst>
                <a:gd name="T0" fmla="*/ 0 w 519"/>
                <a:gd name="T1" fmla="*/ 0 h 519"/>
                <a:gd name="T2" fmla="*/ 519 w 519"/>
                <a:gd name="T3" fmla="*/ 0 h 519"/>
                <a:gd name="T4" fmla="*/ 519 w 519"/>
                <a:gd name="T5" fmla="*/ 519 h 519"/>
                <a:gd name="T6" fmla="*/ 0 w 519"/>
                <a:gd name="T7" fmla="*/ 519 h 519"/>
                <a:gd name="T8" fmla="*/ 0 w 519"/>
                <a:gd name="T9" fmla="*/ 0 h 519"/>
                <a:gd name="T10" fmla="*/ 0 w 519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9" h="519">
                  <a:moveTo>
                    <a:pt x="0" y="0"/>
                  </a:moveTo>
                  <a:lnTo>
                    <a:pt x="519" y="0"/>
                  </a:lnTo>
                  <a:lnTo>
                    <a:pt x="519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1548">
              <a:extLst>
                <a:ext uri="{FF2B5EF4-FFF2-40B4-BE49-F238E27FC236}">
                  <a16:creationId xmlns:a16="http://schemas.microsoft.com/office/drawing/2014/main" id="{FAC097DC-3CDF-4C1D-8FFE-B9A99CDDA1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" y="450"/>
              <a:ext cx="6" cy="5"/>
            </a:xfrm>
            <a:custGeom>
              <a:avLst/>
              <a:gdLst>
                <a:gd name="T0" fmla="*/ 0 w 520"/>
                <a:gd name="T1" fmla="*/ 0 h 519"/>
                <a:gd name="T2" fmla="*/ 520 w 520"/>
                <a:gd name="T3" fmla="*/ 0 h 519"/>
                <a:gd name="T4" fmla="*/ 520 w 520"/>
                <a:gd name="T5" fmla="*/ 519 h 519"/>
                <a:gd name="T6" fmla="*/ 0 w 520"/>
                <a:gd name="T7" fmla="*/ 519 h 519"/>
                <a:gd name="T8" fmla="*/ 0 w 520"/>
                <a:gd name="T9" fmla="*/ 0 h 519"/>
                <a:gd name="T10" fmla="*/ 0 w 520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0" h="519">
                  <a:moveTo>
                    <a:pt x="0" y="0"/>
                  </a:moveTo>
                  <a:lnTo>
                    <a:pt x="520" y="0"/>
                  </a:lnTo>
                  <a:lnTo>
                    <a:pt x="520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549">
              <a:extLst>
                <a:ext uri="{FF2B5EF4-FFF2-40B4-BE49-F238E27FC236}">
                  <a16:creationId xmlns:a16="http://schemas.microsoft.com/office/drawing/2014/main" id="{CA63713E-5BC2-4933-98FE-8089A65C64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" y="450"/>
              <a:ext cx="6" cy="5"/>
            </a:xfrm>
            <a:custGeom>
              <a:avLst/>
              <a:gdLst>
                <a:gd name="T0" fmla="*/ 0 w 520"/>
                <a:gd name="T1" fmla="*/ 0 h 519"/>
                <a:gd name="T2" fmla="*/ 520 w 520"/>
                <a:gd name="T3" fmla="*/ 0 h 519"/>
                <a:gd name="T4" fmla="*/ 520 w 520"/>
                <a:gd name="T5" fmla="*/ 519 h 519"/>
                <a:gd name="T6" fmla="*/ 0 w 520"/>
                <a:gd name="T7" fmla="*/ 519 h 519"/>
                <a:gd name="T8" fmla="*/ 0 w 520"/>
                <a:gd name="T9" fmla="*/ 0 h 519"/>
                <a:gd name="T10" fmla="*/ 0 w 520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0" h="519">
                  <a:moveTo>
                    <a:pt x="0" y="0"/>
                  </a:moveTo>
                  <a:lnTo>
                    <a:pt x="520" y="0"/>
                  </a:lnTo>
                  <a:lnTo>
                    <a:pt x="520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550">
              <a:extLst>
                <a:ext uri="{FF2B5EF4-FFF2-40B4-BE49-F238E27FC236}">
                  <a16:creationId xmlns:a16="http://schemas.microsoft.com/office/drawing/2014/main" id="{599EA0D7-2871-419C-9507-32830847DA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" y="461"/>
              <a:ext cx="128" cy="6"/>
            </a:xfrm>
            <a:custGeom>
              <a:avLst/>
              <a:gdLst>
                <a:gd name="T0" fmla="*/ 0 w 11945"/>
                <a:gd name="T1" fmla="*/ 0 h 520"/>
                <a:gd name="T2" fmla="*/ 11945 w 11945"/>
                <a:gd name="T3" fmla="*/ 0 h 520"/>
                <a:gd name="T4" fmla="*/ 11945 w 11945"/>
                <a:gd name="T5" fmla="*/ 520 h 520"/>
                <a:gd name="T6" fmla="*/ 0 w 11945"/>
                <a:gd name="T7" fmla="*/ 520 h 520"/>
                <a:gd name="T8" fmla="*/ 0 w 11945"/>
                <a:gd name="T9" fmla="*/ 0 h 520"/>
                <a:gd name="T10" fmla="*/ 0 w 11945"/>
                <a:gd name="T11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45" h="520">
                  <a:moveTo>
                    <a:pt x="0" y="0"/>
                  </a:moveTo>
                  <a:lnTo>
                    <a:pt x="11945" y="0"/>
                  </a:lnTo>
                  <a:lnTo>
                    <a:pt x="11945" y="520"/>
                  </a:lnTo>
                  <a:lnTo>
                    <a:pt x="0" y="520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1551">
              <a:extLst>
                <a:ext uri="{FF2B5EF4-FFF2-40B4-BE49-F238E27FC236}">
                  <a16:creationId xmlns:a16="http://schemas.microsoft.com/office/drawing/2014/main" id="{013DFC36-D6C8-45D1-80F6-33129F1755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" y="473"/>
              <a:ext cx="34" cy="34"/>
            </a:xfrm>
            <a:custGeom>
              <a:avLst/>
              <a:gdLst>
                <a:gd name="T0" fmla="*/ 2810 w 3177"/>
                <a:gd name="T1" fmla="*/ 0 h 3177"/>
                <a:gd name="T2" fmla="*/ 2150 w 3177"/>
                <a:gd name="T3" fmla="*/ 660 h 3177"/>
                <a:gd name="T4" fmla="*/ 423 w 3177"/>
                <a:gd name="T5" fmla="*/ 922 h 3177"/>
                <a:gd name="T6" fmla="*/ 510 w 3177"/>
                <a:gd name="T7" fmla="*/ 2667 h 3177"/>
                <a:gd name="T8" fmla="*/ 2255 w 3177"/>
                <a:gd name="T9" fmla="*/ 2754 h 3177"/>
                <a:gd name="T10" fmla="*/ 2517 w 3177"/>
                <a:gd name="T11" fmla="*/ 1027 h 3177"/>
                <a:gd name="T12" fmla="*/ 3177 w 3177"/>
                <a:gd name="T13" fmla="*/ 368 h 3177"/>
                <a:gd name="T14" fmla="*/ 2810 w 3177"/>
                <a:gd name="T15" fmla="*/ 0 h 3177"/>
                <a:gd name="T16" fmla="*/ 1435 w 3177"/>
                <a:gd name="T17" fmla="*/ 2521 h 3177"/>
                <a:gd name="T18" fmla="*/ 656 w 3177"/>
                <a:gd name="T19" fmla="*/ 1742 h 3177"/>
                <a:gd name="T20" fmla="*/ 1435 w 3177"/>
                <a:gd name="T21" fmla="*/ 963 h 3177"/>
                <a:gd name="T22" fmla="*/ 1769 w 3177"/>
                <a:gd name="T23" fmla="*/ 1041 h 3177"/>
                <a:gd name="T24" fmla="*/ 1252 w 3177"/>
                <a:gd name="T25" fmla="*/ 1558 h 3177"/>
                <a:gd name="T26" fmla="*/ 1619 w 3177"/>
                <a:gd name="T27" fmla="*/ 1925 h 3177"/>
                <a:gd name="T28" fmla="*/ 2136 w 3177"/>
                <a:gd name="T29" fmla="*/ 1408 h 3177"/>
                <a:gd name="T30" fmla="*/ 2214 w 3177"/>
                <a:gd name="T31" fmla="*/ 1742 h 3177"/>
                <a:gd name="T32" fmla="*/ 1435 w 3177"/>
                <a:gd name="T33" fmla="*/ 2521 h 3177"/>
                <a:gd name="T34" fmla="*/ 1435 w 3177"/>
                <a:gd name="T35" fmla="*/ 2521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7" h="3177">
                  <a:moveTo>
                    <a:pt x="2810" y="0"/>
                  </a:moveTo>
                  <a:lnTo>
                    <a:pt x="2150" y="660"/>
                  </a:lnTo>
                  <a:cubicBezTo>
                    <a:pt x="1592" y="291"/>
                    <a:pt x="846" y="404"/>
                    <a:pt x="423" y="922"/>
                  </a:cubicBezTo>
                  <a:cubicBezTo>
                    <a:pt x="0" y="1440"/>
                    <a:pt x="38" y="2194"/>
                    <a:pt x="510" y="2667"/>
                  </a:cubicBezTo>
                  <a:cubicBezTo>
                    <a:pt x="983" y="3140"/>
                    <a:pt x="1737" y="3177"/>
                    <a:pt x="2255" y="2754"/>
                  </a:cubicBezTo>
                  <a:cubicBezTo>
                    <a:pt x="2773" y="2331"/>
                    <a:pt x="2886" y="1585"/>
                    <a:pt x="2517" y="1027"/>
                  </a:cubicBezTo>
                  <a:lnTo>
                    <a:pt x="3177" y="368"/>
                  </a:lnTo>
                  <a:lnTo>
                    <a:pt x="2810" y="0"/>
                  </a:lnTo>
                  <a:close/>
                  <a:moveTo>
                    <a:pt x="1435" y="2521"/>
                  </a:moveTo>
                  <a:cubicBezTo>
                    <a:pt x="1005" y="2521"/>
                    <a:pt x="656" y="2172"/>
                    <a:pt x="656" y="1742"/>
                  </a:cubicBezTo>
                  <a:cubicBezTo>
                    <a:pt x="656" y="1312"/>
                    <a:pt x="1005" y="963"/>
                    <a:pt x="1435" y="963"/>
                  </a:cubicBezTo>
                  <a:cubicBezTo>
                    <a:pt x="1551" y="963"/>
                    <a:pt x="1665" y="990"/>
                    <a:pt x="1769" y="1041"/>
                  </a:cubicBezTo>
                  <a:lnTo>
                    <a:pt x="1252" y="1558"/>
                  </a:lnTo>
                  <a:lnTo>
                    <a:pt x="1619" y="1925"/>
                  </a:lnTo>
                  <a:lnTo>
                    <a:pt x="2136" y="1408"/>
                  </a:lnTo>
                  <a:cubicBezTo>
                    <a:pt x="2187" y="1512"/>
                    <a:pt x="2214" y="1626"/>
                    <a:pt x="2214" y="1742"/>
                  </a:cubicBezTo>
                  <a:cubicBezTo>
                    <a:pt x="2214" y="2172"/>
                    <a:pt x="1865" y="2521"/>
                    <a:pt x="1435" y="2521"/>
                  </a:cubicBezTo>
                  <a:close/>
                  <a:moveTo>
                    <a:pt x="1435" y="2521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552">
              <a:extLst>
                <a:ext uri="{FF2B5EF4-FFF2-40B4-BE49-F238E27FC236}">
                  <a16:creationId xmlns:a16="http://schemas.microsoft.com/office/drawing/2014/main" id="{FA8AC8B4-ACFD-4C4E-99A8-A9846461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483"/>
              <a:ext cx="48" cy="6"/>
            </a:xfrm>
            <a:custGeom>
              <a:avLst/>
              <a:gdLst>
                <a:gd name="T0" fmla="*/ 0 w 4414"/>
                <a:gd name="T1" fmla="*/ 0 h 519"/>
                <a:gd name="T2" fmla="*/ 4414 w 4414"/>
                <a:gd name="T3" fmla="*/ 0 h 519"/>
                <a:gd name="T4" fmla="*/ 4414 w 4414"/>
                <a:gd name="T5" fmla="*/ 519 h 519"/>
                <a:gd name="T6" fmla="*/ 0 w 4414"/>
                <a:gd name="T7" fmla="*/ 519 h 519"/>
                <a:gd name="T8" fmla="*/ 0 w 4414"/>
                <a:gd name="T9" fmla="*/ 0 h 519"/>
                <a:gd name="T10" fmla="*/ 0 w 4414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14" h="519">
                  <a:moveTo>
                    <a:pt x="0" y="0"/>
                  </a:moveTo>
                  <a:lnTo>
                    <a:pt x="4414" y="0"/>
                  </a:lnTo>
                  <a:lnTo>
                    <a:pt x="4414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1553">
              <a:extLst>
                <a:ext uri="{FF2B5EF4-FFF2-40B4-BE49-F238E27FC236}">
                  <a16:creationId xmlns:a16="http://schemas.microsoft.com/office/drawing/2014/main" id="{2D0529F1-6F82-461E-9878-0A1AB68CB0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495"/>
              <a:ext cx="20" cy="5"/>
            </a:xfrm>
            <a:custGeom>
              <a:avLst/>
              <a:gdLst>
                <a:gd name="T0" fmla="*/ 0 w 1817"/>
                <a:gd name="T1" fmla="*/ 0 h 519"/>
                <a:gd name="T2" fmla="*/ 1817 w 1817"/>
                <a:gd name="T3" fmla="*/ 0 h 519"/>
                <a:gd name="T4" fmla="*/ 1817 w 1817"/>
                <a:gd name="T5" fmla="*/ 519 h 519"/>
                <a:gd name="T6" fmla="*/ 0 w 1817"/>
                <a:gd name="T7" fmla="*/ 519 h 519"/>
                <a:gd name="T8" fmla="*/ 0 w 1817"/>
                <a:gd name="T9" fmla="*/ 0 h 519"/>
                <a:gd name="T10" fmla="*/ 0 w 181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7" h="519">
                  <a:moveTo>
                    <a:pt x="0" y="0"/>
                  </a:moveTo>
                  <a:lnTo>
                    <a:pt x="1817" y="0"/>
                  </a:lnTo>
                  <a:lnTo>
                    <a:pt x="181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554">
              <a:extLst>
                <a:ext uri="{FF2B5EF4-FFF2-40B4-BE49-F238E27FC236}">
                  <a16:creationId xmlns:a16="http://schemas.microsoft.com/office/drawing/2014/main" id="{0713AF5C-1F2E-4CF3-AE74-C367315166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" y="495"/>
              <a:ext cx="39" cy="5"/>
            </a:xfrm>
            <a:custGeom>
              <a:avLst/>
              <a:gdLst>
                <a:gd name="T0" fmla="*/ 0 w 3635"/>
                <a:gd name="T1" fmla="*/ 0 h 519"/>
                <a:gd name="T2" fmla="*/ 3635 w 3635"/>
                <a:gd name="T3" fmla="*/ 0 h 519"/>
                <a:gd name="T4" fmla="*/ 3635 w 3635"/>
                <a:gd name="T5" fmla="*/ 519 h 519"/>
                <a:gd name="T6" fmla="*/ 0 w 3635"/>
                <a:gd name="T7" fmla="*/ 519 h 519"/>
                <a:gd name="T8" fmla="*/ 0 w 3635"/>
                <a:gd name="T9" fmla="*/ 0 h 519"/>
                <a:gd name="T10" fmla="*/ 0 w 3635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5" h="519">
                  <a:moveTo>
                    <a:pt x="0" y="0"/>
                  </a:moveTo>
                  <a:lnTo>
                    <a:pt x="3635" y="0"/>
                  </a:lnTo>
                  <a:lnTo>
                    <a:pt x="3635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1555">
              <a:extLst>
                <a:ext uri="{FF2B5EF4-FFF2-40B4-BE49-F238E27FC236}">
                  <a16:creationId xmlns:a16="http://schemas.microsoft.com/office/drawing/2014/main" id="{4DA46988-152A-426E-88B2-03D34EB11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" y="483"/>
              <a:ext cx="28" cy="6"/>
            </a:xfrm>
            <a:custGeom>
              <a:avLst/>
              <a:gdLst>
                <a:gd name="T0" fmla="*/ 0 w 2597"/>
                <a:gd name="T1" fmla="*/ 0 h 519"/>
                <a:gd name="T2" fmla="*/ 2597 w 2597"/>
                <a:gd name="T3" fmla="*/ 0 h 519"/>
                <a:gd name="T4" fmla="*/ 2597 w 2597"/>
                <a:gd name="T5" fmla="*/ 519 h 519"/>
                <a:gd name="T6" fmla="*/ 0 w 2597"/>
                <a:gd name="T7" fmla="*/ 519 h 519"/>
                <a:gd name="T8" fmla="*/ 0 w 2597"/>
                <a:gd name="T9" fmla="*/ 0 h 519"/>
                <a:gd name="T10" fmla="*/ 0 w 259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7" h="519">
                  <a:moveTo>
                    <a:pt x="0" y="0"/>
                  </a:moveTo>
                  <a:lnTo>
                    <a:pt x="2597" y="0"/>
                  </a:lnTo>
                  <a:lnTo>
                    <a:pt x="259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556">
              <a:extLst>
                <a:ext uri="{FF2B5EF4-FFF2-40B4-BE49-F238E27FC236}">
                  <a16:creationId xmlns:a16="http://schemas.microsoft.com/office/drawing/2014/main" id="{9D44F74A-DE53-4794-8596-BD26A38DDD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" y="506"/>
              <a:ext cx="34" cy="35"/>
            </a:xfrm>
            <a:custGeom>
              <a:avLst/>
              <a:gdLst>
                <a:gd name="T0" fmla="*/ 2810 w 3177"/>
                <a:gd name="T1" fmla="*/ 0 h 3178"/>
                <a:gd name="T2" fmla="*/ 2150 w 3177"/>
                <a:gd name="T3" fmla="*/ 660 h 3178"/>
                <a:gd name="T4" fmla="*/ 423 w 3177"/>
                <a:gd name="T5" fmla="*/ 922 h 3178"/>
                <a:gd name="T6" fmla="*/ 510 w 3177"/>
                <a:gd name="T7" fmla="*/ 2667 h 3178"/>
                <a:gd name="T8" fmla="*/ 2255 w 3177"/>
                <a:gd name="T9" fmla="*/ 2754 h 3178"/>
                <a:gd name="T10" fmla="*/ 2517 w 3177"/>
                <a:gd name="T11" fmla="*/ 1027 h 3178"/>
                <a:gd name="T12" fmla="*/ 3177 w 3177"/>
                <a:gd name="T13" fmla="*/ 368 h 3178"/>
                <a:gd name="T14" fmla="*/ 2810 w 3177"/>
                <a:gd name="T15" fmla="*/ 0 h 3178"/>
                <a:gd name="T16" fmla="*/ 1435 w 3177"/>
                <a:gd name="T17" fmla="*/ 2521 h 3178"/>
                <a:gd name="T18" fmla="*/ 656 w 3177"/>
                <a:gd name="T19" fmla="*/ 1742 h 3178"/>
                <a:gd name="T20" fmla="*/ 1435 w 3177"/>
                <a:gd name="T21" fmla="*/ 963 h 3178"/>
                <a:gd name="T22" fmla="*/ 1769 w 3177"/>
                <a:gd name="T23" fmla="*/ 1041 h 3178"/>
                <a:gd name="T24" fmla="*/ 1252 w 3177"/>
                <a:gd name="T25" fmla="*/ 1558 h 3178"/>
                <a:gd name="T26" fmla="*/ 1619 w 3177"/>
                <a:gd name="T27" fmla="*/ 1925 h 3178"/>
                <a:gd name="T28" fmla="*/ 2136 w 3177"/>
                <a:gd name="T29" fmla="*/ 1408 h 3178"/>
                <a:gd name="T30" fmla="*/ 2214 w 3177"/>
                <a:gd name="T31" fmla="*/ 1742 h 3178"/>
                <a:gd name="T32" fmla="*/ 1435 w 3177"/>
                <a:gd name="T33" fmla="*/ 2521 h 3178"/>
                <a:gd name="T34" fmla="*/ 1435 w 3177"/>
                <a:gd name="T35" fmla="*/ 2521 h 3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7" h="3178">
                  <a:moveTo>
                    <a:pt x="2810" y="0"/>
                  </a:moveTo>
                  <a:lnTo>
                    <a:pt x="2150" y="660"/>
                  </a:lnTo>
                  <a:cubicBezTo>
                    <a:pt x="1592" y="291"/>
                    <a:pt x="846" y="404"/>
                    <a:pt x="423" y="922"/>
                  </a:cubicBezTo>
                  <a:cubicBezTo>
                    <a:pt x="0" y="1440"/>
                    <a:pt x="38" y="2194"/>
                    <a:pt x="510" y="2667"/>
                  </a:cubicBezTo>
                  <a:cubicBezTo>
                    <a:pt x="983" y="3140"/>
                    <a:pt x="1737" y="3178"/>
                    <a:pt x="2255" y="2754"/>
                  </a:cubicBezTo>
                  <a:cubicBezTo>
                    <a:pt x="2773" y="2331"/>
                    <a:pt x="2886" y="1585"/>
                    <a:pt x="2517" y="1027"/>
                  </a:cubicBezTo>
                  <a:lnTo>
                    <a:pt x="3177" y="368"/>
                  </a:lnTo>
                  <a:lnTo>
                    <a:pt x="2810" y="0"/>
                  </a:lnTo>
                  <a:close/>
                  <a:moveTo>
                    <a:pt x="1435" y="2521"/>
                  </a:moveTo>
                  <a:cubicBezTo>
                    <a:pt x="1005" y="2521"/>
                    <a:pt x="656" y="2172"/>
                    <a:pt x="656" y="1742"/>
                  </a:cubicBezTo>
                  <a:cubicBezTo>
                    <a:pt x="656" y="1312"/>
                    <a:pt x="1005" y="963"/>
                    <a:pt x="1435" y="963"/>
                  </a:cubicBezTo>
                  <a:cubicBezTo>
                    <a:pt x="1551" y="963"/>
                    <a:pt x="1665" y="990"/>
                    <a:pt x="1769" y="1041"/>
                  </a:cubicBezTo>
                  <a:lnTo>
                    <a:pt x="1252" y="1558"/>
                  </a:lnTo>
                  <a:lnTo>
                    <a:pt x="1619" y="1925"/>
                  </a:lnTo>
                  <a:lnTo>
                    <a:pt x="2136" y="1408"/>
                  </a:lnTo>
                  <a:cubicBezTo>
                    <a:pt x="2187" y="1512"/>
                    <a:pt x="2214" y="1626"/>
                    <a:pt x="2214" y="1742"/>
                  </a:cubicBezTo>
                  <a:cubicBezTo>
                    <a:pt x="2214" y="2172"/>
                    <a:pt x="1865" y="2521"/>
                    <a:pt x="1435" y="2521"/>
                  </a:cubicBezTo>
                  <a:close/>
                  <a:moveTo>
                    <a:pt x="1435" y="2521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1557">
              <a:extLst>
                <a:ext uri="{FF2B5EF4-FFF2-40B4-BE49-F238E27FC236}">
                  <a16:creationId xmlns:a16="http://schemas.microsoft.com/office/drawing/2014/main" id="{DE500736-DBC0-4B14-B862-2DD5E077F4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17"/>
              <a:ext cx="48" cy="5"/>
            </a:xfrm>
            <a:custGeom>
              <a:avLst/>
              <a:gdLst>
                <a:gd name="T0" fmla="*/ 0 w 4414"/>
                <a:gd name="T1" fmla="*/ 0 h 519"/>
                <a:gd name="T2" fmla="*/ 4414 w 4414"/>
                <a:gd name="T3" fmla="*/ 0 h 519"/>
                <a:gd name="T4" fmla="*/ 4414 w 4414"/>
                <a:gd name="T5" fmla="*/ 519 h 519"/>
                <a:gd name="T6" fmla="*/ 0 w 4414"/>
                <a:gd name="T7" fmla="*/ 519 h 519"/>
                <a:gd name="T8" fmla="*/ 0 w 4414"/>
                <a:gd name="T9" fmla="*/ 0 h 519"/>
                <a:gd name="T10" fmla="*/ 0 w 4414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14" h="519">
                  <a:moveTo>
                    <a:pt x="0" y="0"/>
                  </a:moveTo>
                  <a:lnTo>
                    <a:pt x="4414" y="0"/>
                  </a:lnTo>
                  <a:lnTo>
                    <a:pt x="4414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1558">
              <a:extLst>
                <a:ext uri="{FF2B5EF4-FFF2-40B4-BE49-F238E27FC236}">
                  <a16:creationId xmlns:a16="http://schemas.microsoft.com/office/drawing/2014/main" id="{9AFA350C-3F9E-41E1-804A-0446121236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28"/>
              <a:ext cx="20" cy="6"/>
            </a:xfrm>
            <a:custGeom>
              <a:avLst/>
              <a:gdLst>
                <a:gd name="T0" fmla="*/ 0 w 1817"/>
                <a:gd name="T1" fmla="*/ 0 h 519"/>
                <a:gd name="T2" fmla="*/ 1817 w 1817"/>
                <a:gd name="T3" fmla="*/ 0 h 519"/>
                <a:gd name="T4" fmla="*/ 1817 w 1817"/>
                <a:gd name="T5" fmla="*/ 519 h 519"/>
                <a:gd name="T6" fmla="*/ 0 w 1817"/>
                <a:gd name="T7" fmla="*/ 519 h 519"/>
                <a:gd name="T8" fmla="*/ 0 w 1817"/>
                <a:gd name="T9" fmla="*/ 0 h 519"/>
                <a:gd name="T10" fmla="*/ 0 w 181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7" h="519">
                  <a:moveTo>
                    <a:pt x="0" y="0"/>
                  </a:moveTo>
                  <a:lnTo>
                    <a:pt x="1817" y="0"/>
                  </a:lnTo>
                  <a:lnTo>
                    <a:pt x="181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1559">
              <a:extLst>
                <a:ext uri="{FF2B5EF4-FFF2-40B4-BE49-F238E27FC236}">
                  <a16:creationId xmlns:a16="http://schemas.microsoft.com/office/drawing/2014/main" id="{10B7620F-562D-4BF0-906A-D735E76A4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" y="528"/>
              <a:ext cx="22" cy="6"/>
            </a:xfrm>
            <a:custGeom>
              <a:avLst/>
              <a:gdLst>
                <a:gd name="T0" fmla="*/ 0 w 2077"/>
                <a:gd name="T1" fmla="*/ 0 h 519"/>
                <a:gd name="T2" fmla="*/ 2077 w 2077"/>
                <a:gd name="T3" fmla="*/ 0 h 519"/>
                <a:gd name="T4" fmla="*/ 2077 w 2077"/>
                <a:gd name="T5" fmla="*/ 519 h 519"/>
                <a:gd name="T6" fmla="*/ 0 w 2077"/>
                <a:gd name="T7" fmla="*/ 519 h 519"/>
                <a:gd name="T8" fmla="*/ 0 w 2077"/>
                <a:gd name="T9" fmla="*/ 0 h 519"/>
                <a:gd name="T10" fmla="*/ 0 w 207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7" h="519">
                  <a:moveTo>
                    <a:pt x="0" y="0"/>
                  </a:moveTo>
                  <a:lnTo>
                    <a:pt x="2077" y="0"/>
                  </a:lnTo>
                  <a:lnTo>
                    <a:pt x="207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1560">
              <a:extLst>
                <a:ext uri="{FF2B5EF4-FFF2-40B4-BE49-F238E27FC236}">
                  <a16:creationId xmlns:a16="http://schemas.microsoft.com/office/drawing/2014/main" id="{375AB12D-C819-4B97-B281-19D8C5B1C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" y="517"/>
              <a:ext cx="12" cy="5"/>
            </a:xfrm>
            <a:custGeom>
              <a:avLst/>
              <a:gdLst>
                <a:gd name="T0" fmla="*/ 0 w 1039"/>
                <a:gd name="T1" fmla="*/ 0 h 519"/>
                <a:gd name="T2" fmla="*/ 1039 w 1039"/>
                <a:gd name="T3" fmla="*/ 0 h 519"/>
                <a:gd name="T4" fmla="*/ 1039 w 1039"/>
                <a:gd name="T5" fmla="*/ 519 h 519"/>
                <a:gd name="T6" fmla="*/ 0 w 1039"/>
                <a:gd name="T7" fmla="*/ 519 h 519"/>
                <a:gd name="T8" fmla="*/ 0 w 1039"/>
                <a:gd name="T9" fmla="*/ 0 h 519"/>
                <a:gd name="T10" fmla="*/ 0 w 1039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9" h="519">
                  <a:moveTo>
                    <a:pt x="0" y="0"/>
                  </a:moveTo>
                  <a:lnTo>
                    <a:pt x="1039" y="0"/>
                  </a:lnTo>
                  <a:lnTo>
                    <a:pt x="1039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1561">
              <a:extLst>
                <a:ext uri="{FF2B5EF4-FFF2-40B4-BE49-F238E27FC236}">
                  <a16:creationId xmlns:a16="http://schemas.microsoft.com/office/drawing/2014/main" id="{68252CAE-A8E9-4576-90B1-D532EE9E48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" y="540"/>
              <a:ext cx="34" cy="34"/>
            </a:xfrm>
            <a:custGeom>
              <a:avLst/>
              <a:gdLst>
                <a:gd name="T0" fmla="*/ 2810 w 3177"/>
                <a:gd name="T1" fmla="*/ 0 h 3177"/>
                <a:gd name="T2" fmla="*/ 2150 w 3177"/>
                <a:gd name="T3" fmla="*/ 659 h 3177"/>
                <a:gd name="T4" fmla="*/ 423 w 3177"/>
                <a:gd name="T5" fmla="*/ 921 h 3177"/>
                <a:gd name="T6" fmla="*/ 510 w 3177"/>
                <a:gd name="T7" fmla="*/ 2666 h 3177"/>
                <a:gd name="T8" fmla="*/ 2255 w 3177"/>
                <a:gd name="T9" fmla="*/ 2754 h 3177"/>
                <a:gd name="T10" fmla="*/ 2517 w 3177"/>
                <a:gd name="T11" fmla="*/ 1026 h 3177"/>
                <a:gd name="T12" fmla="*/ 3177 w 3177"/>
                <a:gd name="T13" fmla="*/ 367 h 3177"/>
                <a:gd name="T14" fmla="*/ 2810 w 3177"/>
                <a:gd name="T15" fmla="*/ 0 h 3177"/>
                <a:gd name="T16" fmla="*/ 1435 w 3177"/>
                <a:gd name="T17" fmla="*/ 2520 h 3177"/>
                <a:gd name="T18" fmla="*/ 656 w 3177"/>
                <a:gd name="T19" fmla="*/ 1741 h 3177"/>
                <a:gd name="T20" fmla="*/ 1435 w 3177"/>
                <a:gd name="T21" fmla="*/ 962 h 3177"/>
                <a:gd name="T22" fmla="*/ 1769 w 3177"/>
                <a:gd name="T23" fmla="*/ 1040 h 3177"/>
                <a:gd name="T24" fmla="*/ 1252 w 3177"/>
                <a:gd name="T25" fmla="*/ 1557 h 3177"/>
                <a:gd name="T26" fmla="*/ 1619 w 3177"/>
                <a:gd name="T27" fmla="*/ 1925 h 3177"/>
                <a:gd name="T28" fmla="*/ 2136 w 3177"/>
                <a:gd name="T29" fmla="*/ 1408 h 3177"/>
                <a:gd name="T30" fmla="*/ 2214 w 3177"/>
                <a:gd name="T31" fmla="*/ 1741 h 3177"/>
                <a:gd name="T32" fmla="*/ 1435 w 3177"/>
                <a:gd name="T33" fmla="*/ 2520 h 3177"/>
                <a:gd name="T34" fmla="*/ 1435 w 3177"/>
                <a:gd name="T35" fmla="*/ 252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7" h="3177">
                  <a:moveTo>
                    <a:pt x="2810" y="0"/>
                  </a:moveTo>
                  <a:lnTo>
                    <a:pt x="2150" y="659"/>
                  </a:lnTo>
                  <a:cubicBezTo>
                    <a:pt x="1592" y="290"/>
                    <a:pt x="846" y="403"/>
                    <a:pt x="423" y="921"/>
                  </a:cubicBezTo>
                  <a:cubicBezTo>
                    <a:pt x="0" y="1439"/>
                    <a:pt x="38" y="2193"/>
                    <a:pt x="510" y="2666"/>
                  </a:cubicBezTo>
                  <a:cubicBezTo>
                    <a:pt x="983" y="3139"/>
                    <a:pt x="1737" y="3177"/>
                    <a:pt x="2255" y="2754"/>
                  </a:cubicBezTo>
                  <a:cubicBezTo>
                    <a:pt x="2773" y="2330"/>
                    <a:pt x="2886" y="1584"/>
                    <a:pt x="2517" y="1026"/>
                  </a:cubicBezTo>
                  <a:lnTo>
                    <a:pt x="3177" y="367"/>
                  </a:lnTo>
                  <a:lnTo>
                    <a:pt x="2810" y="0"/>
                  </a:lnTo>
                  <a:close/>
                  <a:moveTo>
                    <a:pt x="1435" y="2520"/>
                  </a:moveTo>
                  <a:cubicBezTo>
                    <a:pt x="1005" y="2520"/>
                    <a:pt x="656" y="2171"/>
                    <a:pt x="656" y="1741"/>
                  </a:cubicBezTo>
                  <a:cubicBezTo>
                    <a:pt x="656" y="1311"/>
                    <a:pt x="1005" y="962"/>
                    <a:pt x="1435" y="962"/>
                  </a:cubicBezTo>
                  <a:cubicBezTo>
                    <a:pt x="1551" y="963"/>
                    <a:pt x="1665" y="989"/>
                    <a:pt x="1769" y="1040"/>
                  </a:cubicBezTo>
                  <a:lnTo>
                    <a:pt x="1252" y="1557"/>
                  </a:lnTo>
                  <a:lnTo>
                    <a:pt x="1619" y="1925"/>
                  </a:lnTo>
                  <a:lnTo>
                    <a:pt x="2136" y="1408"/>
                  </a:lnTo>
                  <a:cubicBezTo>
                    <a:pt x="2187" y="1511"/>
                    <a:pt x="2214" y="1625"/>
                    <a:pt x="2214" y="1741"/>
                  </a:cubicBezTo>
                  <a:cubicBezTo>
                    <a:pt x="2214" y="2171"/>
                    <a:pt x="1865" y="2520"/>
                    <a:pt x="1435" y="2520"/>
                  </a:cubicBezTo>
                  <a:close/>
                  <a:moveTo>
                    <a:pt x="1435" y="252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1562">
              <a:extLst>
                <a:ext uri="{FF2B5EF4-FFF2-40B4-BE49-F238E27FC236}">
                  <a16:creationId xmlns:a16="http://schemas.microsoft.com/office/drawing/2014/main" id="{E965C383-7093-4869-87E6-48B5A84D6E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50"/>
              <a:ext cx="37" cy="6"/>
            </a:xfrm>
            <a:custGeom>
              <a:avLst/>
              <a:gdLst>
                <a:gd name="T0" fmla="*/ 0 w 3375"/>
                <a:gd name="T1" fmla="*/ 0 h 520"/>
                <a:gd name="T2" fmla="*/ 3375 w 3375"/>
                <a:gd name="T3" fmla="*/ 0 h 520"/>
                <a:gd name="T4" fmla="*/ 3375 w 3375"/>
                <a:gd name="T5" fmla="*/ 520 h 520"/>
                <a:gd name="T6" fmla="*/ 0 w 3375"/>
                <a:gd name="T7" fmla="*/ 520 h 520"/>
                <a:gd name="T8" fmla="*/ 0 w 3375"/>
                <a:gd name="T9" fmla="*/ 0 h 520"/>
                <a:gd name="T10" fmla="*/ 0 w 3375"/>
                <a:gd name="T11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75" h="520">
                  <a:moveTo>
                    <a:pt x="0" y="0"/>
                  </a:moveTo>
                  <a:lnTo>
                    <a:pt x="3375" y="0"/>
                  </a:lnTo>
                  <a:lnTo>
                    <a:pt x="3375" y="520"/>
                  </a:lnTo>
                  <a:lnTo>
                    <a:pt x="0" y="520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1563">
              <a:extLst>
                <a:ext uri="{FF2B5EF4-FFF2-40B4-BE49-F238E27FC236}">
                  <a16:creationId xmlns:a16="http://schemas.microsoft.com/office/drawing/2014/main" id="{1B1948A8-24A3-4017-B041-1FF8C64FCD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61"/>
              <a:ext cx="20" cy="6"/>
            </a:xfrm>
            <a:custGeom>
              <a:avLst/>
              <a:gdLst>
                <a:gd name="T0" fmla="*/ 0 w 1817"/>
                <a:gd name="T1" fmla="*/ 0 h 519"/>
                <a:gd name="T2" fmla="*/ 1817 w 1817"/>
                <a:gd name="T3" fmla="*/ 0 h 519"/>
                <a:gd name="T4" fmla="*/ 1817 w 1817"/>
                <a:gd name="T5" fmla="*/ 519 h 519"/>
                <a:gd name="T6" fmla="*/ 0 w 1817"/>
                <a:gd name="T7" fmla="*/ 519 h 519"/>
                <a:gd name="T8" fmla="*/ 0 w 1817"/>
                <a:gd name="T9" fmla="*/ 0 h 519"/>
                <a:gd name="T10" fmla="*/ 0 w 181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7" h="519">
                  <a:moveTo>
                    <a:pt x="0" y="0"/>
                  </a:moveTo>
                  <a:lnTo>
                    <a:pt x="1817" y="0"/>
                  </a:lnTo>
                  <a:lnTo>
                    <a:pt x="181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1564">
              <a:extLst>
                <a:ext uri="{FF2B5EF4-FFF2-40B4-BE49-F238E27FC236}">
                  <a16:creationId xmlns:a16="http://schemas.microsoft.com/office/drawing/2014/main" id="{F13E8DC9-3A56-4F62-A0DB-CC063224F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" y="561"/>
              <a:ext cx="11" cy="6"/>
            </a:xfrm>
            <a:custGeom>
              <a:avLst/>
              <a:gdLst>
                <a:gd name="T0" fmla="*/ 0 w 1038"/>
                <a:gd name="T1" fmla="*/ 0 h 519"/>
                <a:gd name="T2" fmla="*/ 1038 w 1038"/>
                <a:gd name="T3" fmla="*/ 0 h 519"/>
                <a:gd name="T4" fmla="*/ 1038 w 1038"/>
                <a:gd name="T5" fmla="*/ 519 h 519"/>
                <a:gd name="T6" fmla="*/ 0 w 1038"/>
                <a:gd name="T7" fmla="*/ 519 h 519"/>
                <a:gd name="T8" fmla="*/ 0 w 1038"/>
                <a:gd name="T9" fmla="*/ 0 h 519"/>
                <a:gd name="T10" fmla="*/ 0 w 1038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8" h="519">
                  <a:moveTo>
                    <a:pt x="0" y="0"/>
                  </a:moveTo>
                  <a:lnTo>
                    <a:pt x="1038" y="0"/>
                  </a:lnTo>
                  <a:lnTo>
                    <a:pt x="1038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1565">
              <a:extLst>
                <a:ext uri="{FF2B5EF4-FFF2-40B4-BE49-F238E27FC236}">
                  <a16:creationId xmlns:a16="http://schemas.microsoft.com/office/drawing/2014/main" id="{A158DF95-32B9-4450-ABAD-BB498D3F8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" y="522"/>
              <a:ext cx="84" cy="84"/>
            </a:xfrm>
            <a:custGeom>
              <a:avLst/>
              <a:gdLst>
                <a:gd name="T0" fmla="*/ 3895 w 7790"/>
                <a:gd name="T1" fmla="*/ 7791 h 7791"/>
                <a:gd name="T2" fmla="*/ 7790 w 7790"/>
                <a:gd name="T3" fmla="*/ 3896 h 7791"/>
                <a:gd name="T4" fmla="*/ 3895 w 7790"/>
                <a:gd name="T5" fmla="*/ 0 h 7791"/>
                <a:gd name="T6" fmla="*/ 0 w 7790"/>
                <a:gd name="T7" fmla="*/ 3896 h 7791"/>
                <a:gd name="T8" fmla="*/ 3895 w 7790"/>
                <a:gd name="T9" fmla="*/ 7791 h 7791"/>
                <a:gd name="T10" fmla="*/ 3895 w 7790"/>
                <a:gd name="T11" fmla="*/ 520 h 7791"/>
                <a:gd name="T12" fmla="*/ 7271 w 7790"/>
                <a:gd name="T13" fmla="*/ 3896 h 7791"/>
                <a:gd name="T14" fmla="*/ 3895 w 7790"/>
                <a:gd name="T15" fmla="*/ 7271 h 7791"/>
                <a:gd name="T16" fmla="*/ 519 w 7790"/>
                <a:gd name="T17" fmla="*/ 3896 h 7791"/>
                <a:gd name="T18" fmla="*/ 3895 w 7790"/>
                <a:gd name="T19" fmla="*/ 520 h 7791"/>
                <a:gd name="T20" fmla="*/ 3895 w 7790"/>
                <a:gd name="T21" fmla="*/ 520 h 7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90" h="7791">
                  <a:moveTo>
                    <a:pt x="3895" y="7791"/>
                  </a:moveTo>
                  <a:cubicBezTo>
                    <a:pt x="6046" y="7791"/>
                    <a:pt x="7790" y="6047"/>
                    <a:pt x="7790" y="3896"/>
                  </a:cubicBezTo>
                  <a:cubicBezTo>
                    <a:pt x="7790" y="1744"/>
                    <a:pt x="6046" y="0"/>
                    <a:pt x="3895" y="0"/>
                  </a:cubicBezTo>
                  <a:cubicBezTo>
                    <a:pt x="1744" y="0"/>
                    <a:pt x="0" y="1744"/>
                    <a:pt x="0" y="3896"/>
                  </a:cubicBezTo>
                  <a:cubicBezTo>
                    <a:pt x="2" y="6046"/>
                    <a:pt x="1745" y="7788"/>
                    <a:pt x="3895" y="7791"/>
                  </a:cubicBezTo>
                  <a:close/>
                  <a:moveTo>
                    <a:pt x="3895" y="520"/>
                  </a:moveTo>
                  <a:cubicBezTo>
                    <a:pt x="5759" y="520"/>
                    <a:pt x="7271" y="2031"/>
                    <a:pt x="7271" y="3896"/>
                  </a:cubicBezTo>
                  <a:cubicBezTo>
                    <a:pt x="7271" y="5760"/>
                    <a:pt x="5759" y="7271"/>
                    <a:pt x="3895" y="7271"/>
                  </a:cubicBezTo>
                  <a:cubicBezTo>
                    <a:pt x="2030" y="7271"/>
                    <a:pt x="519" y="5760"/>
                    <a:pt x="519" y="3896"/>
                  </a:cubicBezTo>
                  <a:cubicBezTo>
                    <a:pt x="521" y="2032"/>
                    <a:pt x="2031" y="522"/>
                    <a:pt x="3895" y="520"/>
                  </a:cubicBezTo>
                  <a:close/>
                  <a:moveTo>
                    <a:pt x="3895" y="52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1566">
              <a:extLst>
                <a:ext uri="{FF2B5EF4-FFF2-40B4-BE49-F238E27FC236}">
                  <a16:creationId xmlns:a16="http://schemas.microsoft.com/office/drawing/2014/main" id="{B0DEF1D8-6006-458B-8AD1-1BDA97A8AF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" y="543"/>
              <a:ext cx="44" cy="38"/>
            </a:xfrm>
            <a:custGeom>
              <a:avLst/>
              <a:gdLst>
                <a:gd name="T0" fmla="*/ 465 w 4050"/>
                <a:gd name="T1" fmla="*/ 2145 h 3560"/>
                <a:gd name="T2" fmla="*/ 0 w 4050"/>
                <a:gd name="T3" fmla="*/ 2377 h 3560"/>
                <a:gd name="T4" fmla="*/ 519 w 4050"/>
                <a:gd name="T5" fmla="*/ 3416 h 3560"/>
                <a:gd name="T6" fmla="*/ 710 w 4050"/>
                <a:gd name="T7" fmla="*/ 3556 h 3560"/>
                <a:gd name="T8" fmla="*/ 750 w 4050"/>
                <a:gd name="T9" fmla="*/ 3560 h 3560"/>
                <a:gd name="T10" fmla="*/ 934 w 4050"/>
                <a:gd name="T11" fmla="*/ 3484 h 3560"/>
                <a:gd name="T12" fmla="*/ 4050 w 4050"/>
                <a:gd name="T13" fmla="*/ 367 h 3560"/>
                <a:gd name="T14" fmla="*/ 3683 w 4050"/>
                <a:gd name="T15" fmla="*/ 0 h 3560"/>
                <a:gd name="T16" fmla="*/ 822 w 4050"/>
                <a:gd name="T17" fmla="*/ 2862 h 3560"/>
                <a:gd name="T18" fmla="*/ 465 w 4050"/>
                <a:gd name="T19" fmla="*/ 2145 h 3560"/>
                <a:gd name="T20" fmla="*/ 465 w 4050"/>
                <a:gd name="T21" fmla="*/ 2145 h 3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50" h="3560">
                  <a:moveTo>
                    <a:pt x="465" y="2145"/>
                  </a:moveTo>
                  <a:lnTo>
                    <a:pt x="0" y="2377"/>
                  </a:lnTo>
                  <a:lnTo>
                    <a:pt x="519" y="3416"/>
                  </a:lnTo>
                  <a:cubicBezTo>
                    <a:pt x="557" y="3491"/>
                    <a:pt x="628" y="3543"/>
                    <a:pt x="710" y="3556"/>
                  </a:cubicBezTo>
                  <a:cubicBezTo>
                    <a:pt x="724" y="3558"/>
                    <a:pt x="737" y="3559"/>
                    <a:pt x="750" y="3560"/>
                  </a:cubicBezTo>
                  <a:cubicBezTo>
                    <a:pt x="819" y="3560"/>
                    <a:pt x="885" y="3532"/>
                    <a:pt x="934" y="3484"/>
                  </a:cubicBezTo>
                  <a:lnTo>
                    <a:pt x="4050" y="367"/>
                  </a:lnTo>
                  <a:lnTo>
                    <a:pt x="3683" y="0"/>
                  </a:lnTo>
                  <a:lnTo>
                    <a:pt x="822" y="2862"/>
                  </a:lnTo>
                  <a:lnTo>
                    <a:pt x="465" y="2145"/>
                  </a:lnTo>
                  <a:close/>
                  <a:moveTo>
                    <a:pt x="465" y="2145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7" name="Freeform 2090">
            <a:extLst>
              <a:ext uri="{FF2B5EF4-FFF2-40B4-BE49-F238E27FC236}">
                <a16:creationId xmlns:a16="http://schemas.microsoft.com/office/drawing/2014/main" id="{36E1901F-82B5-4EC7-9992-888ED876464A}"/>
              </a:ext>
            </a:extLst>
          </p:cNvPr>
          <p:cNvSpPr>
            <a:spLocks noEditPoints="1"/>
          </p:cNvSpPr>
          <p:nvPr/>
        </p:nvSpPr>
        <p:spPr bwMode="auto">
          <a:xfrm>
            <a:off x="4278594" y="3303814"/>
            <a:ext cx="539514" cy="539517"/>
          </a:xfrm>
          <a:custGeom>
            <a:avLst/>
            <a:gdLst>
              <a:gd name="T0" fmla="*/ 6933 w 8267"/>
              <a:gd name="T1" fmla="*/ 2098 h 8267"/>
              <a:gd name="T2" fmla="*/ 5467 w 8267"/>
              <a:gd name="T3" fmla="*/ 1333 h 8267"/>
              <a:gd name="T4" fmla="*/ 3078 w 8267"/>
              <a:gd name="T5" fmla="*/ 2504 h 8267"/>
              <a:gd name="T6" fmla="*/ 1867 w 8267"/>
              <a:gd name="T7" fmla="*/ 0 h 8267"/>
              <a:gd name="T8" fmla="*/ 475 w 8267"/>
              <a:gd name="T9" fmla="*/ 2558 h 8267"/>
              <a:gd name="T10" fmla="*/ 552 w 8267"/>
              <a:gd name="T11" fmla="*/ 2814 h 8267"/>
              <a:gd name="T12" fmla="*/ 2546 w 8267"/>
              <a:gd name="T13" fmla="*/ 3495 h 8267"/>
              <a:gd name="T14" fmla="*/ 1333 w 8267"/>
              <a:gd name="T15" fmla="*/ 5501 h 8267"/>
              <a:gd name="T16" fmla="*/ 1733 w 8267"/>
              <a:gd name="T17" fmla="*/ 7733 h 8267"/>
              <a:gd name="T18" fmla="*/ 8267 w 8267"/>
              <a:gd name="T19" fmla="*/ 7600 h 8267"/>
              <a:gd name="T20" fmla="*/ 7333 w 8267"/>
              <a:gd name="T21" fmla="*/ 4533 h 8267"/>
              <a:gd name="T22" fmla="*/ 5367 w 8267"/>
              <a:gd name="T23" fmla="*/ 2729 h 8267"/>
              <a:gd name="T24" fmla="*/ 8000 w 8267"/>
              <a:gd name="T25" fmla="*/ 3197 h 8267"/>
              <a:gd name="T26" fmla="*/ 1922 w 8267"/>
              <a:gd name="T27" fmla="*/ 933 h 8267"/>
              <a:gd name="T28" fmla="*/ 1200 w 8267"/>
              <a:gd name="T29" fmla="*/ 933 h 8267"/>
              <a:gd name="T30" fmla="*/ 1600 w 8267"/>
              <a:gd name="T31" fmla="*/ 1104 h 8267"/>
              <a:gd name="T32" fmla="*/ 1200 w 8267"/>
              <a:gd name="T33" fmla="*/ 1333 h 8267"/>
              <a:gd name="T34" fmla="*/ 2133 w 8267"/>
              <a:gd name="T35" fmla="*/ 2227 h 8267"/>
              <a:gd name="T36" fmla="*/ 5867 w 8267"/>
              <a:gd name="T37" fmla="*/ 5501 h 8267"/>
              <a:gd name="T38" fmla="*/ 5124 w 8267"/>
              <a:gd name="T39" fmla="*/ 5061 h 8267"/>
              <a:gd name="T40" fmla="*/ 4133 w 8267"/>
              <a:gd name="T41" fmla="*/ 6100 h 8267"/>
              <a:gd name="T42" fmla="*/ 3895 w 8267"/>
              <a:gd name="T43" fmla="*/ 6254 h 8267"/>
              <a:gd name="T44" fmla="*/ 4281 w 8267"/>
              <a:gd name="T45" fmla="*/ 7067 h 8267"/>
              <a:gd name="T46" fmla="*/ 3963 w 8267"/>
              <a:gd name="T47" fmla="*/ 6800 h 8267"/>
              <a:gd name="T48" fmla="*/ 4372 w 8267"/>
              <a:gd name="T49" fmla="*/ 6254 h 8267"/>
              <a:gd name="T50" fmla="*/ 5363 w 8267"/>
              <a:gd name="T51" fmla="*/ 4669 h 8267"/>
              <a:gd name="T52" fmla="*/ 5363 w 8267"/>
              <a:gd name="T53" fmla="*/ 4669 h 8267"/>
              <a:gd name="T54" fmla="*/ 3786 w 8267"/>
              <a:gd name="T55" fmla="*/ 4000 h 8267"/>
              <a:gd name="T56" fmla="*/ 3072 w 8267"/>
              <a:gd name="T57" fmla="*/ 4777 h 8267"/>
              <a:gd name="T58" fmla="*/ 3072 w 8267"/>
              <a:gd name="T59" fmla="*/ 4777 h 8267"/>
              <a:gd name="T60" fmla="*/ 3258 w 8267"/>
              <a:gd name="T61" fmla="*/ 5758 h 8267"/>
              <a:gd name="T62" fmla="*/ 1867 w 8267"/>
              <a:gd name="T63" fmla="*/ 3467 h 8267"/>
              <a:gd name="T64" fmla="*/ 2039 w 8267"/>
              <a:gd name="T65" fmla="*/ 4039 h 8267"/>
              <a:gd name="T66" fmla="*/ 1200 w 8267"/>
              <a:gd name="T67" fmla="*/ 4400 h 8267"/>
              <a:gd name="T68" fmla="*/ 2533 w 8267"/>
              <a:gd name="T69" fmla="*/ 4533 h 8267"/>
              <a:gd name="T70" fmla="*/ 2133 w 8267"/>
              <a:gd name="T71" fmla="*/ 5563 h 8267"/>
              <a:gd name="T72" fmla="*/ 1600 w 8267"/>
              <a:gd name="T73" fmla="*/ 7333 h 8267"/>
              <a:gd name="T74" fmla="*/ 267 w 8267"/>
              <a:gd name="T75" fmla="*/ 7333 h 8267"/>
              <a:gd name="T76" fmla="*/ 2323 w 8267"/>
              <a:gd name="T77" fmla="*/ 5756 h 8267"/>
              <a:gd name="T78" fmla="*/ 2000 w 8267"/>
              <a:gd name="T79" fmla="*/ 7067 h 8267"/>
              <a:gd name="T80" fmla="*/ 3652 w 8267"/>
              <a:gd name="T81" fmla="*/ 6711 h 8267"/>
              <a:gd name="T82" fmla="*/ 2667 w 8267"/>
              <a:gd name="T83" fmla="*/ 6933 h 8267"/>
              <a:gd name="T84" fmla="*/ 7715 w 8267"/>
              <a:gd name="T85" fmla="*/ 6014 h 8267"/>
              <a:gd name="T86" fmla="*/ 7200 w 8267"/>
              <a:gd name="T87" fmla="*/ 6400 h 8267"/>
              <a:gd name="T88" fmla="*/ 5600 w 8267"/>
              <a:gd name="T89" fmla="*/ 8000 h 8267"/>
              <a:gd name="T90" fmla="*/ 4536 w 8267"/>
              <a:gd name="T91" fmla="*/ 6948 h 8267"/>
              <a:gd name="T92" fmla="*/ 6267 w 8267"/>
              <a:gd name="T93" fmla="*/ 6903 h 8267"/>
              <a:gd name="T94" fmla="*/ 5438 w 8267"/>
              <a:gd name="T95" fmla="*/ 5908 h 8267"/>
              <a:gd name="T96" fmla="*/ 6667 w 8267"/>
              <a:gd name="T97" fmla="*/ 5563 h 8267"/>
              <a:gd name="T98" fmla="*/ 6667 w 8267"/>
              <a:gd name="T99" fmla="*/ 5427 h 8267"/>
              <a:gd name="T100" fmla="*/ 5811 w 8267"/>
              <a:gd name="T101" fmla="*/ 4400 h 8267"/>
              <a:gd name="T102" fmla="*/ 6400 w 8267"/>
              <a:gd name="T103" fmla="*/ 5200 h 8267"/>
              <a:gd name="T104" fmla="*/ 6133 w 8267"/>
              <a:gd name="T105" fmla="*/ 3945 h 8267"/>
              <a:gd name="T106" fmla="*/ 5467 w 8267"/>
              <a:gd name="T107" fmla="*/ 3878 h 8267"/>
              <a:gd name="T108" fmla="*/ 3786 w 8267"/>
              <a:gd name="T109" fmla="*/ 3733 h 8267"/>
              <a:gd name="T110" fmla="*/ 4987 w 8267"/>
              <a:gd name="T111" fmla="*/ 2775 h 8267"/>
              <a:gd name="T112" fmla="*/ 6400 w 8267"/>
              <a:gd name="T113" fmla="*/ 267 h 8267"/>
              <a:gd name="T114" fmla="*/ 6572 w 8267"/>
              <a:gd name="T115" fmla="*/ 839 h 8267"/>
              <a:gd name="T116" fmla="*/ 5733 w 8267"/>
              <a:gd name="T117" fmla="*/ 1200 h 8267"/>
              <a:gd name="T118" fmla="*/ 7067 w 8267"/>
              <a:gd name="T119" fmla="*/ 1333 h 8267"/>
              <a:gd name="T120" fmla="*/ 6133 w 8267"/>
              <a:gd name="T121" fmla="*/ 2227 h 8267"/>
              <a:gd name="T122" fmla="*/ 6400 w 8267"/>
              <a:gd name="T123" fmla="*/ 2533 h 8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67" h="8267">
                <a:moveTo>
                  <a:pt x="8267" y="4267"/>
                </a:moveTo>
                <a:lnTo>
                  <a:pt x="8267" y="3197"/>
                </a:lnTo>
                <a:cubicBezTo>
                  <a:pt x="8267" y="2900"/>
                  <a:pt x="8076" y="2643"/>
                  <a:pt x="7792" y="2558"/>
                </a:cubicBezTo>
                <a:lnTo>
                  <a:pt x="6933" y="2301"/>
                </a:lnTo>
                <a:lnTo>
                  <a:pt x="6933" y="2098"/>
                </a:lnTo>
                <a:cubicBezTo>
                  <a:pt x="7175" y="1929"/>
                  <a:pt x="7333" y="1650"/>
                  <a:pt x="7333" y="1333"/>
                </a:cubicBezTo>
                <a:lnTo>
                  <a:pt x="7333" y="933"/>
                </a:lnTo>
                <a:cubicBezTo>
                  <a:pt x="7333" y="419"/>
                  <a:pt x="6915" y="0"/>
                  <a:pt x="6400" y="0"/>
                </a:cubicBezTo>
                <a:cubicBezTo>
                  <a:pt x="5885" y="0"/>
                  <a:pt x="5467" y="419"/>
                  <a:pt x="5467" y="933"/>
                </a:cubicBezTo>
                <a:lnTo>
                  <a:pt x="5467" y="1333"/>
                </a:lnTo>
                <a:cubicBezTo>
                  <a:pt x="5467" y="1650"/>
                  <a:pt x="5625" y="1929"/>
                  <a:pt x="5867" y="2098"/>
                </a:cubicBezTo>
                <a:lnTo>
                  <a:pt x="5867" y="2301"/>
                </a:lnTo>
                <a:lnTo>
                  <a:pt x="5110" y="2528"/>
                </a:lnTo>
                <a:cubicBezTo>
                  <a:pt x="4826" y="2274"/>
                  <a:pt x="4465" y="2133"/>
                  <a:pt x="4081" y="2133"/>
                </a:cubicBezTo>
                <a:cubicBezTo>
                  <a:pt x="3698" y="2133"/>
                  <a:pt x="3349" y="2273"/>
                  <a:pt x="3078" y="2504"/>
                </a:cubicBezTo>
                <a:lnTo>
                  <a:pt x="2400" y="2301"/>
                </a:lnTo>
                <a:lnTo>
                  <a:pt x="2400" y="2098"/>
                </a:lnTo>
                <a:cubicBezTo>
                  <a:pt x="2641" y="1929"/>
                  <a:pt x="2800" y="1650"/>
                  <a:pt x="2800" y="1333"/>
                </a:cubicBezTo>
                <a:lnTo>
                  <a:pt x="2800" y="933"/>
                </a:lnTo>
                <a:cubicBezTo>
                  <a:pt x="2800" y="419"/>
                  <a:pt x="2381" y="0"/>
                  <a:pt x="1867" y="0"/>
                </a:cubicBezTo>
                <a:cubicBezTo>
                  <a:pt x="1352" y="0"/>
                  <a:pt x="933" y="419"/>
                  <a:pt x="933" y="933"/>
                </a:cubicBezTo>
                <a:lnTo>
                  <a:pt x="933" y="1333"/>
                </a:lnTo>
                <a:cubicBezTo>
                  <a:pt x="933" y="1650"/>
                  <a:pt x="1092" y="1929"/>
                  <a:pt x="1333" y="2098"/>
                </a:cubicBezTo>
                <a:lnTo>
                  <a:pt x="1333" y="2301"/>
                </a:lnTo>
                <a:lnTo>
                  <a:pt x="475" y="2558"/>
                </a:lnTo>
                <a:cubicBezTo>
                  <a:pt x="191" y="2643"/>
                  <a:pt x="0" y="2900"/>
                  <a:pt x="0" y="3197"/>
                </a:cubicBezTo>
                <a:lnTo>
                  <a:pt x="0" y="4267"/>
                </a:lnTo>
                <a:lnTo>
                  <a:pt x="267" y="4267"/>
                </a:lnTo>
                <a:lnTo>
                  <a:pt x="267" y="3197"/>
                </a:lnTo>
                <a:cubicBezTo>
                  <a:pt x="267" y="3019"/>
                  <a:pt x="381" y="2865"/>
                  <a:pt x="552" y="2814"/>
                </a:cubicBezTo>
                <a:lnTo>
                  <a:pt x="1410" y="2556"/>
                </a:lnTo>
                <a:cubicBezTo>
                  <a:pt x="1488" y="2657"/>
                  <a:pt x="1638" y="2800"/>
                  <a:pt x="1867" y="2800"/>
                </a:cubicBezTo>
                <a:cubicBezTo>
                  <a:pt x="2095" y="2800"/>
                  <a:pt x="2245" y="2657"/>
                  <a:pt x="2323" y="2556"/>
                </a:cubicBezTo>
                <a:lnTo>
                  <a:pt x="2870" y="2720"/>
                </a:lnTo>
                <a:cubicBezTo>
                  <a:pt x="2696" y="2938"/>
                  <a:pt x="2581" y="3204"/>
                  <a:pt x="2546" y="3495"/>
                </a:cubicBezTo>
                <a:cubicBezTo>
                  <a:pt x="2375" y="3314"/>
                  <a:pt x="2134" y="3200"/>
                  <a:pt x="1867" y="3200"/>
                </a:cubicBezTo>
                <a:cubicBezTo>
                  <a:pt x="1352" y="3200"/>
                  <a:pt x="933" y="3619"/>
                  <a:pt x="933" y="4133"/>
                </a:cubicBezTo>
                <a:lnTo>
                  <a:pt x="933" y="4533"/>
                </a:lnTo>
                <a:cubicBezTo>
                  <a:pt x="933" y="4850"/>
                  <a:pt x="1092" y="5129"/>
                  <a:pt x="1333" y="5298"/>
                </a:cubicBezTo>
                <a:lnTo>
                  <a:pt x="1333" y="5501"/>
                </a:lnTo>
                <a:lnTo>
                  <a:pt x="475" y="5758"/>
                </a:lnTo>
                <a:cubicBezTo>
                  <a:pt x="191" y="5843"/>
                  <a:pt x="0" y="6100"/>
                  <a:pt x="0" y="6397"/>
                </a:cubicBezTo>
                <a:lnTo>
                  <a:pt x="0" y="7600"/>
                </a:lnTo>
                <a:lnTo>
                  <a:pt x="1600" y="7600"/>
                </a:lnTo>
                <a:cubicBezTo>
                  <a:pt x="1673" y="7600"/>
                  <a:pt x="1733" y="7660"/>
                  <a:pt x="1733" y="7733"/>
                </a:cubicBezTo>
                <a:lnTo>
                  <a:pt x="1733" y="8267"/>
                </a:lnTo>
                <a:lnTo>
                  <a:pt x="6533" y="8267"/>
                </a:lnTo>
                <a:lnTo>
                  <a:pt x="6533" y="7733"/>
                </a:lnTo>
                <a:cubicBezTo>
                  <a:pt x="6533" y="7660"/>
                  <a:pt x="6593" y="7600"/>
                  <a:pt x="6667" y="7600"/>
                </a:cubicBezTo>
                <a:lnTo>
                  <a:pt x="8267" y="7600"/>
                </a:lnTo>
                <a:lnTo>
                  <a:pt x="8267" y="6397"/>
                </a:lnTo>
                <a:cubicBezTo>
                  <a:pt x="8267" y="6100"/>
                  <a:pt x="8076" y="5843"/>
                  <a:pt x="7792" y="5758"/>
                </a:cubicBezTo>
                <a:lnTo>
                  <a:pt x="6933" y="5501"/>
                </a:lnTo>
                <a:lnTo>
                  <a:pt x="6933" y="5298"/>
                </a:lnTo>
                <a:cubicBezTo>
                  <a:pt x="7175" y="5129"/>
                  <a:pt x="7333" y="4850"/>
                  <a:pt x="7333" y="4533"/>
                </a:cubicBezTo>
                <a:lnTo>
                  <a:pt x="7333" y="4133"/>
                </a:lnTo>
                <a:cubicBezTo>
                  <a:pt x="7333" y="3619"/>
                  <a:pt x="6915" y="3200"/>
                  <a:pt x="6400" y="3200"/>
                </a:cubicBezTo>
                <a:cubicBezTo>
                  <a:pt x="6139" y="3200"/>
                  <a:pt x="5903" y="3308"/>
                  <a:pt x="5733" y="3481"/>
                </a:cubicBezTo>
                <a:lnTo>
                  <a:pt x="5733" y="3355"/>
                </a:lnTo>
                <a:cubicBezTo>
                  <a:pt x="5733" y="3092"/>
                  <a:pt x="5590" y="2855"/>
                  <a:pt x="5367" y="2729"/>
                </a:cubicBezTo>
                <a:lnTo>
                  <a:pt x="5944" y="2556"/>
                </a:lnTo>
                <a:cubicBezTo>
                  <a:pt x="6021" y="2657"/>
                  <a:pt x="6171" y="2800"/>
                  <a:pt x="6400" y="2800"/>
                </a:cubicBezTo>
                <a:cubicBezTo>
                  <a:pt x="6629" y="2800"/>
                  <a:pt x="6779" y="2657"/>
                  <a:pt x="6856" y="2556"/>
                </a:cubicBezTo>
                <a:lnTo>
                  <a:pt x="7715" y="2814"/>
                </a:lnTo>
                <a:cubicBezTo>
                  <a:pt x="7885" y="2865"/>
                  <a:pt x="8000" y="3019"/>
                  <a:pt x="8000" y="3197"/>
                </a:cubicBezTo>
                <a:lnTo>
                  <a:pt x="8000" y="4267"/>
                </a:lnTo>
                <a:lnTo>
                  <a:pt x="8267" y="4267"/>
                </a:lnTo>
                <a:close/>
                <a:moveTo>
                  <a:pt x="1867" y="267"/>
                </a:moveTo>
                <a:cubicBezTo>
                  <a:pt x="2234" y="267"/>
                  <a:pt x="2533" y="566"/>
                  <a:pt x="2533" y="933"/>
                </a:cubicBezTo>
                <a:lnTo>
                  <a:pt x="1922" y="933"/>
                </a:lnTo>
                <a:cubicBezTo>
                  <a:pt x="1837" y="933"/>
                  <a:pt x="1754" y="899"/>
                  <a:pt x="1694" y="839"/>
                </a:cubicBezTo>
                <a:lnTo>
                  <a:pt x="1600" y="745"/>
                </a:lnTo>
                <a:lnTo>
                  <a:pt x="1506" y="839"/>
                </a:lnTo>
                <a:cubicBezTo>
                  <a:pt x="1446" y="899"/>
                  <a:pt x="1363" y="933"/>
                  <a:pt x="1278" y="933"/>
                </a:cubicBezTo>
                <a:lnTo>
                  <a:pt x="1200" y="933"/>
                </a:lnTo>
                <a:cubicBezTo>
                  <a:pt x="1200" y="566"/>
                  <a:pt x="1499" y="267"/>
                  <a:pt x="1867" y="267"/>
                </a:cubicBezTo>
                <a:close/>
                <a:moveTo>
                  <a:pt x="1200" y="1333"/>
                </a:moveTo>
                <a:lnTo>
                  <a:pt x="1200" y="1200"/>
                </a:lnTo>
                <a:lnTo>
                  <a:pt x="1278" y="1200"/>
                </a:lnTo>
                <a:cubicBezTo>
                  <a:pt x="1394" y="1200"/>
                  <a:pt x="1505" y="1167"/>
                  <a:pt x="1600" y="1104"/>
                </a:cubicBezTo>
                <a:cubicBezTo>
                  <a:pt x="1695" y="1167"/>
                  <a:pt x="1806" y="1200"/>
                  <a:pt x="1922" y="1200"/>
                </a:cubicBezTo>
                <a:lnTo>
                  <a:pt x="2533" y="1200"/>
                </a:lnTo>
                <a:lnTo>
                  <a:pt x="2533" y="1333"/>
                </a:lnTo>
                <a:cubicBezTo>
                  <a:pt x="2533" y="1701"/>
                  <a:pt x="2234" y="2000"/>
                  <a:pt x="1867" y="2000"/>
                </a:cubicBezTo>
                <a:cubicBezTo>
                  <a:pt x="1499" y="2000"/>
                  <a:pt x="1200" y="1701"/>
                  <a:pt x="1200" y="1333"/>
                </a:cubicBezTo>
                <a:close/>
                <a:moveTo>
                  <a:pt x="1867" y="2533"/>
                </a:moveTo>
                <a:cubicBezTo>
                  <a:pt x="1725" y="2533"/>
                  <a:pt x="1633" y="2414"/>
                  <a:pt x="1600" y="2363"/>
                </a:cubicBezTo>
                <a:lnTo>
                  <a:pt x="1600" y="2227"/>
                </a:lnTo>
                <a:cubicBezTo>
                  <a:pt x="1685" y="2253"/>
                  <a:pt x="1774" y="2267"/>
                  <a:pt x="1867" y="2267"/>
                </a:cubicBezTo>
                <a:cubicBezTo>
                  <a:pt x="1959" y="2267"/>
                  <a:pt x="2049" y="2253"/>
                  <a:pt x="2133" y="2227"/>
                </a:cubicBezTo>
                <a:lnTo>
                  <a:pt x="2133" y="2363"/>
                </a:lnTo>
                <a:cubicBezTo>
                  <a:pt x="2100" y="2414"/>
                  <a:pt x="2008" y="2533"/>
                  <a:pt x="1867" y="2533"/>
                </a:cubicBezTo>
                <a:close/>
                <a:moveTo>
                  <a:pt x="5532" y="4874"/>
                </a:moveTo>
                <a:cubicBezTo>
                  <a:pt x="5600" y="5046"/>
                  <a:pt x="5717" y="5193"/>
                  <a:pt x="5867" y="5298"/>
                </a:cubicBezTo>
                <a:lnTo>
                  <a:pt x="5867" y="5501"/>
                </a:lnTo>
                <a:lnTo>
                  <a:pt x="5009" y="5758"/>
                </a:lnTo>
                <a:cubicBezTo>
                  <a:pt x="4980" y="5767"/>
                  <a:pt x="4953" y="5778"/>
                  <a:pt x="4926" y="5790"/>
                </a:cubicBezTo>
                <a:lnTo>
                  <a:pt x="4800" y="5761"/>
                </a:lnTo>
                <a:lnTo>
                  <a:pt x="4800" y="5498"/>
                </a:lnTo>
                <a:cubicBezTo>
                  <a:pt x="4943" y="5383"/>
                  <a:pt x="5055" y="5233"/>
                  <a:pt x="5124" y="5061"/>
                </a:cubicBezTo>
                <a:cubicBezTo>
                  <a:pt x="5277" y="5047"/>
                  <a:pt x="5421" y="4982"/>
                  <a:pt x="5532" y="4874"/>
                </a:cubicBezTo>
                <a:close/>
                <a:moveTo>
                  <a:pt x="4133" y="5733"/>
                </a:moveTo>
                <a:cubicBezTo>
                  <a:pt x="4275" y="5733"/>
                  <a:pt x="4410" y="5705"/>
                  <a:pt x="4533" y="5655"/>
                </a:cubicBezTo>
                <a:lnTo>
                  <a:pt x="4533" y="5800"/>
                </a:lnTo>
                <a:lnTo>
                  <a:pt x="4133" y="6100"/>
                </a:lnTo>
                <a:lnTo>
                  <a:pt x="3733" y="5800"/>
                </a:lnTo>
                <a:lnTo>
                  <a:pt x="3733" y="5655"/>
                </a:lnTo>
                <a:cubicBezTo>
                  <a:pt x="3857" y="5705"/>
                  <a:pt x="3992" y="5733"/>
                  <a:pt x="4133" y="5733"/>
                </a:cubicBezTo>
                <a:close/>
                <a:moveTo>
                  <a:pt x="3570" y="6011"/>
                </a:moveTo>
                <a:lnTo>
                  <a:pt x="3895" y="6254"/>
                </a:lnTo>
                <a:lnTo>
                  <a:pt x="3560" y="6455"/>
                </a:lnTo>
                <a:lnTo>
                  <a:pt x="3476" y="6032"/>
                </a:lnTo>
                <a:lnTo>
                  <a:pt x="3570" y="6011"/>
                </a:lnTo>
                <a:close/>
                <a:moveTo>
                  <a:pt x="3986" y="7067"/>
                </a:moveTo>
                <a:lnTo>
                  <a:pt x="4281" y="7067"/>
                </a:lnTo>
                <a:lnTo>
                  <a:pt x="4384" y="8000"/>
                </a:lnTo>
                <a:lnTo>
                  <a:pt x="3882" y="8000"/>
                </a:lnTo>
                <a:lnTo>
                  <a:pt x="3986" y="7067"/>
                </a:lnTo>
                <a:close/>
                <a:moveTo>
                  <a:pt x="4304" y="6800"/>
                </a:moveTo>
                <a:lnTo>
                  <a:pt x="3963" y="6800"/>
                </a:lnTo>
                <a:lnTo>
                  <a:pt x="3886" y="6570"/>
                </a:lnTo>
                <a:lnTo>
                  <a:pt x="4133" y="6422"/>
                </a:lnTo>
                <a:lnTo>
                  <a:pt x="4380" y="6570"/>
                </a:lnTo>
                <a:lnTo>
                  <a:pt x="4304" y="6800"/>
                </a:lnTo>
                <a:close/>
                <a:moveTo>
                  <a:pt x="4372" y="6254"/>
                </a:moveTo>
                <a:lnTo>
                  <a:pt x="4697" y="6011"/>
                </a:lnTo>
                <a:lnTo>
                  <a:pt x="4791" y="6032"/>
                </a:lnTo>
                <a:lnTo>
                  <a:pt x="4706" y="6455"/>
                </a:lnTo>
                <a:lnTo>
                  <a:pt x="4372" y="6254"/>
                </a:lnTo>
                <a:close/>
                <a:moveTo>
                  <a:pt x="5363" y="4669"/>
                </a:moveTo>
                <a:cubicBezTo>
                  <a:pt x="5317" y="4720"/>
                  <a:pt x="5258" y="4755"/>
                  <a:pt x="5194" y="4777"/>
                </a:cubicBezTo>
                <a:cubicBezTo>
                  <a:pt x="5198" y="4741"/>
                  <a:pt x="5200" y="4704"/>
                  <a:pt x="5200" y="4667"/>
                </a:cubicBezTo>
                <a:lnTo>
                  <a:pt x="5200" y="4029"/>
                </a:lnTo>
                <a:cubicBezTo>
                  <a:pt x="5343" y="4083"/>
                  <a:pt x="5450" y="4209"/>
                  <a:pt x="5465" y="4360"/>
                </a:cubicBezTo>
                <a:cubicBezTo>
                  <a:pt x="5476" y="4475"/>
                  <a:pt x="5439" y="4585"/>
                  <a:pt x="5363" y="4669"/>
                </a:cubicBezTo>
                <a:close/>
                <a:moveTo>
                  <a:pt x="4933" y="4667"/>
                </a:moveTo>
                <a:cubicBezTo>
                  <a:pt x="4933" y="5108"/>
                  <a:pt x="4575" y="5467"/>
                  <a:pt x="4133" y="5467"/>
                </a:cubicBezTo>
                <a:cubicBezTo>
                  <a:pt x="3692" y="5467"/>
                  <a:pt x="3333" y="5108"/>
                  <a:pt x="3333" y="4667"/>
                </a:cubicBezTo>
                <a:lnTo>
                  <a:pt x="3333" y="4000"/>
                </a:lnTo>
                <a:lnTo>
                  <a:pt x="3786" y="4000"/>
                </a:lnTo>
                <a:cubicBezTo>
                  <a:pt x="4077" y="4000"/>
                  <a:pt x="4359" y="3927"/>
                  <a:pt x="4612" y="3789"/>
                </a:cubicBezTo>
                <a:lnTo>
                  <a:pt x="4718" y="4000"/>
                </a:lnTo>
                <a:lnTo>
                  <a:pt x="4933" y="4000"/>
                </a:lnTo>
                <a:lnTo>
                  <a:pt x="4933" y="4667"/>
                </a:lnTo>
                <a:close/>
                <a:moveTo>
                  <a:pt x="3072" y="4777"/>
                </a:moveTo>
                <a:cubicBezTo>
                  <a:pt x="3009" y="4755"/>
                  <a:pt x="2950" y="4720"/>
                  <a:pt x="2904" y="4669"/>
                </a:cubicBezTo>
                <a:cubicBezTo>
                  <a:pt x="2827" y="4585"/>
                  <a:pt x="2791" y="4475"/>
                  <a:pt x="2802" y="4360"/>
                </a:cubicBezTo>
                <a:cubicBezTo>
                  <a:pt x="2816" y="4209"/>
                  <a:pt x="2923" y="4083"/>
                  <a:pt x="3067" y="4029"/>
                </a:cubicBezTo>
                <a:lnTo>
                  <a:pt x="3067" y="4667"/>
                </a:lnTo>
                <a:cubicBezTo>
                  <a:pt x="3067" y="4704"/>
                  <a:pt x="3069" y="4741"/>
                  <a:pt x="3072" y="4777"/>
                </a:cubicBezTo>
                <a:close/>
                <a:moveTo>
                  <a:pt x="3143" y="5061"/>
                </a:moveTo>
                <a:cubicBezTo>
                  <a:pt x="3212" y="5233"/>
                  <a:pt x="3324" y="5383"/>
                  <a:pt x="3467" y="5498"/>
                </a:cubicBezTo>
                <a:lnTo>
                  <a:pt x="3467" y="5761"/>
                </a:lnTo>
                <a:lnTo>
                  <a:pt x="3341" y="5790"/>
                </a:lnTo>
                <a:cubicBezTo>
                  <a:pt x="3314" y="5778"/>
                  <a:pt x="3286" y="5767"/>
                  <a:pt x="3258" y="5758"/>
                </a:cubicBezTo>
                <a:lnTo>
                  <a:pt x="2400" y="5501"/>
                </a:lnTo>
                <a:lnTo>
                  <a:pt x="2400" y="5298"/>
                </a:lnTo>
                <a:cubicBezTo>
                  <a:pt x="2550" y="5193"/>
                  <a:pt x="2667" y="5046"/>
                  <a:pt x="2735" y="4874"/>
                </a:cubicBezTo>
                <a:cubicBezTo>
                  <a:pt x="2845" y="4982"/>
                  <a:pt x="2989" y="5047"/>
                  <a:pt x="3143" y="5061"/>
                </a:cubicBezTo>
                <a:close/>
                <a:moveTo>
                  <a:pt x="1867" y="3467"/>
                </a:moveTo>
                <a:cubicBezTo>
                  <a:pt x="2234" y="3467"/>
                  <a:pt x="2533" y="3766"/>
                  <a:pt x="2533" y="4133"/>
                </a:cubicBezTo>
                <a:lnTo>
                  <a:pt x="2455" y="4133"/>
                </a:lnTo>
                <a:cubicBezTo>
                  <a:pt x="2371" y="4133"/>
                  <a:pt x="2287" y="4099"/>
                  <a:pt x="2228" y="4039"/>
                </a:cubicBezTo>
                <a:lnTo>
                  <a:pt x="2133" y="3945"/>
                </a:lnTo>
                <a:lnTo>
                  <a:pt x="2039" y="4039"/>
                </a:lnTo>
                <a:cubicBezTo>
                  <a:pt x="1979" y="4099"/>
                  <a:pt x="1896" y="4133"/>
                  <a:pt x="1811" y="4133"/>
                </a:cubicBezTo>
                <a:lnTo>
                  <a:pt x="1200" y="4133"/>
                </a:lnTo>
                <a:cubicBezTo>
                  <a:pt x="1200" y="3766"/>
                  <a:pt x="1499" y="3467"/>
                  <a:pt x="1867" y="3467"/>
                </a:cubicBezTo>
                <a:close/>
                <a:moveTo>
                  <a:pt x="1200" y="4533"/>
                </a:moveTo>
                <a:lnTo>
                  <a:pt x="1200" y="4400"/>
                </a:lnTo>
                <a:lnTo>
                  <a:pt x="1811" y="4400"/>
                </a:lnTo>
                <a:cubicBezTo>
                  <a:pt x="1928" y="4400"/>
                  <a:pt x="2039" y="4367"/>
                  <a:pt x="2133" y="4304"/>
                </a:cubicBezTo>
                <a:cubicBezTo>
                  <a:pt x="2228" y="4367"/>
                  <a:pt x="2339" y="4400"/>
                  <a:pt x="2455" y="4400"/>
                </a:cubicBezTo>
                <a:lnTo>
                  <a:pt x="2533" y="4400"/>
                </a:lnTo>
                <a:lnTo>
                  <a:pt x="2533" y="4533"/>
                </a:lnTo>
                <a:cubicBezTo>
                  <a:pt x="2533" y="4901"/>
                  <a:pt x="2234" y="5200"/>
                  <a:pt x="1867" y="5200"/>
                </a:cubicBezTo>
                <a:cubicBezTo>
                  <a:pt x="1499" y="5200"/>
                  <a:pt x="1200" y="4901"/>
                  <a:pt x="1200" y="4533"/>
                </a:cubicBezTo>
                <a:close/>
                <a:moveTo>
                  <a:pt x="1867" y="5467"/>
                </a:moveTo>
                <a:cubicBezTo>
                  <a:pt x="1959" y="5467"/>
                  <a:pt x="2049" y="5453"/>
                  <a:pt x="2133" y="5427"/>
                </a:cubicBezTo>
                <a:lnTo>
                  <a:pt x="2133" y="5563"/>
                </a:lnTo>
                <a:cubicBezTo>
                  <a:pt x="2100" y="5614"/>
                  <a:pt x="2008" y="5733"/>
                  <a:pt x="1867" y="5733"/>
                </a:cubicBezTo>
                <a:cubicBezTo>
                  <a:pt x="1725" y="5733"/>
                  <a:pt x="1633" y="5614"/>
                  <a:pt x="1600" y="5563"/>
                </a:cubicBezTo>
                <a:lnTo>
                  <a:pt x="1600" y="5427"/>
                </a:lnTo>
                <a:cubicBezTo>
                  <a:pt x="1685" y="5453"/>
                  <a:pt x="1774" y="5467"/>
                  <a:pt x="1867" y="5467"/>
                </a:cubicBezTo>
                <a:close/>
                <a:moveTo>
                  <a:pt x="1600" y="7333"/>
                </a:moveTo>
                <a:lnTo>
                  <a:pt x="1067" y="7333"/>
                </a:lnTo>
                <a:lnTo>
                  <a:pt x="1067" y="6400"/>
                </a:lnTo>
                <a:lnTo>
                  <a:pt x="800" y="6400"/>
                </a:lnTo>
                <a:lnTo>
                  <a:pt x="800" y="7333"/>
                </a:lnTo>
                <a:lnTo>
                  <a:pt x="267" y="7333"/>
                </a:lnTo>
                <a:lnTo>
                  <a:pt x="267" y="6397"/>
                </a:lnTo>
                <a:cubicBezTo>
                  <a:pt x="267" y="6219"/>
                  <a:pt x="381" y="6065"/>
                  <a:pt x="552" y="6014"/>
                </a:cubicBezTo>
                <a:lnTo>
                  <a:pt x="1410" y="5756"/>
                </a:lnTo>
                <a:cubicBezTo>
                  <a:pt x="1488" y="5857"/>
                  <a:pt x="1638" y="6000"/>
                  <a:pt x="1867" y="6000"/>
                </a:cubicBezTo>
                <a:cubicBezTo>
                  <a:pt x="2095" y="6000"/>
                  <a:pt x="2245" y="5857"/>
                  <a:pt x="2323" y="5756"/>
                </a:cubicBezTo>
                <a:lnTo>
                  <a:pt x="2829" y="5908"/>
                </a:lnTo>
                <a:lnTo>
                  <a:pt x="2457" y="5994"/>
                </a:lnTo>
                <a:cubicBezTo>
                  <a:pt x="2031" y="6092"/>
                  <a:pt x="1733" y="6466"/>
                  <a:pt x="1733" y="6903"/>
                </a:cubicBezTo>
                <a:lnTo>
                  <a:pt x="1733" y="7067"/>
                </a:lnTo>
                <a:lnTo>
                  <a:pt x="2000" y="7067"/>
                </a:lnTo>
                <a:lnTo>
                  <a:pt x="2000" y="6903"/>
                </a:lnTo>
                <a:cubicBezTo>
                  <a:pt x="2000" y="6591"/>
                  <a:pt x="2213" y="6324"/>
                  <a:pt x="2517" y="6253"/>
                </a:cubicBezTo>
                <a:lnTo>
                  <a:pt x="3216" y="6092"/>
                </a:lnTo>
                <a:lnTo>
                  <a:pt x="3373" y="6878"/>
                </a:lnTo>
                <a:lnTo>
                  <a:pt x="3652" y="6711"/>
                </a:lnTo>
                <a:lnTo>
                  <a:pt x="3731" y="6948"/>
                </a:lnTo>
                <a:lnTo>
                  <a:pt x="3614" y="8000"/>
                </a:lnTo>
                <a:lnTo>
                  <a:pt x="2933" y="8000"/>
                </a:lnTo>
                <a:lnTo>
                  <a:pt x="2933" y="6933"/>
                </a:lnTo>
                <a:lnTo>
                  <a:pt x="2667" y="6933"/>
                </a:lnTo>
                <a:lnTo>
                  <a:pt x="2667" y="8000"/>
                </a:lnTo>
                <a:lnTo>
                  <a:pt x="2000" y="8000"/>
                </a:lnTo>
                <a:lnTo>
                  <a:pt x="2000" y="7733"/>
                </a:lnTo>
                <a:cubicBezTo>
                  <a:pt x="2000" y="7513"/>
                  <a:pt x="1821" y="7333"/>
                  <a:pt x="1600" y="7333"/>
                </a:cubicBezTo>
                <a:close/>
                <a:moveTo>
                  <a:pt x="7715" y="6014"/>
                </a:moveTo>
                <a:cubicBezTo>
                  <a:pt x="7885" y="6065"/>
                  <a:pt x="8000" y="6219"/>
                  <a:pt x="8000" y="6397"/>
                </a:cubicBezTo>
                <a:lnTo>
                  <a:pt x="8000" y="7333"/>
                </a:lnTo>
                <a:lnTo>
                  <a:pt x="7467" y="7333"/>
                </a:lnTo>
                <a:lnTo>
                  <a:pt x="7467" y="6400"/>
                </a:lnTo>
                <a:lnTo>
                  <a:pt x="7200" y="6400"/>
                </a:lnTo>
                <a:lnTo>
                  <a:pt x="7200" y="7333"/>
                </a:lnTo>
                <a:lnTo>
                  <a:pt x="6667" y="7333"/>
                </a:lnTo>
                <a:cubicBezTo>
                  <a:pt x="6446" y="7333"/>
                  <a:pt x="6267" y="7513"/>
                  <a:pt x="6267" y="7733"/>
                </a:cubicBezTo>
                <a:lnTo>
                  <a:pt x="6267" y="8000"/>
                </a:lnTo>
                <a:lnTo>
                  <a:pt x="5600" y="8000"/>
                </a:lnTo>
                <a:lnTo>
                  <a:pt x="5600" y="6933"/>
                </a:lnTo>
                <a:lnTo>
                  <a:pt x="5333" y="6933"/>
                </a:lnTo>
                <a:lnTo>
                  <a:pt x="5333" y="8000"/>
                </a:lnTo>
                <a:lnTo>
                  <a:pt x="4653" y="8000"/>
                </a:lnTo>
                <a:lnTo>
                  <a:pt x="4536" y="6948"/>
                </a:lnTo>
                <a:lnTo>
                  <a:pt x="4615" y="6711"/>
                </a:lnTo>
                <a:lnTo>
                  <a:pt x="4894" y="6878"/>
                </a:lnTo>
                <a:lnTo>
                  <a:pt x="5051" y="6092"/>
                </a:lnTo>
                <a:lnTo>
                  <a:pt x="5750" y="6253"/>
                </a:lnTo>
                <a:cubicBezTo>
                  <a:pt x="6054" y="6324"/>
                  <a:pt x="6267" y="6591"/>
                  <a:pt x="6267" y="6903"/>
                </a:cubicBezTo>
                <a:lnTo>
                  <a:pt x="6267" y="7067"/>
                </a:lnTo>
                <a:lnTo>
                  <a:pt x="6533" y="7067"/>
                </a:lnTo>
                <a:lnTo>
                  <a:pt x="6533" y="6903"/>
                </a:lnTo>
                <a:cubicBezTo>
                  <a:pt x="6533" y="6466"/>
                  <a:pt x="6236" y="6092"/>
                  <a:pt x="5810" y="5994"/>
                </a:cubicBezTo>
                <a:lnTo>
                  <a:pt x="5438" y="5908"/>
                </a:lnTo>
                <a:lnTo>
                  <a:pt x="5944" y="5756"/>
                </a:lnTo>
                <a:cubicBezTo>
                  <a:pt x="6021" y="5857"/>
                  <a:pt x="6171" y="6000"/>
                  <a:pt x="6400" y="6000"/>
                </a:cubicBezTo>
                <a:cubicBezTo>
                  <a:pt x="6629" y="6000"/>
                  <a:pt x="6779" y="5857"/>
                  <a:pt x="6856" y="5756"/>
                </a:cubicBezTo>
                <a:lnTo>
                  <a:pt x="7715" y="6014"/>
                </a:lnTo>
                <a:close/>
                <a:moveTo>
                  <a:pt x="6667" y="5563"/>
                </a:moveTo>
                <a:cubicBezTo>
                  <a:pt x="6634" y="5614"/>
                  <a:pt x="6542" y="5733"/>
                  <a:pt x="6400" y="5733"/>
                </a:cubicBezTo>
                <a:cubicBezTo>
                  <a:pt x="6258" y="5733"/>
                  <a:pt x="6166" y="5614"/>
                  <a:pt x="6133" y="5563"/>
                </a:cubicBezTo>
                <a:lnTo>
                  <a:pt x="6133" y="5427"/>
                </a:lnTo>
                <a:cubicBezTo>
                  <a:pt x="6218" y="5453"/>
                  <a:pt x="6307" y="5467"/>
                  <a:pt x="6400" y="5467"/>
                </a:cubicBezTo>
                <a:cubicBezTo>
                  <a:pt x="6493" y="5467"/>
                  <a:pt x="6582" y="5453"/>
                  <a:pt x="6667" y="5427"/>
                </a:cubicBezTo>
                <a:lnTo>
                  <a:pt x="6667" y="5563"/>
                </a:lnTo>
                <a:close/>
                <a:moveTo>
                  <a:pt x="6400" y="5200"/>
                </a:moveTo>
                <a:cubicBezTo>
                  <a:pt x="6032" y="5200"/>
                  <a:pt x="5733" y="4901"/>
                  <a:pt x="5733" y="4533"/>
                </a:cubicBezTo>
                <a:lnTo>
                  <a:pt x="5733" y="4400"/>
                </a:lnTo>
                <a:lnTo>
                  <a:pt x="5811" y="4400"/>
                </a:lnTo>
                <a:cubicBezTo>
                  <a:pt x="5928" y="4400"/>
                  <a:pt x="6039" y="4367"/>
                  <a:pt x="6133" y="4304"/>
                </a:cubicBezTo>
                <a:cubicBezTo>
                  <a:pt x="6228" y="4367"/>
                  <a:pt x="6339" y="4400"/>
                  <a:pt x="6455" y="4400"/>
                </a:cubicBezTo>
                <a:lnTo>
                  <a:pt x="7067" y="4400"/>
                </a:lnTo>
                <a:lnTo>
                  <a:pt x="7067" y="4533"/>
                </a:lnTo>
                <a:cubicBezTo>
                  <a:pt x="7067" y="4901"/>
                  <a:pt x="6768" y="5200"/>
                  <a:pt x="6400" y="5200"/>
                </a:cubicBezTo>
                <a:close/>
                <a:moveTo>
                  <a:pt x="6400" y="3467"/>
                </a:moveTo>
                <a:cubicBezTo>
                  <a:pt x="6768" y="3467"/>
                  <a:pt x="7067" y="3766"/>
                  <a:pt x="7067" y="4133"/>
                </a:cubicBezTo>
                <a:lnTo>
                  <a:pt x="6455" y="4133"/>
                </a:lnTo>
                <a:cubicBezTo>
                  <a:pt x="6371" y="4133"/>
                  <a:pt x="6287" y="4099"/>
                  <a:pt x="6228" y="4039"/>
                </a:cubicBezTo>
                <a:lnTo>
                  <a:pt x="6133" y="3945"/>
                </a:lnTo>
                <a:lnTo>
                  <a:pt x="6039" y="4039"/>
                </a:lnTo>
                <a:cubicBezTo>
                  <a:pt x="5979" y="4099"/>
                  <a:pt x="5896" y="4133"/>
                  <a:pt x="5811" y="4133"/>
                </a:cubicBezTo>
                <a:lnTo>
                  <a:pt x="5733" y="4133"/>
                </a:lnTo>
                <a:cubicBezTo>
                  <a:pt x="5733" y="3766"/>
                  <a:pt x="6032" y="3467"/>
                  <a:pt x="6400" y="3467"/>
                </a:cubicBezTo>
                <a:close/>
                <a:moveTo>
                  <a:pt x="5467" y="3878"/>
                </a:moveTo>
                <a:cubicBezTo>
                  <a:pt x="5349" y="3789"/>
                  <a:pt x="5202" y="3733"/>
                  <a:pt x="5044" y="3733"/>
                </a:cubicBezTo>
                <a:lnTo>
                  <a:pt x="4882" y="3733"/>
                </a:lnTo>
                <a:lnTo>
                  <a:pt x="4718" y="3405"/>
                </a:lnTo>
                <a:lnTo>
                  <a:pt x="4593" y="3489"/>
                </a:lnTo>
                <a:cubicBezTo>
                  <a:pt x="4353" y="3649"/>
                  <a:pt x="4074" y="3733"/>
                  <a:pt x="3786" y="3733"/>
                </a:cubicBezTo>
                <a:lnTo>
                  <a:pt x="3223" y="3733"/>
                </a:lnTo>
                <a:cubicBezTo>
                  <a:pt x="3065" y="3733"/>
                  <a:pt x="2918" y="3789"/>
                  <a:pt x="2800" y="3878"/>
                </a:cubicBezTo>
                <a:lnTo>
                  <a:pt x="2800" y="3681"/>
                </a:lnTo>
                <a:cubicBezTo>
                  <a:pt x="2800" y="2975"/>
                  <a:pt x="3375" y="2400"/>
                  <a:pt x="4081" y="2400"/>
                </a:cubicBezTo>
                <a:cubicBezTo>
                  <a:pt x="4423" y="2400"/>
                  <a:pt x="4745" y="2533"/>
                  <a:pt x="4987" y="2775"/>
                </a:cubicBezTo>
                <a:lnTo>
                  <a:pt x="5128" y="2917"/>
                </a:lnTo>
                <a:lnTo>
                  <a:pt x="5158" y="2927"/>
                </a:lnTo>
                <a:cubicBezTo>
                  <a:pt x="5343" y="2988"/>
                  <a:pt x="5467" y="3160"/>
                  <a:pt x="5467" y="3355"/>
                </a:cubicBezTo>
                <a:lnTo>
                  <a:pt x="5467" y="3878"/>
                </a:lnTo>
                <a:close/>
                <a:moveTo>
                  <a:pt x="6400" y="267"/>
                </a:moveTo>
                <a:cubicBezTo>
                  <a:pt x="6768" y="267"/>
                  <a:pt x="7067" y="566"/>
                  <a:pt x="7067" y="933"/>
                </a:cubicBezTo>
                <a:lnTo>
                  <a:pt x="6989" y="933"/>
                </a:lnTo>
                <a:cubicBezTo>
                  <a:pt x="6904" y="933"/>
                  <a:pt x="6821" y="899"/>
                  <a:pt x="6761" y="839"/>
                </a:cubicBezTo>
                <a:lnTo>
                  <a:pt x="6667" y="745"/>
                </a:lnTo>
                <a:lnTo>
                  <a:pt x="6572" y="839"/>
                </a:lnTo>
                <a:cubicBezTo>
                  <a:pt x="6513" y="899"/>
                  <a:pt x="6429" y="933"/>
                  <a:pt x="6345" y="933"/>
                </a:cubicBezTo>
                <a:lnTo>
                  <a:pt x="5733" y="933"/>
                </a:lnTo>
                <a:cubicBezTo>
                  <a:pt x="5733" y="566"/>
                  <a:pt x="6032" y="267"/>
                  <a:pt x="6400" y="267"/>
                </a:cubicBezTo>
                <a:close/>
                <a:moveTo>
                  <a:pt x="5733" y="1333"/>
                </a:moveTo>
                <a:lnTo>
                  <a:pt x="5733" y="1200"/>
                </a:lnTo>
                <a:lnTo>
                  <a:pt x="6345" y="1200"/>
                </a:lnTo>
                <a:cubicBezTo>
                  <a:pt x="6461" y="1200"/>
                  <a:pt x="6572" y="1167"/>
                  <a:pt x="6667" y="1104"/>
                </a:cubicBezTo>
                <a:cubicBezTo>
                  <a:pt x="6761" y="1167"/>
                  <a:pt x="6872" y="1200"/>
                  <a:pt x="6989" y="1200"/>
                </a:cubicBezTo>
                <a:lnTo>
                  <a:pt x="7067" y="1200"/>
                </a:lnTo>
                <a:lnTo>
                  <a:pt x="7067" y="1333"/>
                </a:lnTo>
                <a:cubicBezTo>
                  <a:pt x="7067" y="1701"/>
                  <a:pt x="6768" y="2000"/>
                  <a:pt x="6400" y="2000"/>
                </a:cubicBezTo>
                <a:cubicBezTo>
                  <a:pt x="6032" y="2000"/>
                  <a:pt x="5733" y="1701"/>
                  <a:pt x="5733" y="1333"/>
                </a:cubicBezTo>
                <a:close/>
                <a:moveTo>
                  <a:pt x="6400" y="2533"/>
                </a:moveTo>
                <a:cubicBezTo>
                  <a:pt x="6258" y="2533"/>
                  <a:pt x="6166" y="2414"/>
                  <a:pt x="6133" y="2363"/>
                </a:cubicBezTo>
                <a:lnTo>
                  <a:pt x="6133" y="2227"/>
                </a:lnTo>
                <a:cubicBezTo>
                  <a:pt x="6218" y="2253"/>
                  <a:pt x="6307" y="2267"/>
                  <a:pt x="6400" y="2267"/>
                </a:cubicBezTo>
                <a:cubicBezTo>
                  <a:pt x="6493" y="2267"/>
                  <a:pt x="6582" y="2253"/>
                  <a:pt x="6667" y="2227"/>
                </a:cubicBezTo>
                <a:lnTo>
                  <a:pt x="6667" y="2363"/>
                </a:lnTo>
                <a:cubicBezTo>
                  <a:pt x="6634" y="2414"/>
                  <a:pt x="6542" y="2533"/>
                  <a:pt x="6400" y="2533"/>
                </a:cubicBezTo>
                <a:close/>
                <a:moveTo>
                  <a:pt x="6400" y="2533"/>
                </a:moveTo>
                <a:close/>
              </a:path>
            </a:pathLst>
          </a:custGeom>
          <a:solidFill>
            <a:srgbClr val="2112A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98" name="Group 345">
            <a:extLst>
              <a:ext uri="{FF2B5EF4-FFF2-40B4-BE49-F238E27FC236}">
                <a16:creationId xmlns:a16="http://schemas.microsoft.com/office/drawing/2014/main" id="{E204CB5E-11D8-4B16-A73D-FCCE7553A8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29333" y="4382037"/>
            <a:ext cx="525361" cy="557915"/>
            <a:chOff x="1908" y="108"/>
            <a:chExt cx="3857" cy="4096"/>
          </a:xfrm>
          <a:solidFill>
            <a:srgbClr val="B1C7F7"/>
          </a:solidFill>
        </p:grpSpPr>
        <p:sp>
          <p:nvSpPr>
            <p:cNvPr id="199" name="Freeform 346">
              <a:extLst>
                <a:ext uri="{FF2B5EF4-FFF2-40B4-BE49-F238E27FC236}">
                  <a16:creationId xmlns:a16="http://schemas.microsoft.com/office/drawing/2014/main" id="{BFD1EAE1-769B-4CC2-9B3F-CD592CA25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8" y="2013"/>
              <a:ext cx="3857" cy="2191"/>
            </a:xfrm>
            <a:custGeom>
              <a:avLst/>
              <a:gdLst>
                <a:gd name="T0" fmla="*/ 7732 w 8037"/>
                <a:gd name="T1" fmla="*/ 2006 h 4564"/>
                <a:gd name="T2" fmla="*/ 7900 w 8037"/>
                <a:gd name="T3" fmla="*/ 690 h 4564"/>
                <a:gd name="T4" fmla="*/ 6680 w 8037"/>
                <a:gd name="T5" fmla="*/ 651 h 4564"/>
                <a:gd name="T6" fmla="*/ 6904 w 8037"/>
                <a:gd name="T7" fmla="*/ 2030 h 4564"/>
                <a:gd name="T8" fmla="*/ 5355 w 8037"/>
                <a:gd name="T9" fmla="*/ 2889 h 4564"/>
                <a:gd name="T10" fmla="*/ 4444 w 8037"/>
                <a:gd name="T11" fmla="*/ 1616 h 4564"/>
                <a:gd name="T12" fmla="*/ 4726 w 8037"/>
                <a:gd name="T13" fmla="*/ 482 h 4564"/>
                <a:gd name="T14" fmla="*/ 3320 w 8037"/>
                <a:gd name="T15" fmla="*/ 770 h 4564"/>
                <a:gd name="T16" fmla="*/ 3529 w 8037"/>
                <a:gd name="T17" fmla="*/ 2017 h 4564"/>
                <a:gd name="T18" fmla="*/ 2439 w 8037"/>
                <a:gd name="T19" fmla="*/ 2936 h 4564"/>
                <a:gd name="T20" fmla="*/ 1078 w 8037"/>
                <a:gd name="T21" fmla="*/ 1665 h 4564"/>
                <a:gd name="T22" fmla="*/ 1343 w 8037"/>
                <a:gd name="T23" fmla="*/ 574 h 4564"/>
                <a:gd name="T24" fmla="*/ 192 w 8037"/>
                <a:gd name="T25" fmla="*/ 1406 h 4564"/>
                <a:gd name="T26" fmla="*/ 88 w 8037"/>
                <a:gd name="T27" fmla="*/ 2337 h 4564"/>
                <a:gd name="T28" fmla="*/ 750 w 8037"/>
                <a:gd name="T29" fmla="*/ 4564 h 4564"/>
                <a:gd name="T30" fmla="*/ 7154 w 8037"/>
                <a:gd name="T31" fmla="*/ 464 h 4564"/>
                <a:gd name="T32" fmla="*/ 7520 w 8037"/>
                <a:gd name="T33" fmla="*/ 944 h 4564"/>
                <a:gd name="T34" fmla="*/ 7270 w 8037"/>
                <a:gd name="T35" fmla="*/ 951 h 4564"/>
                <a:gd name="T36" fmla="*/ 6929 w 8037"/>
                <a:gd name="T37" fmla="*/ 1152 h 4564"/>
                <a:gd name="T38" fmla="*/ 7187 w 8037"/>
                <a:gd name="T39" fmla="*/ 1892 h 4564"/>
                <a:gd name="T40" fmla="*/ 6207 w 8037"/>
                <a:gd name="T41" fmla="*/ 3185 h 4564"/>
                <a:gd name="T42" fmla="*/ 7699 w 8037"/>
                <a:gd name="T43" fmla="*/ 2356 h 4564"/>
                <a:gd name="T44" fmla="*/ 7239 w 8037"/>
                <a:gd name="T45" fmla="*/ 2678 h 4564"/>
                <a:gd name="T46" fmla="*/ 4736 w 8037"/>
                <a:gd name="T47" fmla="*/ 2376 h 4564"/>
                <a:gd name="T48" fmla="*/ 4421 w 8037"/>
                <a:gd name="T49" fmla="*/ 3075 h 4564"/>
                <a:gd name="T50" fmla="*/ 3853 w 8037"/>
                <a:gd name="T51" fmla="*/ 1764 h 4564"/>
                <a:gd name="T52" fmla="*/ 4018 w 8037"/>
                <a:gd name="T53" fmla="*/ 2051 h 4564"/>
                <a:gd name="T54" fmla="*/ 4160 w 8037"/>
                <a:gd name="T55" fmla="*/ 3078 h 4564"/>
                <a:gd name="T56" fmla="*/ 4244 w 8037"/>
                <a:gd name="T57" fmla="*/ 250 h 4564"/>
                <a:gd name="T58" fmla="*/ 3570 w 8037"/>
                <a:gd name="T59" fmla="*/ 566 h 4564"/>
                <a:gd name="T60" fmla="*/ 4477 w 8037"/>
                <a:gd name="T61" fmla="*/ 907 h 4564"/>
                <a:gd name="T62" fmla="*/ 3659 w 8037"/>
                <a:gd name="T63" fmla="*/ 1358 h 4564"/>
                <a:gd name="T64" fmla="*/ 3639 w 8037"/>
                <a:gd name="T65" fmla="*/ 2249 h 4564"/>
                <a:gd name="T66" fmla="*/ 2942 w 8037"/>
                <a:gd name="T67" fmla="*/ 3371 h 4564"/>
                <a:gd name="T68" fmla="*/ 664 w 8037"/>
                <a:gd name="T69" fmla="*/ 1262 h 4564"/>
                <a:gd name="T70" fmla="*/ 747 w 8037"/>
                <a:gd name="T71" fmla="*/ 1513 h 4564"/>
                <a:gd name="T72" fmla="*/ 516 w 8037"/>
                <a:gd name="T73" fmla="*/ 944 h 4564"/>
                <a:gd name="T74" fmla="*/ 747 w 8037"/>
                <a:gd name="T75" fmla="*/ 1763 h 4564"/>
                <a:gd name="T76" fmla="*/ 747 w 8037"/>
                <a:gd name="T77" fmla="*/ 1763 h 4564"/>
                <a:gd name="T78" fmla="*/ 1733 w 8037"/>
                <a:gd name="T79" fmla="*/ 3140 h 4564"/>
                <a:gd name="T80" fmla="*/ 1631 w 8037"/>
                <a:gd name="T81" fmla="*/ 3371 h 4564"/>
                <a:gd name="T82" fmla="*/ 869 w 8037"/>
                <a:gd name="T83" fmla="*/ 3371 h 4564"/>
                <a:gd name="T84" fmla="*/ 750 w 8037"/>
                <a:gd name="T85" fmla="*/ 4314 h 4564"/>
                <a:gd name="T86" fmla="*/ 1006 w 8037"/>
                <a:gd name="T87" fmla="*/ 3998 h 4564"/>
                <a:gd name="T88" fmla="*/ 1119 w 8037"/>
                <a:gd name="T89" fmla="*/ 3196 h 4564"/>
                <a:gd name="T90" fmla="*/ 2594 w 8037"/>
                <a:gd name="T91" fmla="*/ 3971 h 4564"/>
                <a:gd name="T92" fmla="*/ 2759 w 8037"/>
                <a:gd name="T93" fmla="*/ 3621 h 4564"/>
                <a:gd name="T94" fmla="*/ 3004 w 8037"/>
                <a:gd name="T95" fmla="*/ 3846 h 4564"/>
                <a:gd name="T96" fmla="*/ 6608 w 8037"/>
                <a:gd name="T97" fmla="*/ 3526 h 4564"/>
                <a:gd name="T98" fmla="*/ 6854 w 8037"/>
                <a:gd name="T99" fmla="*/ 4004 h 4564"/>
                <a:gd name="T100" fmla="*/ 7787 w 8037"/>
                <a:gd name="T101" fmla="*/ 3621 h 4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37" h="4564">
                  <a:moveTo>
                    <a:pt x="8036" y="3491"/>
                  </a:moveTo>
                  <a:cubicBezTo>
                    <a:pt x="8036" y="3490"/>
                    <a:pt x="8036" y="3488"/>
                    <a:pt x="8036" y="3487"/>
                  </a:cubicBezTo>
                  <a:lnTo>
                    <a:pt x="7948" y="2338"/>
                  </a:lnTo>
                  <a:cubicBezTo>
                    <a:pt x="7938" y="2206"/>
                    <a:pt x="7865" y="2086"/>
                    <a:pt x="7752" y="2018"/>
                  </a:cubicBezTo>
                  <a:lnTo>
                    <a:pt x="7732" y="2006"/>
                  </a:lnTo>
                  <a:lnTo>
                    <a:pt x="7680" y="1622"/>
                  </a:lnTo>
                  <a:cubicBezTo>
                    <a:pt x="7747" y="1566"/>
                    <a:pt x="7803" y="1495"/>
                    <a:pt x="7841" y="1415"/>
                  </a:cubicBezTo>
                  <a:cubicBezTo>
                    <a:pt x="7842" y="1412"/>
                    <a:pt x="7844" y="1409"/>
                    <a:pt x="7845" y="1406"/>
                  </a:cubicBezTo>
                  <a:cubicBezTo>
                    <a:pt x="7880" y="1329"/>
                    <a:pt x="7900" y="1243"/>
                    <a:pt x="7900" y="1152"/>
                  </a:cubicBezTo>
                  <a:lnTo>
                    <a:pt x="7900" y="690"/>
                  </a:lnTo>
                  <a:cubicBezTo>
                    <a:pt x="7900" y="427"/>
                    <a:pt x="7687" y="214"/>
                    <a:pt x="7425" y="214"/>
                  </a:cubicBezTo>
                  <a:lnTo>
                    <a:pt x="7154" y="214"/>
                  </a:lnTo>
                  <a:cubicBezTo>
                    <a:pt x="6932" y="214"/>
                    <a:pt x="6745" y="367"/>
                    <a:pt x="6693" y="574"/>
                  </a:cubicBezTo>
                  <a:cubicBezTo>
                    <a:pt x="6691" y="578"/>
                    <a:pt x="6689" y="582"/>
                    <a:pt x="6688" y="586"/>
                  </a:cubicBezTo>
                  <a:cubicBezTo>
                    <a:pt x="6679" y="607"/>
                    <a:pt x="6677" y="630"/>
                    <a:pt x="6680" y="651"/>
                  </a:cubicBezTo>
                  <a:cubicBezTo>
                    <a:pt x="6679" y="664"/>
                    <a:pt x="6679" y="677"/>
                    <a:pt x="6679" y="690"/>
                  </a:cubicBezTo>
                  <a:lnTo>
                    <a:pt x="6679" y="1152"/>
                  </a:lnTo>
                  <a:cubicBezTo>
                    <a:pt x="6679" y="1367"/>
                    <a:pt x="6790" y="1556"/>
                    <a:pt x="6959" y="1665"/>
                  </a:cubicBezTo>
                  <a:lnTo>
                    <a:pt x="6924" y="2011"/>
                  </a:lnTo>
                  <a:cubicBezTo>
                    <a:pt x="6917" y="2017"/>
                    <a:pt x="6910" y="2023"/>
                    <a:pt x="6904" y="2030"/>
                  </a:cubicBezTo>
                  <a:lnTo>
                    <a:pt x="6149" y="2935"/>
                  </a:lnTo>
                  <a:lnTo>
                    <a:pt x="5626" y="2933"/>
                  </a:lnTo>
                  <a:cubicBezTo>
                    <a:pt x="5615" y="2933"/>
                    <a:pt x="5606" y="2934"/>
                    <a:pt x="5597" y="2936"/>
                  </a:cubicBezTo>
                  <a:cubicBezTo>
                    <a:pt x="5504" y="2957"/>
                    <a:pt x="5422" y="3001"/>
                    <a:pt x="5355" y="3060"/>
                  </a:cubicBezTo>
                  <a:lnTo>
                    <a:pt x="5355" y="2889"/>
                  </a:lnTo>
                  <a:cubicBezTo>
                    <a:pt x="5355" y="2549"/>
                    <a:pt x="5138" y="2248"/>
                    <a:pt x="4816" y="2139"/>
                  </a:cubicBezTo>
                  <a:lnTo>
                    <a:pt x="4600" y="2066"/>
                  </a:lnTo>
                  <a:cubicBezTo>
                    <a:pt x="4565" y="2055"/>
                    <a:pt x="4533" y="2035"/>
                    <a:pt x="4508" y="2008"/>
                  </a:cubicBezTo>
                  <a:cubicBezTo>
                    <a:pt x="4467" y="1965"/>
                    <a:pt x="4444" y="1909"/>
                    <a:pt x="4444" y="1849"/>
                  </a:cubicBezTo>
                  <a:lnTo>
                    <a:pt x="4444" y="1616"/>
                  </a:lnTo>
                  <a:lnTo>
                    <a:pt x="4518" y="1572"/>
                  </a:lnTo>
                  <a:cubicBezTo>
                    <a:pt x="4646" y="1493"/>
                    <a:pt x="4726" y="1351"/>
                    <a:pt x="4726" y="1200"/>
                  </a:cubicBezTo>
                  <a:lnTo>
                    <a:pt x="4726" y="817"/>
                  </a:lnTo>
                  <a:lnTo>
                    <a:pt x="4726" y="816"/>
                  </a:lnTo>
                  <a:lnTo>
                    <a:pt x="4726" y="482"/>
                  </a:lnTo>
                  <a:cubicBezTo>
                    <a:pt x="4726" y="216"/>
                    <a:pt x="4510" y="0"/>
                    <a:pt x="4244" y="0"/>
                  </a:cubicBezTo>
                  <a:lnTo>
                    <a:pt x="3802" y="0"/>
                  </a:lnTo>
                  <a:cubicBezTo>
                    <a:pt x="3537" y="0"/>
                    <a:pt x="3320" y="216"/>
                    <a:pt x="3320" y="482"/>
                  </a:cubicBezTo>
                  <a:lnTo>
                    <a:pt x="3320" y="770"/>
                  </a:lnTo>
                  <a:lnTo>
                    <a:pt x="3320" y="770"/>
                  </a:lnTo>
                  <a:lnTo>
                    <a:pt x="3320" y="1200"/>
                  </a:lnTo>
                  <a:cubicBezTo>
                    <a:pt x="3320" y="1351"/>
                    <a:pt x="3400" y="1493"/>
                    <a:pt x="3529" y="1572"/>
                  </a:cubicBezTo>
                  <a:lnTo>
                    <a:pt x="3603" y="1616"/>
                  </a:lnTo>
                  <a:lnTo>
                    <a:pt x="3603" y="1849"/>
                  </a:lnTo>
                  <a:cubicBezTo>
                    <a:pt x="3603" y="1913"/>
                    <a:pt x="3576" y="1974"/>
                    <a:pt x="3529" y="2017"/>
                  </a:cubicBezTo>
                  <a:cubicBezTo>
                    <a:pt x="3506" y="2040"/>
                    <a:pt x="3478" y="2056"/>
                    <a:pt x="3447" y="2067"/>
                  </a:cubicBezTo>
                  <a:lnTo>
                    <a:pt x="3231" y="2139"/>
                  </a:lnTo>
                  <a:cubicBezTo>
                    <a:pt x="2909" y="2248"/>
                    <a:pt x="2692" y="2549"/>
                    <a:pt x="2692" y="2889"/>
                  </a:cubicBezTo>
                  <a:lnTo>
                    <a:pt x="2692" y="3070"/>
                  </a:lnTo>
                  <a:cubicBezTo>
                    <a:pt x="2623" y="3006"/>
                    <a:pt x="2537" y="2958"/>
                    <a:pt x="2439" y="2936"/>
                  </a:cubicBezTo>
                  <a:cubicBezTo>
                    <a:pt x="2430" y="2934"/>
                    <a:pt x="2421" y="2933"/>
                    <a:pt x="2411" y="2933"/>
                  </a:cubicBezTo>
                  <a:lnTo>
                    <a:pt x="1888" y="2935"/>
                  </a:lnTo>
                  <a:lnTo>
                    <a:pt x="1132" y="2030"/>
                  </a:lnTo>
                  <a:cubicBezTo>
                    <a:pt x="1126" y="2023"/>
                    <a:pt x="1120" y="2017"/>
                    <a:pt x="1112" y="2011"/>
                  </a:cubicBezTo>
                  <a:lnTo>
                    <a:pt x="1078" y="1665"/>
                  </a:lnTo>
                  <a:cubicBezTo>
                    <a:pt x="1246" y="1556"/>
                    <a:pt x="1358" y="1367"/>
                    <a:pt x="1358" y="1152"/>
                  </a:cubicBezTo>
                  <a:lnTo>
                    <a:pt x="1358" y="690"/>
                  </a:lnTo>
                  <a:cubicBezTo>
                    <a:pt x="1358" y="677"/>
                    <a:pt x="1357" y="664"/>
                    <a:pt x="1356" y="651"/>
                  </a:cubicBezTo>
                  <a:cubicBezTo>
                    <a:pt x="1360" y="630"/>
                    <a:pt x="1358" y="607"/>
                    <a:pt x="1349" y="586"/>
                  </a:cubicBezTo>
                  <a:cubicBezTo>
                    <a:pt x="1347" y="582"/>
                    <a:pt x="1346" y="578"/>
                    <a:pt x="1343" y="574"/>
                  </a:cubicBezTo>
                  <a:cubicBezTo>
                    <a:pt x="1292" y="367"/>
                    <a:pt x="1104" y="214"/>
                    <a:pt x="882" y="214"/>
                  </a:cubicBezTo>
                  <a:lnTo>
                    <a:pt x="612" y="214"/>
                  </a:lnTo>
                  <a:cubicBezTo>
                    <a:pt x="350" y="214"/>
                    <a:pt x="136" y="427"/>
                    <a:pt x="136" y="690"/>
                  </a:cubicBezTo>
                  <a:lnTo>
                    <a:pt x="136" y="1152"/>
                  </a:lnTo>
                  <a:cubicBezTo>
                    <a:pt x="136" y="1243"/>
                    <a:pt x="156" y="1329"/>
                    <a:pt x="192" y="1406"/>
                  </a:cubicBezTo>
                  <a:cubicBezTo>
                    <a:pt x="193" y="1409"/>
                    <a:pt x="194" y="1412"/>
                    <a:pt x="196" y="1415"/>
                  </a:cubicBezTo>
                  <a:cubicBezTo>
                    <a:pt x="234" y="1495"/>
                    <a:pt x="289" y="1566"/>
                    <a:pt x="357" y="1622"/>
                  </a:cubicBezTo>
                  <a:lnTo>
                    <a:pt x="305" y="2006"/>
                  </a:lnTo>
                  <a:lnTo>
                    <a:pt x="285" y="2018"/>
                  </a:lnTo>
                  <a:cubicBezTo>
                    <a:pt x="172" y="2086"/>
                    <a:pt x="98" y="2206"/>
                    <a:pt x="88" y="2337"/>
                  </a:cubicBezTo>
                  <a:lnTo>
                    <a:pt x="0" y="3487"/>
                  </a:lnTo>
                  <a:cubicBezTo>
                    <a:pt x="0" y="3488"/>
                    <a:pt x="0" y="3490"/>
                    <a:pt x="0" y="3491"/>
                  </a:cubicBezTo>
                  <a:cubicBezTo>
                    <a:pt x="0" y="3493"/>
                    <a:pt x="0" y="3495"/>
                    <a:pt x="0" y="3496"/>
                  </a:cubicBezTo>
                  <a:lnTo>
                    <a:pt x="0" y="3814"/>
                  </a:lnTo>
                  <a:cubicBezTo>
                    <a:pt x="0" y="4228"/>
                    <a:pt x="337" y="4564"/>
                    <a:pt x="750" y="4564"/>
                  </a:cubicBezTo>
                  <a:lnTo>
                    <a:pt x="7286" y="4564"/>
                  </a:lnTo>
                  <a:cubicBezTo>
                    <a:pt x="7700" y="4564"/>
                    <a:pt x="8037" y="4228"/>
                    <a:pt x="8037" y="3814"/>
                  </a:cubicBezTo>
                  <a:lnTo>
                    <a:pt x="8037" y="3496"/>
                  </a:lnTo>
                  <a:cubicBezTo>
                    <a:pt x="8037" y="3495"/>
                    <a:pt x="8036" y="3493"/>
                    <a:pt x="8036" y="3491"/>
                  </a:cubicBezTo>
                  <a:close/>
                  <a:moveTo>
                    <a:pt x="7154" y="464"/>
                  </a:moveTo>
                  <a:lnTo>
                    <a:pt x="7425" y="464"/>
                  </a:lnTo>
                  <a:cubicBezTo>
                    <a:pt x="7549" y="464"/>
                    <a:pt x="7650" y="565"/>
                    <a:pt x="7650" y="690"/>
                  </a:cubicBezTo>
                  <a:lnTo>
                    <a:pt x="7650" y="1152"/>
                  </a:lnTo>
                  <a:lnTo>
                    <a:pt x="7520" y="1061"/>
                  </a:lnTo>
                  <a:lnTo>
                    <a:pt x="7520" y="944"/>
                  </a:lnTo>
                  <a:cubicBezTo>
                    <a:pt x="7520" y="845"/>
                    <a:pt x="7461" y="757"/>
                    <a:pt x="7369" y="721"/>
                  </a:cubicBezTo>
                  <a:lnTo>
                    <a:pt x="6968" y="563"/>
                  </a:lnTo>
                  <a:cubicBezTo>
                    <a:pt x="7009" y="503"/>
                    <a:pt x="7077" y="464"/>
                    <a:pt x="7154" y="464"/>
                  </a:cubicBezTo>
                  <a:close/>
                  <a:moveTo>
                    <a:pt x="6929" y="816"/>
                  </a:moveTo>
                  <a:lnTo>
                    <a:pt x="7270" y="951"/>
                  </a:lnTo>
                  <a:lnTo>
                    <a:pt x="7270" y="1066"/>
                  </a:lnTo>
                  <a:cubicBezTo>
                    <a:pt x="7270" y="1144"/>
                    <a:pt x="7308" y="1217"/>
                    <a:pt x="7372" y="1262"/>
                  </a:cubicBezTo>
                  <a:lnTo>
                    <a:pt x="7558" y="1393"/>
                  </a:lnTo>
                  <a:cubicBezTo>
                    <a:pt x="7492" y="1466"/>
                    <a:pt x="7396" y="1513"/>
                    <a:pt x="7290" y="1513"/>
                  </a:cubicBezTo>
                  <a:cubicBezTo>
                    <a:pt x="7091" y="1513"/>
                    <a:pt x="6929" y="1351"/>
                    <a:pt x="6929" y="1152"/>
                  </a:cubicBezTo>
                  <a:lnTo>
                    <a:pt x="6929" y="816"/>
                  </a:lnTo>
                  <a:close/>
                  <a:moveTo>
                    <a:pt x="7290" y="1763"/>
                  </a:moveTo>
                  <a:cubicBezTo>
                    <a:pt x="7343" y="1763"/>
                    <a:pt x="7395" y="1756"/>
                    <a:pt x="7444" y="1743"/>
                  </a:cubicBezTo>
                  <a:lnTo>
                    <a:pt x="7464" y="1891"/>
                  </a:lnTo>
                  <a:cubicBezTo>
                    <a:pt x="7372" y="1872"/>
                    <a:pt x="7278" y="1873"/>
                    <a:pt x="7187" y="1892"/>
                  </a:cubicBezTo>
                  <a:lnTo>
                    <a:pt x="7201" y="1756"/>
                  </a:lnTo>
                  <a:cubicBezTo>
                    <a:pt x="7230" y="1761"/>
                    <a:pt x="7259" y="1763"/>
                    <a:pt x="7290" y="1763"/>
                  </a:cubicBezTo>
                  <a:close/>
                  <a:moveTo>
                    <a:pt x="5640" y="3183"/>
                  </a:moveTo>
                  <a:lnTo>
                    <a:pt x="6207" y="3185"/>
                  </a:lnTo>
                  <a:lnTo>
                    <a:pt x="6207" y="3185"/>
                  </a:lnTo>
                  <a:cubicBezTo>
                    <a:pt x="6244" y="3185"/>
                    <a:pt x="6279" y="3168"/>
                    <a:pt x="6303" y="3140"/>
                  </a:cubicBezTo>
                  <a:lnTo>
                    <a:pt x="7086" y="2203"/>
                  </a:lnTo>
                  <a:cubicBezTo>
                    <a:pt x="7225" y="2107"/>
                    <a:pt x="7406" y="2101"/>
                    <a:pt x="7551" y="2189"/>
                  </a:cubicBezTo>
                  <a:lnTo>
                    <a:pt x="7623" y="2232"/>
                  </a:lnTo>
                  <a:cubicBezTo>
                    <a:pt x="7667" y="2259"/>
                    <a:pt x="7695" y="2305"/>
                    <a:pt x="7699" y="2356"/>
                  </a:cubicBezTo>
                  <a:lnTo>
                    <a:pt x="7777" y="3371"/>
                  </a:lnTo>
                  <a:lnTo>
                    <a:pt x="7168" y="3371"/>
                  </a:lnTo>
                  <a:lnTo>
                    <a:pt x="7168" y="2934"/>
                  </a:lnTo>
                  <a:lnTo>
                    <a:pt x="7243" y="2855"/>
                  </a:lnTo>
                  <a:cubicBezTo>
                    <a:pt x="7290" y="2805"/>
                    <a:pt x="7289" y="2726"/>
                    <a:pt x="7239" y="2678"/>
                  </a:cubicBezTo>
                  <a:cubicBezTo>
                    <a:pt x="7189" y="2631"/>
                    <a:pt x="7109" y="2632"/>
                    <a:pt x="7062" y="2682"/>
                  </a:cubicBezTo>
                  <a:lnTo>
                    <a:pt x="6406" y="3371"/>
                  </a:lnTo>
                  <a:lnTo>
                    <a:pt x="5438" y="3371"/>
                  </a:lnTo>
                  <a:cubicBezTo>
                    <a:pt x="5470" y="3281"/>
                    <a:pt x="5544" y="3209"/>
                    <a:pt x="5640" y="3183"/>
                  </a:cubicBezTo>
                  <a:close/>
                  <a:moveTo>
                    <a:pt x="4736" y="2376"/>
                  </a:moveTo>
                  <a:cubicBezTo>
                    <a:pt x="4957" y="2450"/>
                    <a:pt x="5105" y="2657"/>
                    <a:pt x="5105" y="2889"/>
                  </a:cubicBezTo>
                  <a:lnTo>
                    <a:pt x="5105" y="3371"/>
                  </a:lnTo>
                  <a:lnTo>
                    <a:pt x="4221" y="3371"/>
                  </a:lnTo>
                  <a:lnTo>
                    <a:pt x="4391" y="3200"/>
                  </a:lnTo>
                  <a:cubicBezTo>
                    <a:pt x="4423" y="3167"/>
                    <a:pt x="4435" y="3119"/>
                    <a:pt x="4421" y="3075"/>
                  </a:cubicBezTo>
                  <a:lnTo>
                    <a:pt x="4175" y="2288"/>
                  </a:lnTo>
                  <a:cubicBezTo>
                    <a:pt x="4248" y="2278"/>
                    <a:pt x="4321" y="2261"/>
                    <a:pt x="4391" y="2237"/>
                  </a:cubicBezTo>
                  <a:cubicBezTo>
                    <a:pt x="4431" y="2265"/>
                    <a:pt x="4474" y="2288"/>
                    <a:pt x="4521" y="2304"/>
                  </a:cubicBezTo>
                  <a:lnTo>
                    <a:pt x="4736" y="2376"/>
                  </a:lnTo>
                  <a:close/>
                  <a:moveTo>
                    <a:pt x="3853" y="1764"/>
                  </a:moveTo>
                  <a:cubicBezTo>
                    <a:pt x="3907" y="1787"/>
                    <a:pt x="3965" y="1799"/>
                    <a:pt x="4024" y="1799"/>
                  </a:cubicBezTo>
                  <a:cubicBezTo>
                    <a:pt x="4082" y="1799"/>
                    <a:pt x="4140" y="1787"/>
                    <a:pt x="4194" y="1764"/>
                  </a:cubicBezTo>
                  <a:lnTo>
                    <a:pt x="4194" y="1849"/>
                  </a:lnTo>
                  <a:cubicBezTo>
                    <a:pt x="4194" y="1910"/>
                    <a:pt x="4206" y="1969"/>
                    <a:pt x="4227" y="2024"/>
                  </a:cubicBezTo>
                  <a:cubicBezTo>
                    <a:pt x="4159" y="2040"/>
                    <a:pt x="4089" y="2050"/>
                    <a:pt x="4018" y="2051"/>
                  </a:cubicBezTo>
                  <a:cubicBezTo>
                    <a:pt x="3950" y="2053"/>
                    <a:pt x="3882" y="2047"/>
                    <a:pt x="3815" y="2034"/>
                  </a:cubicBezTo>
                  <a:cubicBezTo>
                    <a:pt x="3840" y="1976"/>
                    <a:pt x="3853" y="1913"/>
                    <a:pt x="3853" y="1849"/>
                  </a:cubicBezTo>
                  <a:lnTo>
                    <a:pt x="3853" y="1764"/>
                  </a:lnTo>
                  <a:close/>
                  <a:moveTo>
                    <a:pt x="4016" y="2616"/>
                  </a:moveTo>
                  <a:lnTo>
                    <a:pt x="4160" y="3078"/>
                  </a:lnTo>
                  <a:lnTo>
                    <a:pt x="4014" y="3225"/>
                  </a:lnTo>
                  <a:lnTo>
                    <a:pt x="3884" y="3080"/>
                  </a:lnTo>
                  <a:lnTo>
                    <a:pt x="4016" y="2616"/>
                  </a:lnTo>
                  <a:close/>
                  <a:moveTo>
                    <a:pt x="3802" y="250"/>
                  </a:moveTo>
                  <a:lnTo>
                    <a:pt x="4244" y="250"/>
                  </a:lnTo>
                  <a:cubicBezTo>
                    <a:pt x="4372" y="250"/>
                    <a:pt x="4477" y="354"/>
                    <a:pt x="4477" y="482"/>
                  </a:cubicBezTo>
                  <a:lnTo>
                    <a:pt x="4477" y="644"/>
                  </a:lnTo>
                  <a:lnTo>
                    <a:pt x="3873" y="450"/>
                  </a:lnTo>
                  <a:cubicBezTo>
                    <a:pt x="3841" y="440"/>
                    <a:pt x="3807" y="443"/>
                    <a:pt x="3777" y="458"/>
                  </a:cubicBezTo>
                  <a:lnTo>
                    <a:pt x="3570" y="566"/>
                  </a:lnTo>
                  <a:lnTo>
                    <a:pt x="3570" y="482"/>
                  </a:lnTo>
                  <a:cubicBezTo>
                    <a:pt x="3570" y="354"/>
                    <a:pt x="3675" y="250"/>
                    <a:pt x="3802" y="250"/>
                  </a:cubicBezTo>
                  <a:close/>
                  <a:moveTo>
                    <a:pt x="3570" y="848"/>
                  </a:moveTo>
                  <a:lnTo>
                    <a:pt x="3846" y="704"/>
                  </a:lnTo>
                  <a:lnTo>
                    <a:pt x="4477" y="907"/>
                  </a:lnTo>
                  <a:lnTo>
                    <a:pt x="4477" y="1200"/>
                  </a:lnTo>
                  <a:cubicBezTo>
                    <a:pt x="4477" y="1264"/>
                    <a:pt x="4443" y="1325"/>
                    <a:pt x="4388" y="1358"/>
                  </a:cubicBezTo>
                  <a:lnTo>
                    <a:pt x="4120" y="1522"/>
                  </a:lnTo>
                  <a:cubicBezTo>
                    <a:pt x="4060" y="1558"/>
                    <a:pt x="3987" y="1558"/>
                    <a:pt x="3927" y="1522"/>
                  </a:cubicBezTo>
                  <a:lnTo>
                    <a:pt x="3659" y="1358"/>
                  </a:lnTo>
                  <a:cubicBezTo>
                    <a:pt x="3604" y="1325"/>
                    <a:pt x="3570" y="1264"/>
                    <a:pt x="3570" y="1200"/>
                  </a:cubicBezTo>
                  <a:lnTo>
                    <a:pt x="3570" y="848"/>
                  </a:lnTo>
                  <a:close/>
                  <a:moveTo>
                    <a:pt x="3311" y="2376"/>
                  </a:moveTo>
                  <a:lnTo>
                    <a:pt x="3526" y="2304"/>
                  </a:lnTo>
                  <a:cubicBezTo>
                    <a:pt x="3566" y="2290"/>
                    <a:pt x="3604" y="2272"/>
                    <a:pt x="3639" y="2249"/>
                  </a:cubicBezTo>
                  <a:cubicBezTo>
                    <a:pt x="3707" y="2269"/>
                    <a:pt x="3777" y="2284"/>
                    <a:pt x="3847" y="2292"/>
                  </a:cubicBezTo>
                  <a:lnTo>
                    <a:pt x="3625" y="3078"/>
                  </a:lnTo>
                  <a:cubicBezTo>
                    <a:pt x="3613" y="3119"/>
                    <a:pt x="3623" y="3164"/>
                    <a:pt x="3652" y="3196"/>
                  </a:cubicBezTo>
                  <a:lnTo>
                    <a:pt x="3810" y="3371"/>
                  </a:lnTo>
                  <a:lnTo>
                    <a:pt x="2942" y="3371"/>
                  </a:lnTo>
                  <a:lnTo>
                    <a:pt x="2942" y="2889"/>
                  </a:lnTo>
                  <a:cubicBezTo>
                    <a:pt x="2942" y="2657"/>
                    <a:pt x="3090" y="2450"/>
                    <a:pt x="3311" y="2376"/>
                  </a:cubicBezTo>
                  <a:close/>
                  <a:moveTo>
                    <a:pt x="747" y="1513"/>
                  </a:moveTo>
                  <a:cubicBezTo>
                    <a:pt x="640" y="1513"/>
                    <a:pt x="544" y="1466"/>
                    <a:pt x="478" y="1393"/>
                  </a:cubicBezTo>
                  <a:lnTo>
                    <a:pt x="664" y="1262"/>
                  </a:lnTo>
                  <a:cubicBezTo>
                    <a:pt x="728" y="1217"/>
                    <a:pt x="766" y="1144"/>
                    <a:pt x="766" y="1066"/>
                  </a:cubicBezTo>
                  <a:lnTo>
                    <a:pt x="766" y="951"/>
                  </a:lnTo>
                  <a:lnTo>
                    <a:pt x="1108" y="816"/>
                  </a:lnTo>
                  <a:lnTo>
                    <a:pt x="1108" y="1152"/>
                  </a:lnTo>
                  <a:cubicBezTo>
                    <a:pt x="1108" y="1351"/>
                    <a:pt x="946" y="1513"/>
                    <a:pt x="747" y="1513"/>
                  </a:cubicBezTo>
                  <a:close/>
                  <a:moveTo>
                    <a:pt x="612" y="464"/>
                  </a:moveTo>
                  <a:lnTo>
                    <a:pt x="882" y="464"/>
                  </a:lnTo>
                  <a:cubicBezTo>
                    <a:pt x="959" y="464"/>
                    <a:pt x="1028" y="503"/>
                    <a:pt x="1068" y="563"/>
                  </a:cubicBezTo>
                  <a:lnTo>
                    <a:pt x="668" y="721"/>
                  </a:lnTo>
                  <a:cubicBezTo>
                    <a:pt x="576" y="757"/>
                    <a:pt x="516" y="845"/>
                    <a:pt x="516" y="944"/>
                  </a:cubicBezTo>
                  <a:lnTo>
                    <a:pt x="516" y="1061"/>
                  </a:lnTo>
                  <a:lnTo>
                    <a:pt x="386" y="1152"/>
                  </a:lnTo>
                  <a:lnTo>
                    <a:pt x="386" y="690"/>
                  </a:lnTo>
                  <a:cubicBezTo>
                    <a:pt x="386" y="565"/>
                    <a:pt x="487" y="464"/>
                    <a:pt x="612" y="464"/>
                  </a:cubicBezTo>
                  <a:close/>
                  <a:moveTo>
                    <a:pt x="747" y="1763"/>
                  </a:moveTo>
                  <a:cubicBezTo>
                    <a:pt x="777" y="1763"/>
                    <a:pt x="807" y="1761"/>
                    <a:pt x="836" y="1756"/>
                  </a:cubicBezTo>
                  <a:lnTo>
                    <a:pt x="849" y="1892"/>
                  </a:lnTo>
                  <a:cubicBezTo>
                    <a:pt x="758" y="1873"/>
                    <a:pt x="664" y="1872"/>
                    <a:pt x="573" y="1891"/>
                  </a:cubicBezTo>
                  <a:lnTo>
                    <a:pt x="593" y="1743"/>
                  </a:lnTo>
                  <a:cubicBezTo>
                    <a:pt x="642" y="1756"/>
                    <a:pt x="694" y="1763"/>
                    <a:pt x="747" y="1763"/>
                  </a:cubicBezTo>
                  <a:close/>
                  <a:moveTo>
                    <a:pt x="338" y="2356"/>
                  </a:moveTo>
                  <a:cubicBezTo>
                    <a:pt x="342" y="2305"/>
                    <a:pt x="370" y="2259"/>
                    <a:pt x="414" y="2232"/>
                  </a:cubicBezTo>
                  <a:lnTo>
                    <a:pt x="485" y="2189"/>
                  </a:lnTo>
                  <a:cubicBezTo>
                    <a:pt x="630" y="2101"/>
                    <a:pt x="812" y="2107"/>
                    <a:pt x="951" y="2203"/>
                  </a:cubicBezTo>
                  <a:lnTo>
                    <a:pt x="1733" y="3140"/>
                  </a:lnTo>
                  <a:cubicBezTo>
                    <a:pt x="1757" y="3168"/>
                    <a:pt x="1792" y="3185"/>
                    <a:pt x="1829" y="3185"/>
                  </a:cubicBezTo>
                  <a:lnTo>
                    <a:pt x="1830" y="3185"/>
                  </a:lnTo>
                  <a:lnTo>
                    <a:pt x="2396" y="3183"/>
                  </a:lnTo>
                  <a:cubicBezTo>
                    <a:pt x="2493" y="3209"/>
                    <a:pt x="2567" y="3281"/>
                    <a:pt x="2599" y="3371"/>
                  </a:cubicBezTo>
                  <a:lnTo>
                    <a:pt x="1631" y="3371"/>
                  </a:lnTo>
                  <a:lnTo>
                    <a:pt x="975" y="2682"/>
                  </a:lnTo>
                  <a:cubicBezTo>
                    <a:pt x="927" y="2632"/>
                    <a:pt x="848" y="2631"/>
                    <a:pt x="798" y="2678"/>
                  </a:cubicBezTo>
                  <a:cubicBezTo>
                    <a:pt x="748" y="2726"/>
                    <a:pt x="746" y="2805"/>
                    <a:pt x="794" y="2855"/>
                  </a:cubicBezTo>
                  <a:lnTo>
                    <a:pt x="869" y="2934"/>
                  </a:lnTo>
                  <a:lnTo>
                    <a:pt x="869" y="3371"/>
                  </a:lnTo>
                  <a:lnTo>
                    <a:pt x="260" y="3371"/>
                  </a:lnTo>
                  <a:lnTo>
                    <a:pt x="338" y="2356"/>
                  </a:lnTo>
                  <a:close/>
                  <a:moveTo>
                    <a:pt x="7787" y="3814"/>
                  </a:moveTo>
                  <a:cubicBezTo>
                    <a:pt x="7787" y="4090"/>
                    <a:pt x="7562" y="4314"/>
                    <a:pt x="7286" y="4314"/>
                  </a:cubicBezTo>
                  <a:lnTo>
                    <a:pt x="750" y="4314"/>
                  </a:lnTo>
                  <a:cubicBezTo>
                    <a:pt x="474" y="4314"/>
                    <a:pt x="250" y="4090"/>
                    <a:pt x="250" y="3814"/>
                  </a:cubicBezTo>
                  <a:lnTo>
                    <a:pt x="250" y="3621"/>
                  </a:lnTo>
                  <a:lnTo>
                    <a:pt x="869" y="3621"/>
                  </a:lnTo>
                  <a:lnTo>
                    <a:pt x="869" y="3652"/>
                  </a:lnTo>
                  <a:cubicBezTo>
                    <a:pt x="869" y="3781"/>
                    <a:pt x="918" y="3904"/>
                    <a:pt x="1006" y="3998"/>
                  </a:cubicBezTo>
                  <a:cubicBezTo>
                    <a:pt x="1031" y="4024"/>
                    <a:pt x="1064" y="4037"/>
                    <a:pt x="1097" y="4037"/>
                  </a:cubicBezTo>
                  <a:cubicBezTo>
                    <a:pt x="1128" y="4037"/>
                    <a:pt x="1158" y="4026"/>
                    <a:pt x="1183" y="4004"/>
                  </a:cubicBezTo>
                  <a:cubicBezTo>
                    <a:pt x="1233" y="3956"/>
                    <a:pt x="1235" y="3877"/>
                    <a:pt x="1188" y="3827"/>
                  </a:cubicBezTo>
                  <a:cubicBezTo>
                    <a:pt x="1143" y="3779"/>
                    <a:pt x="1119" y="3717"/>
                    <a:pt x="1119" y="3652"/>
                  </a:cubicBezTo>
                  <a:lnTo>
                    <a:pt x="1119" y="3196"/>
                  </a:lnTo>
                  <a:lnTo>
                    <a:pt x="1454" y="3548"/>
                  </a:lnTo>
                  <a:lnTo>
                    <a:pt x="1454" y="3608"/>
                  </a:lnTo>
                  <a:cubicBezTo>
                    <a:pt x="1454" y="3877"/>
                    <a:pt x="1673" y="4096"/>
                    <a:pt x="1942" y="4096"/>
                  </a:cubicBezTo>
                  <a:lnTo>
                    <a:pt x="2469" y="4096"/>
                  </a:lnTo>
                  <a:cubicBezTo>
                    <a:pt x="2538" y="4096"/>
                    <a:pt x="2594" y="4040"/>
                    <a:pt x="2594" y="3971"/>
                  </a:cubicBezTo>
                  <a:cubicBezTo>
                    <a:pt x="2594" y="3902"/>
                    <a:pt x="2538" y="3846"/>
                    <a:pt x="2469" y="3846"/>
                  </a:cubicBezTo>
                  <a:lnTo>
                    <a:pt x="1942" y="3846"/>
                  </a:lnTo>
                  <a:cubicBezTo>
                    <a:pt x="1816" y="3846"/>
                    <a:pt x="1712" y="3747"/>
                    <a:pt x="1704" y="3623"/>
                  </a:cubicBezTo>
                  <a:lnTo>
                    <a:pt x="2740" y="3623"/>
                  </a:lnTo>
                  <a:cubicBezTo>
                    <a:pt x="2747" y="3623"/>
                    <a:pt x="2753" y="3622"/>
                    <a:pt x="2759" y="3621"/>
                  </a:cubicBezTo>
                  <a:lnTo>
                    <a:pt x="5278" y="3621"/>
                  </a:lnTo>
                  <a:cubicBezTo>
                    <a:pt x="5284" y="3622"/>
                    <a:pt x="5290" y="3623"/>
                    <a:pt x="5296" y="3623"/>
                  </a:cubicBezTo>
                  <a:lnTo>
                    <a:pt x="6358" y="3623"/>
                  </a:lnTo>
                  <a:cubicBezTo>
                    <a:pt x="6350" y="3747"/>
                    <a:pt x="6246" y="3846"/>
                    <a:pt x="6120" y="3846"/>
                  </a:cubicBezTo>
                  <a:lnTo>
                    <a:pt x="3004" y="3846"/>
                  </a:lnTo>
                  <a:cubicBezTo>
                    <a:pt x="2935" y="3846"/>
                    <a:pt x="2879" y="3902"/>
                    <a:pt x="2879" y="3971"/>
                  </a:cubicBezTo>
                  <a:cubicBezTo>
                    <a:pt x="2879" y="4040"/>
                    <a:pt x="2935" y="4096"/>
                    <a:pt x="3004" y="4096"/>
                  </a:cubicBezTo>
                  <a:lnTo>
                    <a:pt x="6120" y="4096"/>
                  </a:lnTo>
                  <a:cubicBezTo>
                    <a:pt x="6389" y="4096"/>
                    <a:pt x="6608" y="3877"/>
                    <a:pt x="6608" y="3608"/>
                  </a:cubicBezTo>
                  <a:lnTo>
                    <a:pt x="6608" y="3526"/>
                  </a:lnTo>
                  <a:cubicBezTo>
                    <a:pt x="6608" y="3525"/>
                    <a:pt x="6608" y="3523"/>
                    <a:pt x="6608" y="3521"/>
                  </a:cubicBezTo>
                  <a:lnTo>
                    <a:pt x="6918" y="3196"/>
                  </a:lnTo>
                  <a:lnTo>
                    <a:pt x="6918" y="3652"/>
                  </a:lnTo>
                  <a:cubicBezTo>
                    <a:pt x="6918" y="3717"/>
                    <a:pt x="6893" y="3779"/>
                    <a:pt x="6848" y="3827"/>
                  </a:cubicBezTo>
                  <a:cubicBezTo>
                    <a:pt x="6801" y="3877"/>
                    <a:pt x="6804" y="3956"/>
                    <a:pt x="6854" y="4004"/>
                  </a:cubicBezTo>
                  <a:cubicBezTo>
                    <a:pt x="6878" y="4026"/>
                    <a:pt x="6909" y="4037"/>
                    <a:pt x="6940" y="4037"/>
                  </a:cubicBezTo>
                  <a:cubicBezTo>
                    <a:pt x="6973" y="4037"/>
                    <a:pt x="7006" y="4024"/>
                    <a:pt x="7031" y="3998"/>
                  </a:cubicBezTo>
                  <a:cubicBezTo>
                    <a:pt x="7119" y="3904"/>
                    <a:pt x="7168" y="3781"/>
                    <a:pt x="7168" y="3652"/>
                  </a:cubicBezTo>
                  <a:lnTo>
                    <a:pt x="7168" y="3621"/>
                  </a:lnTo>
                  <a:lnTo>
                    <a:pt x="7787" y="3621"/>
                  </a:lnTo>
                  <a:lnTo>
                    <a:pt x="7787" y="3814"/>
                  </a:lnTo>
                  <a:close/>
                  <a:moveTo>
                    <a:pt x="7787" y="3814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347">
              <a:extLst>
                <a:ext uri="{FF2B5EF4-FFF2-40B4-BE49-F238E27FC236}">
                  <a16:creationId xmlns:a16="http://schemas.microsoft.com/office/drawing/2014/main" id="{8A6D95D6-D1D2-4B40-9EF4-1874A71C95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3" y="108"/>
              <a:ext cx="3729" cy="1929"/>
            </a:xfrm>
            <a:custGeom>
              <a:avLst/>
              <a:gdLst>
                <a:gd name="T0" fmla="*/ 378 w 7769"/>
                <a:gd name="T1" fmla="*/ 3716 h 4020"/>
                <a:gd name="T2" fmla="*/ 1338 w 7769"/>
                <a:gd name="T3" fmla="*/ 3716 h 4020"/>
                <a:gd name="T4" fmla="*/ 3469 w 7769"/>
                <a:gd name="T5" fmla="*/ 3476 h 4020"/>
                <a:gd name="T6" fmla="*/ 4286 w 7769"/>
                <a:gd name="T7" fmla="*/ 3417 h 4020"/>
                <a:gd name="T8" fmla="*/ 6432 w 7769"/>
                <a:gd name="T9" fmla="*/ 3716 h 4020"/>
                <a:gd name="T10" fmla="*/ 7392 w 7769"/>
                <a:gd name="T11" fmla="*/ 3716 h 4020"/>
                <a:gd name="T12" fmla="*/ 7769 w 7769"/>
                <a:gd name="T13" fmla="*/ 3359 h 4020"/>
                <a:gd name="T14" fmla="*/ 7413 w 7769"/>
                <a:gd name="T15" fmla="*/ 1039 h 4020"/>
                <a:gd name="T16" fmla="*/ 6275 w 7769"/>
                <a:gd name="T17" fmla="*/ 1164 h 4020"/>
                <a:gd name="T18" fmla="*/ 7413 w 7769"/>
                <a:gd name="T19" fmla="*/ 1289 h 4020"/>
                <a:gd name="T20" fmla="*/ 7519 w 7769"/>
                <a:gd name="T21" fmla="*/ 3360 h 4020"/>
                <a:gd name="T22" fmla="*/ 7377 w 7769"/>
                <a:gd name="T23" fmla="*/ 3466 h 4020"/>
                <a:gd name="T24" fmla="*/ 6912 w 7769"/>
                <a:gd name="T25" fmla="*/ 3770 h 4020"/>
                <a:gd name="T26" fmla="*/ 6447 w 7769"/>
                <a:gd name="T27" fmla="*/ 3466 h 4020"/>
                <a:gd name="T28" fmla="*/ 4531 w 7769"/>
                <a:gd name="T29" fmla="*/ 3360 h 4020"/>
                <a:gd name="T30" fmla="*/ 5583 w 7769"/>
                <a:gd name="T31" fmla="*/ 3216 h 4020"/>
                <a:gd name="T32" fmla="*/ 5998 w 7769"/>
                <a:gd name="T33" fmla="*/ 415 h 4020"/>
                <a:gd name="T34" fmla="*/ 2102 w 7769"/>
                <a:gd name="T35" fmla="*/ 0 h 4020"/>
                <a:gd name="T36" fmla="*/ 1687 w 7769"/>
                <a:gd name="T37" fmla="*/ 1039 h 4020"/>
                <a:gd name="T38" fmla="*/ 0 w 7769"/>
                <a:gd name="T39" fmla="*/ 1395 h 4020"/>
                <a:gd name="T40" fmla="*/ 125 w 7769"/>
                <a:gd name="T41" fmla="*/ 1697 h 4020"/>
                <a:gd name="T42" fmla="*/ 250 w 7769"/>
                <a:gd name="T43" fmla="*/ 1395 h 4020"/>
                <a:gd name="T44" fmla="*/ 1687 w 7769"/>
                <a:gd name="T45" fmla="*/ 1289 h 4020"/>
                <a:gd name="T46" fmla="*/ 2102 w 7769"/>
                <a:gd name="T47" fmla="*/ 3216 h 4020"/>
                <a:gd name="T48" fmla="*/ 3239 w 7769"/>
                <a:gd name="T49" fmla="*/ 3360 h 4020"/>
                <a:gd name="T50" fmla="*/ 1323 w 7769"/>
                <a:gd name="T51" fmla="*/ 3466 h 4020"/>
                <a:gd name="T52" fmla="*/ 858 w 7769"/>
                <a:gd name="T53" fmla="*/ 3770 h 4020"/>
                <a:gd name="T54" fmla="*/ 393 w 7769"/>
                <a:gd name="T55" fmla="*/ 3466 h 4020"/>
                <a:gd name="T56" fmla="*/ 250 w 7769"/>
                <a:gd name="T57" fmla="*/ 3360 h 4020"/>
                <a:gd name="T58" fmla="*/ 125 w 7769"/>
                <a:gd name="T59" fmla="*/ 1974 h 4020"/>
                <a:gd name="T60" fmla="*/ 0 w 7769"/>
                <a:gd name="T61" fmla="*/ 3360 h 4020"/>
                <a:gd name="T62" fmla="*/ 1937 w 7769"/>
                <a:gd name="T63" fmla="*/ 2801 h 4020"/>
                <a:gd name="T64" fmla="*/ 2102 w 7769"/>
                <a:gd name="T65" fmla="*/ 250 h 4020"/>
                <a:gd name="T66" fmla="*/ 5748 w 7769"/>
                <a:gd name="T67" fmla="*/ 415 h 4020"/>
                <a:gd name="T68" fmla="*/ 5583 w 7769"/>
                <a:gd name="T69" fmla="*/ 2966 h 4020"/>
                <a:gd name="T70" fmla="*/ 4383 w 7769"/>
                <a:gd name="T71" fmla="*/ 2970 h 4020"/>
                <a:gd name="T72" fmla="*/ 4194 w 7769"/>
                <a:gd name="T73" fmla="*/ 3117 h 4020"/>
                <a:gd name="T74" fmla="*/ 3490 w 7769"/>
                <a:gd name="T75" fmla="*/ 3117 h 4020"/>
                <a:gd name="T76" fmla="*/ 2102 w 7769"/>
                <a:gd name="T77" fmla="*/ 2966 h 4020"/>
                <a:gd name="T78" fmla="*/ 1937 w 7769"/>
                <a:gd name="T79" fmla="*/ 2801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69" h="4020">
                  <a:moveTo>
                    <a:pt x="357" y="3716"/>
                  </a:moveTo>
                  <a:lnTo>
                    <a:pt x="378" y="3716"/>
                  </a:lnTo>
                  <a:cubicBezTo>
                    <a:pt x="465" y="3901"/>
                    <a:pt x="652" y="4020"/>
                    <a:pt x="858" y="4020"/>
                  </a:cubicBezTo>
                  <a:cubicBezTo>
                    <a:pt x="1064" y="4020"/>
                    <a:pt x="1251" y="3901"/>
                    <a:pt x="1338" y="3716"/>
                  </a:cubicBezTo>
                  <a:lnTo>
                    <a:pt x="3133" y="3716"/>
                  </a:lnTo>
                  <a:cubicBezTo>
                    <a:pt x="3288" y="3716"/>
                    <a:pt x="3421" y="3615"/>
                    <a:pt x="3469" y="3476"/>
                  </a:cubicBezTo>
                  <a:cubicBezTo>
                    <a:pt x="3575" y="3553"/>
                    <a:pt x="3705" y="3598"/>
                    <a:pt x="3842" y="3598"/>
                  </a:cubicBezTo>
                  <a:cubicBezTo>
                    <a:pt x="4011" y="3598"/>
                    <a:pt x="4169" y="3530"/>
                    <a:pt x="4286" y="3417"/>
                  </a:cubicBezTo>
                  <a:cubicBezTo>
                    <a:pt x="4313" y="3586"/>
                    <a:pt x="4460" y="3716"/>
                    <a:pt x="4637" y="3716"/>
                  </a:cubicBezTo>
                  <a:lnTo>
                    <a:pt x="6432" y="3716"/>
                  </a:lnTo>
                  <a:cubicBezTo>
                    <a:pt x="6519" y="3901"/>
                    <a:pt x="6706" y="4020"/>
                    <a:pt x="6912" y="4020"/>
                  </a:cubicBezTo>
                  <a:cubicBezTo>
                    <a:pt x="7118" y="4020"/>
                    <a:pt x="7304" y="3901"/>
                    <a:pt x="7392" y="3716"/>
                  </a:cubicBezTo>
                  <a:lnTo>
                    <a:pt x="7413" y="3716"/>
                  </a:lnTo>
                  <a:cubicBezTo>
                    <a:pt x="7609" y="3716"/>
                    <a:pt x="7769" y="3556"/>
                    <a:pt x="7769" y="3359"/>
                  </a:cubicBezTo>
                  <a:lnTo>
                    <a:pt x="7769" y="1395"/>
                  </a:lnTo>
                  <a:cubicBezTo>
                    <a:pt x="7769" y="1198"/>
                    <a:pt x="7609" y="1039"/>
                    <a:pt x="7413" y="1039"/>
                  </a:cubicBezTo>
                  <a:lnTo>
                    <a:pt x="6400" y="1039"/>
                  </a:lnTo>
                  <a:cubicBezTo>
                    <a:pt x="6331" y="1039"/>
                    <a:pt x="6275" y="1095"/>
                    <a:pt x="6275" y="1164"/>
                  </a:cubicBezTo>
                  <a:cubicBezTo>
                    <a:pt x="6275" y="1233"/>
                    <a:pt x="6331" y="1289"/>
                    <a:pt x="6400" y="1289"/>
                  </a:cubicBezTo>
                  <a:lnTo>
                    <a:pt x="7413" y="1289"/>
                  </a:lnTo>
                  <a:cubicBezTo>
                    <a:pt x="7472" y="1289"/>
                    <a:pt x="7519" y="1336"/>
                    <a:pt x="7519" y="1395"/>
                  </a:cubicBezTo>
                  <a:lnTo>
                    <a:pt x="7519" y="3360"/>
                  </a:lnTo>
                  <a:cubicBezTo>
                    <a:pt x="7519" y="3418"/>
                    <a:pt x="7472" y="3466"/>
                    <a:pt x="7413" y="3466"/>
                  </a:cubicBezTo>
                  <a:lnTo>
                    <a:pt x="7377" y="3466"/>
                  </a:lnTo>
                  <a:cubicBezTo>
                    <a:pt x="7287" y="3466"/>
                    <a:pt x="7205" y="3519"/>
                    <a:pt x="7169" y="3601"/>
                  </a:cubicBezTo>
                  <a:cubicBezTo>
                    <a:pt x="7125" y="3704"/>
                    <a:pt x="7024" y="3770"/>
                    <a:pt x="6912" y="3770"/>
                  </a:cubicBezTo>
                  <a:cubicBezTo>
                    <a:pt x="6800" y="3770"/>
                    <a:pt x="6699" y="3704"/>
                    <a:pt x="6654" y="3601"/>
                  </a:cubicBezTo>
                  <a:cubicBezTo>
                    <a:pt x="6618" y="3519"/>
                    <a:pt x="6537" y="3466"/>
                    <a:pt x="6447" y="3466"/>
                  </a:cubicBezTo>
                  <a:lnTo>
                    <a:pt x="4637" y="3466"/>
                  </a:lnTo>
                  <a:cubicBezTo>
                    <a:pt x="4578" y="3466"/>
                    <a:pt x="4531" y="3418"/>
                    <a:pt x="4531" y="3360"/>
                  </a:cubicBezTo>
                  <a:lnTo>
                    <a:pt x="4531" y="3216"/>
                  </a:lnTo>
                  <a:lnTo>
                    <a:pt x="5583" y="3216"/>
                  </a:lnTo>
                  <a:cubicBezTo>
                    <a:pt x="5812" y="3216"/>
                    <a:pt x="5998" y="3030"/>
                    <a:pt x="5998" y="2801"/>
                  </a:cubicBezTo>
                  <a:lnTo>
                    <a:pt x="5998" y="415"/>
                  </a:lnTo>
                  <a:cubicBezTo>
                    <a:pt x="5998" y="186"/>
                    <a:pt x="5812" y="0"/>
                    <a:pt x="5583" y="0"/>
                  </a:cubicBezTo>
                  <a:lnTo>
                    <a:pt x="2102" y="0"/>
                  </a:lnTo>
                  <a:cubicBezTo>
                    <a:pt x="1873" y="0"/>
                    <a:pt x="1687" y="186"/>
                    <a:pt x="1687" y="415"/>
                  </a:cubicBezTo>
                  <a:lnTo>
                    <a:pt x="1687" y="1039"/>
                  </a:lnTo>
                  <a:lnTo>
                    <a:pt x="357" y="1039"/>
                  </a:lnTo>
                  <a:cubicBezTo>
                    <a:pt x="160" y="1039"/>
                    <a:pt x="0" y="1198"/>
                    <a:pt x="0" y="1395"/>
                  </a:cubicBezTo>
                  <a:lnTo>
                    <a:pt x="0" y="1572"/>
                  </a:lnTo>
                  <a:cubicBezTo>
                    <a:pt x="0" y="1641"/>
                    <a:pt x="56" y="1697"/>
                    <a:pt x="125" y="1697"/>
                  </a:cubicBezTo>
                  <a:cubicBezTo>
                    <a:pt x="194" y="1697"/>
                    <a:pt x="250" y="1641"/>
                    <a:pt x="250" y="1572"/>
                  </a:cubicBezTo>
                  <a:lnTo>
                    <a:pt x="250" y="1395"/>
                  </a:lnTo>
                  <a:cubicBezTo>
                    <a:pt x="250" y="1336"/>
                    <a:pt x="298" y="1289"/>
                    <a:pt x="357" y="1289"/>
                  </a:cubicBezTo>
                  <a:lnTo>
                    <a:pt x="1687" y="1289"/>
                  </a:lnTo>
                  <a:lnTo>
                    <a:pt x="1687" y="2801"/>
                  </a:lnTo>
                  <a:cubicBezTo>
                    <a:pt x="1687" y="3030"/>
                    <a:pt x="1873" y="3216"/>
                    <a:pt x="2102" y="3216"/>
                  </a:cubicBezTo>
                  <a:lnTo>
                    <a:pt x="3239" y="3216"/>
                  </a:lnTo>
                  <a:lnTo>
                    <a:pt x="3239" y="3360"/>
                  </a:lnTo>
                  <a:cubicBezTo>
                    <a:pt x="3239" y="3418"/>
                    <a:pt x="3191" y="3466"/>
                    <a:pt x="3133" y="3466"/>
                  </a:cubicBezTo>
                  <a:lnTo>
                    <a:pt x="1323" y="3466"/>
                  </a:lnTo>
                  <a:cubicBezTo>
                    <a:pt x="1233" y="3466"/>
                    <a:pt x="1151" y="3519"/>
                    <a:pt x="1115" y="3602"/>
                  </a:cubicBezTo>
                  <a:cubicBezTo>
                    <a:pt x="1071" y="3704"/>
                    <a:pt x="970" y="3770"/>
                    <a:pt x="858" y="3770"/>
                  </a:cubicBezTo>
                  <a:cubicBezTo>
                    <a:pt x="746" y="3770"/>
                    <a:pt x="645" y="3704"/>
                    <a:pt x="600" y="3601"/>
                  </a:cubicBezTo>
                  <a:cubicBezTo>
                    <a:pt x="564" y="3519"/>
                    <a:pt x="483" y="3466"/>
                    <a:pt x="393" y="3466"/>
                  </a:cubicBezTo>
                  <a:lnTo>
                    <a:pt x="357" y="3466"/>
                  </a:lnTo>
                  <a:cubicBezTo>
                    <a:pt x="298" y="3466"/>
                    <a:pt x="250" y="3418"/>
                    <a:pt x="250" y="3360"/>
                  </a:cubicBezTo>
                  <a:lnTo>
                    <a:pt x="250" y="2099"/>
                  </a:lnTo>
                  <a:cubicBezTo>
                    <a:pt x="250" y="2030"/>
                    <a:pt x="194" y="1974"/>
                    <a:pt x="125" y="1974"/>
                  </a:cubicBezTo>
                  <a:cubicBezTo>
                    <a:pt x="56" y="1974"/>
                    <a:pt x="0" y="2030"/>
                    <a:pt x="0" y="2099"/>
                  </a:cubicBezTo>
                  <a:lnTo>
                    <a:pt x="0" y="3360"/>
                  </a:lnTo>
                  <a:cubicBezTo>
                    <a:pt x="0" y="3556"/>
                    <a:pt x="160" y="3716"/>
                    <a:pt x="357" y="3716"/>
                  </a:cubicBezTo>
                  <a:close/>
                  <a:moveTo>
                    <a:pt x="1937" y="2801"/>
                  </a:moveTo>
                  <a:lnTo>
                    <a:pt x="1937" y="415"/>
                  </a:lnTo>
                  <a:cubicBezTo>
                    <a:pt x="1937" y="324"/>
                    <a:pt x="2011" y="250"/>
                    <a:pt x="2102" y="250"/>
                  </a:cubicBezTo>
                  <a:lnTo>
                    <a:pt x="5583" y="250"/>
                  </a:lnTo>
                  <a:cubicBezTo>
                    <a:pt x="5674" y="250"/>
                    <a:pt x="5748" y="324"/>
                    <a:pt x="5748" y="415"/>
                  </a:cubicBezTo>
                  <a:lnTo>
                    <a:pt x="5748" y="2801"/>
                  </a:lnTo>
                  <a:cubicBezTo>
                    <a:pt x="5748" y="2892"/>
                    <a:pt x="5674" y="2966"/>
                    <a:pt x="5583" y="2966"/>
                  </a:cubicBezTo>
                  <a:lnTo>
                    <a:pt x="4426" y="2966"/>
                  </a:lnTo>
                  <a:cubicBezTo>
                    <a:pt x="4411" y="2966"/>
                    <a:pt x="4397" y="2967"/>
                    <a:pt x="4383" y="2970"/>
                  </a:cubicBezTo>
                  <a:cubicBezTo>
                    <a:pt x="4382" y="2970"/>
                    <a:pt x="4380" y="2970"/>
                    <a:pt x="4379" y="2970"/>
                  </a:cubicBezTo>
                  <a:cubicBezTo>
                    <a:pt x="4298" y="2986"/>
                    <a:pt x="4228" y="3040"/>
                    <a:pt x="4194" y="3117"/>
                  </a:cubicBezTo>
                  <a:cubicBezTo>
                    <a:pt x="4133" y="3257"/>
                    <a:pt x="3995" y="3348"/>
                    <a:pt x="3842" y="3348"/>
                  </a:cubicBezTo>
                  <a:cubicBezTo>
                    <a:pt x="3689" y="3348"/>
                    <a:pt x="3551" y="3257"/>
                    <a:pt x="3490" y="3117"/>
                  </a:cubicBezTo>
                  <a:cubicBezTo>
                    <a:pt x="3450" y="3025"/>
                    <a:pt x="3360" y="2966"/>
                    <a:pt x="3259" y="2966"/>
                  </a:cubicBezTo>
                  <a:lnTo>
                    <a:pt x="2102" y="2966"/>
                  </a:lnTo>
                  <a:cubicBezTo>
                    <a:pt x="2011" y="2966"/>
                    <a:pt x="1937" y="2892"/>
                    <a:pt x="1937" y="2801"/>
                  </a:cubicBezTo>
                  <a:close/>
                  <a:moveTo>
                    <a:pt x="1937" y="280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348">
              <a:extLst>
                <a:ext uri="{FF2B5EF4-FFF2-40B4-BE49-F238E27FC236}">
                  <a16:creationId xmlns:a16="http://schemas.microsoft.com/office/drawing/2014/main" id="{35D741D6-10AB-4AE5-A312-0E802FC9A7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" y="450"/>
              <a:ext cx="1418" cy="120"/>
            </a:xfrm>
            <a:custGeom>
              <a:avLst/>
              <a:gdLst>
                <a:gd name="T0" fmla="*/ 125 w 2953"/>
                <a:gd name="T1" fmla="*/ 250 h 250"/>
                <a:gd name="T2" fmla="*/ 2828 w 2953"/>
                <a:gd name="T3" fmla="*/ 250 h 250"/>
                <a:gd name="T4" fmla="*/ 2953 w 2953"/>
                <a:gd name="T5" fmla="*/ 125 h 250"/>
                <a:gd name="T6" fmla="*/ 2828 w 2953"/>
                <a:gd name="T7" fmla="*/ 0 h 250"/>
                <a:gd name="T8" fmla="*/ 125 w 2953"/>
                <a:gd name="T9" fmla="*/ 0 h 250"/>
                <a:gd name="T10" fmla="*/ 0 w 2953"/>
                <a:gd name="T11" fmla="*/ 125 h 250"/>
                <a:gd name="T12" fmla="*/ 125 w 2953"/>
                <a:gd name="T13" fmla="*/ 250 h 250"/>
                <a:gd name="T14" fmla="*/ 125 w 2953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3" h="250">
                  <a:moveTo>
                    <a:pt x="125" y="250"/>
                  </a:moveTo>
                  <a:lnTo>
                    <a:pt x="2828" y="250"/>
                  </a:lnTo>
                  <a:cubicBezTo>
                    <a:pt x="2897" y="250"/>
                    <a:pt x="2953" y="194"/>
                    <a:pt x="2953" y="125"/>
                  </a:cubicBezTo>
                  <a:cubicBezTo>
                    <a:pt x="2953" y="55"/>
                    <a:pt x="2897" y="0"/>
                    <a:pt x="2828" y="0"/>
                  </a:cubicBezTo>
                  <a:lnTo>
                    <a:pt x="125" y="0"/>
                  </a:lnTo>
                  <a:cubicBezTo>
                    <a:pt x="56" y="0"/>
                    <a:pt x="0" y="55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349">
              <a:extLst>
                <a:ext uri="{FF2B5EF4-FFF2-40B4-BE49-F238E27FC236}">
                  <a16:creationId xmlns:a16="http://schemas.microsoft.com/office/drawing/2014/main" id="{428F33E9-A18C-426D-BAB4-44DA30DFF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" y="758"/>
              <a:ext cx="1418" cy="120"/>
            </a:xfrm>
            <a:custGeom>
              <a:avLst/>
              <a:gdLst>
                <a:gd name="T0" fmla="*/ 125 w 2953"/>
                <a:gd name="T1" fmla="*/ 250 h 250"/>
                <a:gd name="T2" fmla="*/ 2828 w 2953"/>
                <a:gd name="T3" fmla="*/ 250 h 250"/>
                <a:gd name="T4" fmla="*/ 2953 w 2953"/>
                <a:gd name="T5" fmla="*/ 125 h 250"/>
                <a:gd name="T6" fmla="*/ 2828 w 2953"/>
                <a:gd name="T7" fmla="*/ 0 h 250"/>
                <a:gd name="T8" fmla="*/ 125 w 2953"/>
                <a:gd name="T9" fmla="*/ 0 h 250"/>
                <a:gd name="T10" fmla="*/ 0 w 2953"/>
                <a:gd name="T11" fmla="*/ 125 h 250"/>
                <a:gd name="T12" fmla="*/ 125 w 2953"/>
                <a:gd name="T13" fmla="*/ 250 h 250"/>
                <a:gd name="T14" fmla="*/ 125 w 2953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3" h="250">
                  <a:moveTo>
                    <a:pt x="125" y="250"/>
                  </a:moveTo>
                  <a:lnTo>
                    <a:pt x="2828" y="250"/>
                  </a:lnTo>
                  <a:cubicBezTo>
                    <a:pt x="2897" y="250"/>
                    <a:pt x="2953" y="194"/>
                    <a:pt x="2953" y="125"/>
                  </a:cubicBezTo>
                  <a:cubicBezTo>
                    <a:pt x="2953" y="56"/>
                    <a:pt x="2897" y="0"/>
                    <a:pt x="2828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350">
              <a:extLst>
                <a:ext uri="{FF2B5EF4-FFF2-40B4-BE49-F238E27FC236}">
                  <a16:creationId xmlns:a16="http://schemas.microsoft.com/office/drawing/2014/main" id="{8A297E27-FEBF-4450-A9B7-FEFF41F86C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" y="1066"/>
              <a:ext cx="821" cy="120"/>
            </a:xfrm>
            <a:custGeom>
              <a:avLst/>
              <a:gdLst>
                <a:gd name="T0" fmla="*/ 1709 w 1709"/>
                <a:gd name="T1" fmla="*/ 125 h 250"/>
                <a:gd name="T2" fmla="*/ 1584 w 1709"/>
                <a:gd name="T3" fmla="*/ 0 h 250"/>
                <a:gd name="T4" fmla="*/ 125 w 1709"/>
                <a:gd name="T5" fmla="*/ 0 h 250"/>
                <a:gd name="T6" fmla="*/ 0 w 1709"/>
                <a:gd name="T7" fmla="*/ 125 h 250"/>
                <a:gd name="T8" fmla="*/ 125 w 1709"/>
                <a:gd name="T9" fmla="*/ 250 h 250"/>
                <a:gd name="T10" fmla="*/ 1584 w 1709"/>
                <a:gd name="T11" fmla="*/ 250 h 250"/>
                <a:gd name="T12" fmla="*/ 1709 w 1709"/>
                <a:gd name="T13" fmla="*/ 125 h 250"/>
                <a:gd name="T14" fmla="*/ 1709 w 1709"/>
                <a:gd name="T15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9" h="250">
                  <a:moveTo>
                    <a:pt x="1709" y="125"/>
                  </a:moveTo>
                  <a:cubicBezTo>
                    <a:pt x="1709" y="56"/>
                    <a:pt x="1653" y="0"/>
                    <a:pt x="1584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84" y="250"/>
                  </a:lnTo>
                  <a:cubicBezTo>
                    <a:pt x="1653" y="250"/>
                    <a:pt x="1709" y="194"/>
                    <a:pt x="1709" y="125"/>
                  </a:cubicBezTo>
                  <a:close/>
                  <a:moveTo>
                    <a:pt x="1709" y="125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9" name="object 12">
            <a:extLst>
              <a:ext uri="{FF2B5EF4-FFF2-40B4-BE49-F238E27FC236}">
                <a16:creationId xmlns:a16="http://schemas.microsoft.com/office/drawing/2014/main" id="{AE126BC8-BF34-41E3-9496-6691CBD76CAB}"/>
              </a:ext>
            </a:extLst>
          </p:cNvPr>
          <p:cNvSpPr/>
          <p:nvPr/>
        </p:nvSpPr>
        <p:spPr>
          <a:xfrm>
            <a:off x="7838744" y="3187177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68E5937-01BC-4EE6-BF5C-F79351A0548E}"/>
              </a:ext>
            </a:extLst>
          </p:cNvPr>
          <p:cNvSpPr/>
          <p:nvPr/>
        </p:nvSpPr>
        <p:spPr>
          <a:xfrm>
            <a:off x="7623258" y="4009120"/>
            <a:ext cx="1277363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 тўқнашуви булган давлат ташкилоти ҳодими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11" name="Group 914">
            <a:extLst>
              <a:ext uri="{FF2B5EF4-FFF2-40B4-BE49-F238E27FC236}">
                <a16:creationId xmlns:a16="http://schemas.microsoft.com/office/drawing/2014/main" id="{1C5CA96B-0E4B-49FE-B27B-6F5F913CA6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00502" y="3340783"/>
            <a:ext cx="471133" cy="465686"/>
            <a:chOff x="380" y="3214"/>
            <a:chExt cx="173" cy="171"/>
          </a:xfrm>
          <a:solidFill>
            <a:srgbClr val="FF0000"/>
          </a:solidFill>
        </p:grpSpPr>
        <p:sp>
          <p:nvSpPr>
            <p:cNvPr id="212" name="Freeform 915">
              <a:extLst>
                <a:ext uri="{FF2B5EF4-FFF2-40B4-BE49-F238E27FC236}">
                  <a16:creationId xmlns:a16="http://schemas.microsoft.com/office/drawing/2014/main" id="{BB8DE5EF-1804-4F2C-9E38-5CC090019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40"/>
              <a:ext cx="7" cy="7"/>
            </a:xfrm>
            <a:custGeom>
              <a:avLst/>
              <a:gdLst>
                <a:gd name="T0" fmla="*/ 200 w 259"/>
                <a:gd name="T1" fmla="*/ 35 h 249"/>
                <a:gd name="T2" fmla="*/ 49 w 259"/>
                <a:gd name="T3" fmla="*/ 58 h 249"/>
                <a:gd name="T4" fmla="*/ 36 w 259"/>
                <a:gd name="T5" fmla="*/ 76 h 249"/>
                <a:gd name="T6" fmla="*/ 59 w 259"/>
                <a:gd name="T7" fmla="*/ 228 h 249"/>
                <a:gd name="T8" fmla="*/ 123 w 259"/>
                <a:gd name="T9" fmla="*/ 249 h 249"/>
                <a:gd name="T10" fmla="*/ 210 w 259"/>
                <a:gd name="T11" fmla="*/ 205 h 249"/>
                <a:gd name="T12" fmla="*/ 224 w 259"/>
                <a:gd name="T13" fmla="*/ 186 h 249"/>
                <a:gd name="T14" fmla="*/ 200 w 259"/>
                <a:gd name="T1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249">
                  <a:moveTo>
                    <a:pt x="200" y="35"/>
                  </a:moveTo>
                  <a:cubicBezTo>
                    <a:pt x="152" y="0"/>
                    <a:pt x="84" y="10"/>
                    <a:pt x="49" y="58"/>
                  </a:cubicBezTo>
                  <a:lnTo>
                    <a:pt x="36" y="76"/>
                  </a:lnTo>
                  <a:cubicBezTo>
                    <a:pt x="0" y="125"/>
                    <a:pt x="11" y="192"/>
                    <a:pt x="59" y="228"/>
                  </a:cubicBezTo>
                  <a:cubicBezTo>
                    <a:pt x="78" y="242"/>
                    <a:pt x="101" y="249"/>
                    <a:pt x="123" y="249"/>
                  </a:cubicBezTo>
                  <a:cubicBezTo>
                    <a:pt x="156" y="249"/>
                    <a:pt x="189" y="234"/>
                    <a:pt x="210" y="205"/>
                  </a:cubicBezTo>
                  <a:lnTo>
                    <a:pt x="224" y="186"/>
                  </a:lnTo>
                  <a:cubicBezTo>
                    <a:pt x="259" y="138"/>
                    <a:pt x="249" y="70"/>
                    <a:pt x="200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916">
              <a:extLst>
                <a:ext uri="{FF2B5EF4-FFF2-40B4-BE49-F238E27FC236}">
                  <a16:creationId xmlns:a16="http://schemas.microsoft.com/office/drawing/2014/main" id="{11D8F666-8F44-4317-BC58-77125EB40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340"/>
              <a:ext cx="15" cy="33"/>
            </a:xfrm>
            <a:custGeom>
              <a:avLst/>
              <a:gdLst>
                <a:gd name="T0" fmla="*/ 522 w 550"/>
                <a:gd name="T1" fmla="*/ 1047 h 1207"/>
                <a:gd name="T2" fmla="*/ 243 w 550"/>
                <a:gd name="T3" fmla="*/ 540 h 1207"/>
                <a:gd name="T4" fmla="*/ 503 w 550"/>
                <a:gd name="T5" fmla="*/ 187 h 1207"/>
                <a:gd name="T6" fmla="*/ 480 w 550"/>
                <a:gd name="T7" fmla="*/ 35 h 1207"/>
                <a:gd name="T8" fmla="*/ 329 w 550"/>
                <a:gd name="T9" fmla="*/ 59 h 1207"/>
                <a:gd name="T10" fmla="*/ 28 w 550"/>
                <a:gd name="T11" fmla="*/ 468 h 1207"/>
                <a:gd name="T12" fmla="*/ 20 w 550"/>
                <a:gd name="T13" fmla="*/ 584 h 1207"/>
                <a:gd name="T14" fmla="*/ 332 w 550"/>
                <a:gd name="T15" fmla="*/ 1151 h 1207"/>
                <a:gd name="T16" fmla="*/ 332 w 550"/>
                <a:gd name="T17" fmla="*/ 1151 h 1207"/>
                <a:gd name="T18" fmla="*/ 427 w 550"/>
                <a:gd name="T19" fmla="*/ 1207 h 1207"/>
                <a:gd name="T20" fmla="*/ 479 w 550"/>
                <a:gd name="T21" fmla="*/ 1193 h 1207"/>
                <a:gd name="T22" fmla="*/ 522 w 550"/>
                <a:gd name="T23" fmla="*/ 104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1207">
                  <a:moveTo>
                    <a:pt x="522" y="1047"/>
                  </a:moveTo>
                  <a:lnTo>
                    <a:pt x="243" y="540"/>
                  </a:lnTo>
                  <a:lnTo>
                    <a:pt x="503" y="187"/>
                  </a:lnTo>
                  <a:cubicBezTo>
                    <a:pt x="538" y="138"/>
                    <a:pt x="528" y="71"/>
                    <a:pt x="480" y="35"/>
                  </a:cubicBezTo>
                  <a:cubicBezTo>
                    <a:pt x="432" y="0"/>
                    <a:pt x="364" y="10"/>
                    <a:pt x="329" y="59"/>
                  </a:cubicBezTo>
                  <a:lnTo>
                    <a:pt x="28" y="468"/>
                  </a:lnTo>
                  <a:cubicBezTo>
                    <a:pt x="3" y="502"/>
                    <a:pt x="0" y="547"/>
                    <a:pt x="20" y="584"/>
                  </a:cubicBezTo>
                  <a:lnTo>
                    <a:pt x="332" y="1151"/>
                  </a:lnTo>
                  <a:lnTo>
                    <a:pt x="332" y="1151"/>
                  </a:lnTo>
                  <a:cubicBezTo>
                    <a:pt x="352" y="1187"/>
                    <a:pt x="389" y="1207"/>
                    <a:pt x="427" y="1207"/>
                  </a:cubicBezTo>
                  <a:cubicBezTo>
                    <a:pt x="445" y="1207"/>
                    <a:pt x="462" y="1203"/>
                    <a:pt x="479" y="1193"/>
                  </a:cubicBezTo>
                  <a:cubicBezTo>
                    <a:pt x="531" y="1165"/>
                    <a:pt x="550" y="1099"/>
                    <a:pt x="522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917">
              <a:extLst>
                <a:ext uri="{FF2B5EF4-FFF2-40B4-BE49-F238E27FC236}">
                  <a16:creationId xmlns:a16="http://schemas.microsoft.com/office/drawing/2014/main" id="{6BFCA57B-E9C5-4876-BA64-2B2703D4A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3341"/>
              <a:ext cx="14" cy="32"/>
            </a:xfrm>
            <a:custGeom>
              <a:avLst/>
              <a:gdLst>
                <a:gd name="T0" fmla="*/ 505 w 533"/>
                <a:gd name="T1" fmla="*/ 458 h 1194"/>
                <a:gd name="T2" fmla="*/ 206 w 533"/>
                <a:gd name="T3" fmla="*/ 50 h 1194"/>
                <a:gd name="T4" fmla="*/ 97 w 533"/>
                <a:gd name="T5" fmla="*/ 8 h 1194"/>
                <a:gd name="T6" fmla="*/ 13 w 533"/>
                <a:gd name="T7" fmla="*/ 88 h 1194"/>
                <a:gd name="T8" fmla="*/ 31 w 533"/>
                <a:gd name="T9" fmla="*/ 178 h 1194"/>
                <a:gd name="T10" fmla="*/ 290 w 533"/>
                <a:gd name="T11" fmla="*/ 531 h 1194"/>
                <a:gd name="T12" fmla="*/ 13 w 533"/>
                <a:gd name="T13" fmla="*/ 1033 h 1194"/>
                <a:gd name="T14" fmla="*/ 0 w 533"/>
                <a:gd name="T15" fmla="*/ 1085 h 1194"/>
                <a:gd name="T16" fmla="*/ 81 w 533"/>
                <a:gd name="T17" fmla="*/ 1190 h 1194"/>
                <a:gd name="T18" fmla="*/ 108 w 533"/>
                <a:gd name="T19" fmla="*/ 1194 h 1194"/>
                <a:gd name="T20" fmla="*/ 203 w 533"/>
                <a:gd name="T21" fmla="*/ 1137 h 1194"/>
                <a:gd name="T22" fmla="*/ 513 w 533"/>
                <a:gd name="T23" fmla="*/ 574 h 1194"/>
                <a:gd name="T24" fmla="*/ 505 w 533"/>
                <a:gd name="T25" fmla="*/ 45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1194">
                  <a:moveTo>
                    <a:pt x="505" y="458"/>
                  </a:moveTo>
                  <a:lnTo>
                    <a:pt x="206" y="50"/>
                  </a:lnTo>
                  <a:cubicBezTo>
                    <a:pt x="181" y="16"/>
                    <a:pt x="139" y="0"/>
                    <a:pt x="97" y="8"/>
                  </a:cubicBezTo>
                  <a:cubicBezTo>
                    <a:pt x="56" y="16"/>
                    <a:pt x="24" y="47"/>
                    <a:pt x="13" y="88"/>
                  </a:cubicBezTo>
                  <a:cubicBezTo>
                    <a:pt x="6" y="119"/>
                    <a:pt x="12" y="152"/>
                    <a:pt x="31" y="178"/>
                  </a:cubicBezTo>
                  <a:lnTo>
                    <a:pt x="290" y="531"/>
                  </a:lnTo>
                  <a:lnTo>
                    <a:pt x="13" y="1033"/>
                  </a:lnTo>
                  <a:cubicBezTo>
                    <a:pt x="5" y="1049"/>
                    <a:pt x="0" y="1067"/>
                    <a:pt x="0" y="1085"/>
                  </a:cubicBezTo>
                  <a:cubicBezTo>
                    <a:pt x="0" y="1135"/>
                    <a:pt x="33" y="1178"/>
                    <a:pt x="81" y="1190"/>
                  </a:cubicBezTo>
                  <a:cubicBezTo>
                    <a:pt x="90" y="1192"/>
                    <a:pt x="99" y="1194"/>
                    <a:pt x="108" y="1194"/>
                  </a:cubicBezTo>
                  <a:cubicBezTo>
                    <a:pt x="147" y="1194"/>
                    <a:pt x="184" y="1173"/>
                    <a:pt x="203" y="1137"/>
                  </a:cubicBezTo>
                  <a:lnTo>
                    <a:pt x="513" y="574"/>
                  </a:lnTo>
                  <a:cubicBezTo>
                    <a:pt x="533" y="537"/>
                    <a:pt x="530" y="492"/>
                    <a:pt x="505" y="4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918">
              <a:extLst>
                <a:ext uri="{FF2B5EF4-FFF2-40B4-BE49-F238E27FC236}">
                  <a16:creationId xmlns:a16="http://schemas.microsoft.com/office/drawing/2014/main" id="{61501BCD-27C9-411C-8464-CC51F8EC2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" y="3307"/>
              <a:ext cx="47" cy="30"/>
            </a:xfrm>
            <a:custGeom>
              <a:avLst/>
              <a:gdLst>
                <a:gd name="T0" fmla="*/ 1701 w 1758"/>
                <a:gd name="T1" fmla="*/ 19 h 1125"/>
                <a:gd name="T2" fmla="*/ 1589 w 1758"/>
                <a:gd name="T3" fmla="*/ 25 h 1125"/>
                <a:gd name="T4" fmla="*/ 1411 w 1758"/>
                <a:gd name="T5" fmla="*/ 165 h 1125"/>
                <a:gd name="T6" fmla="*/ 833 w 1758"/>
                <a:gd name="T7" fmla="*/ 391 h 1125"/>
                <a:gd name="T8" fmla="*/ 813 w 1758"/>
                <a:gd name="T9" fmla="*/ 390 h 1125"/>
                <a:gd name="T10" fmla="*/ 271 w 1758"/>
                <a:gd name="T11" fmla="*/ 115 h 1125"/>
                <a:gd name="T12" fmla="*/ 168 w 1758"/>
                <a:gd name="T13" fmla="*/ 40 h 1125"/>
                <a:gd name="T14" fmla="*/ 57 w 1758"/>
                <a:gd name="T15" fmla="*/ 35 h 1125"/>
                <a:gd name="T16" fmla="*/ 0 w 1758"/>
                <a:gd name="T17" fmla="*/ 130 h 1125"/>
                <a:gd name="T18" fmla="*/ 0 w 1758"/>
                <a:gd name="T19" fmla="*/ 501 h 1125"/>
                <a:gd name="T20" fmla="*/ 40 w 1758"/>
                <a:gd name="T21" fmla="*/ 586 h 1125"/>
                <a:gd name="T22" fmla="*/ 50 w 1758"/>
                <a:gd name="T23" fmla="*/ 592 h 1125"/>
                <a:gd name="T24" fmla="*/ 817 w 1758"/>
                <a:gd name="T25" fmla="*/ 1105 h 1125"/>
                <a:gd name="T26" fmla="*/ 817 w 1758"/>
                <a:gd name="T27" fmla="*/ 1105 h 1125"/>
                <a:gd name="T28" fmla="*/ 819 w 1758"/>
                <a:gd name="T29" fmla="*/ 1107 h 1125"/>
                <a:gd name="T30" fmla="*/ 879 w 1758"/>
                <a:gd name="T31" fmla="*/ 1125 h 1125"/>
                <a:gd name="T32" fmla="*/ 930 w 1758"/>
                <a:gd name="T33" fmla="*/ 1112 h 1125"/>
                <a:gd name="T34" fmla="*/ 940 w 1758"/>
                <a:gd name="T35" fmla="*/ 1106 h 1125"/>
                <a:gd name="T36" fmla="*/ 941 w 1758"/>
                <a:gd name="T37" fmla="*/ 1105 h 1125"/>
                <a:gd name="T38" fmla="*/ 942 w 1758"/>
                <a:gd name="T39" fmla="*/ 1104 h 1125"/>
                <a:gd name="T40" fmla="*/ 1708 w 1758"/>
                <a:gd name="T41" fmla="*/ 593 h 1125"/>
                <a:gd name="T42" fmla="*/ 1717 w 1758"/>
                <a:gd name="T43" fmla="*/ 587 h 1125"/>
                <a:gd name="T44" fmla="*/ 1758 w 1758"/>
                <a:gd name="T45" fmla="*/ 501 h 1125"/>
                <a:gd name="T46" fmla="*/ 1758 w 1758"/>
                <a:gd name="T47" fmla="*/ 114 h 1125"/>
                <a:gd name="T48" fmla="*/ 1701 w 1758"/>
                <a:gd name="T49" fmla="*/ 19 h 1125"/>
                <a:gd name="T50" fmla="*/ 1542 w 1758"/>
                <a:gd name="T51" fmla="*/ 443 h 1125"/>
                <a:gd name="T52" fmla="*/ 879 w 1758"/>
                <a:gd name="T53" fmla="*/ 886 h 1125"/>
                <a:gd name="T54" fmla="*/ 216 w 1758"/>
                <a:gd name="T55" fmla="*/ 443 h 1125"/>
                <a:gd name="T56" fmla="*/ 216 w 1758"/>
                <a:gd name="T57" fmla="*/ 345 h 1125"/>
                <a:gd name="T58" fmla="*/ 809 w 1758"/>
                <a:gd name="T59" fmla="*/ 606 h 1125"/>
                <a:gd name="T60" fmla="*/ 810 w 1758"/>
                <a:gd name="T61" fmla="*/ 606 h 1125"/>
                <a:gd name="T62" fmla="*/ 1542 w 1758"/>
                <a:gd name="T63" fmla="*/ 338 h 1125"/>
                <a:gd name="T64" fmla="*/ 1542 w 1758"/>
                <a:gd name="T65" fmla="*/ 44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8" h="1125">
                  <a:moveTo>
                    <a:pt x="1701" y="19"/>
                  </a:moveTo>
                  <a:cubicBezTo>
                    <a:pt x="1665" y="0"/>
                    <a:pt x="1622" y="3"/>
                    <a:pt x="1589" y="25"/>
                  </a:cubicBezTo>
                  <a:cubicBezTo>
                    <a:pt x="1524" y="70"/>
                    <a:pt x="1465" y="117"/>
                    <a:pt x="1411" y="165"/>
                  </a:cubicBezTo>
                  <a:cubicBezTo>
                    <a:pt x="1120" y="428"/>
                    <a:pt x="843" y="393"/>
                    <a:pt x="833" y="391"/>
                  </a:cubicBezTo>
                  <a:cubicBezTo>
                    <a:pt x="826" y="390"/>
                    <a:pt x="819" y="390"/>
                    <a:pt x="813" y="390"/>
                  </a:cubicBezTo>
                  <a:cubicBezTo>
                    <a:pt x="698" y="393"/>
                    <a:pt x="490" y="288"/>
                    <a:pt x="271" y="115"/>
                  </a:cubicBezTo>
                  <a:cubicBezTo>
                    <a:pt x="237" y="89"/>
                    <a:pt x="203" y="64"/>
                    <a:pt x="168" y="40"/>
                  </a:cubicBezTo>
                  <a:cubicBezTo>
                    <a:pt x="135" y="18"/>
                    <a:pt x="92" y="16"/>
                    <a:pt x="57" y="35"/>
                  </a:cubicBezTo>
                  <a:cubicBezTo>
                    <a:pt x="22" y="53"/>
                    <a:pt x="0" y="90"/>
                    <a:pt x="0" y="130"/>
                  </a:cubicBezTo>
                  <a:lnTo>
                    <a:pt x="0" y="501"/>
                  </a:lnTo>
                  <a:cubicBezTo>
                    <a:pt x="0" y="534"/>
                    <a:pt x="15" y="565"/>
                    <a:pt x="40" y="586"/>
                  </a:cubicBezTo>
                  <a:cubicBezTo>
                    <a:pt x="43" y="588"/>
                    <a:pt x="46" y="590"/>
                    <a:pt x="50" y="592"/>
                  </a:cubicBezTo>
                  <a:lnTo>
                    <a:pt x="817" y="1105"/>
                  </a:lnTo>
                  <a:cubicBezTo>
                    <a:pt x="817" y="1105"/>
                    <a:pt x="817" y="1105"/>
                    <a:pt x="817" y="1105"/>
                  </a:cubicBezTo>
                  <a:lnTo>
                    <a:pt x="819" y="1107"/>
                  </a:lnTo>
                  <a:cubicBezTo>
                    <a:pt x="837" y="1119"/>
                    <a:pt x="858" y="1125"/>
                    <a:pt x="879" y="1125"/>
                  </a:cubicBezTo>
                  <a:cubicBezTo>
                    <a:pt x="897" y="1125"/>
                    <a:pt x="914" y="1121"/>
                    <a:pt x="930" y="1112"/>
                  </a:cubicBezTo>
                  <a:cubicBezTo>
                    <a:pt x="934" y="1110"/>
                    <a:pt x="937" y="1108"/>
                    <a:pt x="940" y="1106"/>
                  </a:cubicBezTo>
                  <a:cubicBezTo>
                    <a:pt x="940" y="1106"/>
                    <a:pt x="941" y="1106"/>
                    <a:pt x="941" y="1105"/>
                  </a:cubicBezTo>
                  <a:cubicBezTo>
                    <a:pt x="942" y="1105"/>
                    <a:pt x="942" y="1105"/>
                    <a:pt x="942" y="1104"/>
                  </a:cubicBezTo>
                  <a:lnTo>
                    <a:pt x="1708" y="593"/>
                  </a:lnTo>
                  <a:cubicBezTo>
                    <a:pt x="1711" y="591"/>
                    <a:pt x="1714" y="589"/>
                    <a:pt x="1717" y="587"/>
                  </a:cubicBezTo>
                  <a:cubicBezTo>
                    <a:pt x="1743" y="566"/>
                    <a:pt x="1758" y="535"/>
                    <a:pt x="1758" y="501"/>
                  </a:cubicBezTo>
                  <a:lnTo>
                    <a:pt x="1758" y="114"/>
                  </a:lnTo>
                  <a:cubicBezTo>
                    <a:pt x="1758" y="74"/>
                    <a:pt x="1736" y="37"/>
                    <a:pt x="1701" y="19"/>
                  </a:cubicBezTo>
                  <a:close/>
                  <a:moveTo>
                    <a:pt x="1542" y="443"/>
                  </a:moveTo>
                  <a:lnTo>
                    <a:pt x="879" y="886"/>
                  </a:lnTo>
                  <a:lnTo>
                    <a:pt x="216" y="443"/>
                  </a:lnTo>
                  <a:lnTo>
                    <a:pt x="216" y="345"/>
                  </a:lnTo>
                  <a:cubicBezTo>
                    <a:pt x="377" y="462"/>
                    <a:pt x="615" y="606"/>
                    <a:pt x="809" y="606"/>
                  </a:cubicBezTo>
                  <a:lnTo>
                    <a:pt x="810" y="606"/>
                  </a:lnTo>
                  <a:cubicBezTo>
                    <a:pt x="875" y="613"/>
                    <a:pt x="1206" y="633"/>
                    <a:pt x="1542" y="338"/>
                  </a:cubicBezTo>
                  <a:lnTo>
                    <a:pt x="1542" y="4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Freeform 919">
              <a:extLst>
                <a:ext uri="{FF2B5EF4-FFF2-40B4-BE49-F238E27FC236}">
                  <a16:creationId xmlns:a16="http://schemas.microsoft.com/office/drawing/2014/main" id="{7F4965DA-674E-4291-90D5-8723E1D94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8 w 479"/>
                <a:gd name="T1" fmla="*/ 98 h 563"/>
                <a:gd name="T2" fmla="*/ 396 w 479"/>
                <a:gd name="T3" fmla="*/ 10 h 563"/>
                <a:gd name="T4" fmla="*/ 284 w 479"/>
                <a:gd name="T5" fmla="*/ 52 h 563"/>
                <a:gd name="T6" fmla="*/ 35 w 479"/>
                <a:gd name="T7" fmla="*/ 390 h 563"/>
                <a:gd name="T8" fmla="*/ 58 w 479"/>
                <a:gd name="T9" fmla="*/ 542 h 563"/>
                <a:gd name="T10" fmla="*/ 122 w 479"/>
                <a:gd name="T11" fmla="*/ 563 h 563"/>
                <a:gd name="T12" fmla="*/ 210 w 479"/>
                <a:gd name="T13" fmla="*/ 518 h 563"/>
                <a:gd name="T14" fmla="*/ 457 w 479"/>
                <a:gd name="T15" fmla="*/ 181 h 563"/>
                <a:gd name="T16" fmla="*/ 479 w 479"/>
                <a:gd name="T17" fmla="*/ 116 h 563"/>
                <a:gd name="T18" fmla="*/ 478 w 479"/>
                <a:gd name="T19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563">
                  <a:moveTo>
                    <a:pt x="478" y="98"/>
                  </a:moveTo>
                  <a:cubicBezTo>
                    <a:pt x="471" y="55"/>
                    <a:pt x="438" y="20"/>
                    <a:pt x="396" y="10"/>
                  </a:cubicBezTo>
                  <a:cubicBezTo>
                    <a:pt x="354" y="0"/>
                    <a:pt x="310" y="16"/>
                    <a:pt x="284" y="52"/>
                  </a:cubicBezTo>
                  <a:lnTo>
                    <a:pt x="35" y="390"/>
                  </a:lnTo>
                  <a:cubicBezTo>
                    <a:pt x="0" y="438"/>
                    <a:pt x="10" y="506"/>
                    <a:pt x="58" y="542"/>
                  </a:cubicBezTo>
                  <a:cubicBezTo>
                    <a:pt x="78" y="556"/>
                    <a:pt x="100" y="563"/>
                    <a:pt x="122" y="563"/>
                  </a:cubicBezTo>
                  <a:cubicBezTo>
                    <a:pt x="155" y="563"/>
                    <a:pt x="188" y="547"/>
                    <a:pt x="210" y="518"/>
                  </a:cubicBezTo>
                  <a:lnTo>
                    <a:pt x="457" y="181"/>
                  </a:lnTo>
                  <a:cubicBezTo>
                    <a:pt x="471" y="163"/>
                    <a:pt x="479" y="140"/>
                    <a:pt x="479" y="116"/>
                  </a:cubicBezTo>
                  <a:cubicBezTo>
                    <a:pt x="479" y="110"/>
                    <a:pt x="479" y="104"/>
                    <a:pt x="478" y="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920">
              <a:extLst>
                <a:ext uri="{FF2B5EF4-FFF2-40B4-BE49-F238E27FC236}">
                  <a16:creationId xmlns:a16="http://schemas.microsoft.com/office/drawing/2014/main" id="{924056E9-23E2-4BE6-A980-EB18D7F622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" y="3214"/>
              <a:ext cx="89" cy="70"/>
            </a:xfrm>
            <a:custGeom>
              <a:avLst/>
              <a:gdLst>
                <a:gd name="T0" fmla="*/ 3294 w 3294"/>
                <a:gd name="T1" fmla="*/ 965 h 2609"/>
                <a:gd name="T2" fmla="*/ 2896 w 3294"/>
                <a:gd name="T3" fmla="*/ 438 h 2609"/>
                <a:gd name="T4" fmla="*/ 2864 w 3294"/>
                <a:gd name="T5" fmla="*/ 211 h 2609"/>
                <a:gd name="T6" fmla="*/ 2543 w 3294"/>
                <a:gd name="T7" fmla="*/ 2 h 2609"/>
                <a:gd name="T8" fmla="*/ 2522 w 3294"/>
                <a:gd name="T9" fmla="*/ 0 h 2609"/>
                <a:gd name="T10" fmla="*/ 1070 w 3294"/>
                <a:gd name="T11" fmla="*/ 0 h 2609"/>
                <a:gd name="T12" fmla="*/ 0 w 3294"/>
                <a:gd name="T13" fmla="*/ 1070 h 2609"/>
                <a:gd name="T14" fmla="*/ 0 w 3294"/>
                <a:gd name="T15" fmla="*/ 1639 h 2609"/>
                <a:gd name="T16" fmla="*/ 143 w 3294"/>
                <a:gd name="T17" fmla="*/ 2047 h 2609"/>
                <a:gd name="T18" fmla="*/ 253 w 3294"/>
                <a:gd name="T19" fmla="*/ 2353 h 2609"/>
                <a:gd name="T20" fmla="*/ 364 w 3294"/>
                <a:gd name="T21" fmla="*/ 2455 h 2609"/>
                <a:gd name="T22" fmla="*/ 469 w 3294"/>
                <a:gd name="T23" fmla="*/ 2347 h 2609"/>
                <a:gd name="T24" fmla="*/ 469 w 3294"/>
                <a:gd name="T25" fmla="*/ 1604 h 2609"/>
                <a:gd name="T26" fmla="*/ 837 w 3294"/>
                <a:gd name="T27" fmla="*/ 1233 h 2609"/>
                <a:gd name="T28" fmla="*/ 1306 w 3294"/>
                <a:gd name="T29" fmla="*/ 1233 h 2609"/>
                <a:gd name="T30" fmla="*/ 1468 w 3294"/>
                <a:gd name="T31" fmla="*/ 1207 h 2609"/>
                <a:gd name="T32" fmla="*/ 1802 w 3294"/>
                <a:gd name="T33" fmla="*/ 1087 h 2609"/>
                <a:gd name="T34" fmla="*/ 2017 w 3294"/>
                <a:gd name="T35" fmla="*/ 1084 h 2609"/>
                <a:gd name="T36" fmla="*/ 2520 w 3294"/>
                <a:gd name="T37" fmla="*/ 1261 h 2609"/>
                <a:gd name="T38" fmla="*/ 2822 w 3294"/>
                <a:gd name="T39" fmla="*/ 1609 h 2609"/>
                <a:gd name="T40" fmla="*/ 2822 w 3294"/>
                <a:gd name="T41" fmla="*/ 2501 h 2609"/>
                <a:gd name="T42" fmla="*/ 2922 w 3294"/>
                <a:gd name="T43" fmla="*/ 2608 h 2609"/>
                <a:gd name="T44" fmla="*/ 2930 w 3294"/>
                <a:gd name="T45" fmla="*/ 2609 h 2609"/>
                <a:gd name="T46" fmla="*/ 3037 w 3294"/>
                <a:gd name="T47" fmla="*/ 2517 h 2609"/>
                <a:gd name="T48" fmla="*/ 3220 w 3294"/>
                <a:gd name="T49" fmla="*/ 2011 h 2609"/>
                <a:gd name="T50" fmla="*/ 3294 w 3294"/>
                <a:gd name="T51" fmla="*/ 1755 h 2609"/>
                <a:gd name="T52" fmla="*/ 3294 w 3294"/>
                <a:gd name="T53" fmla="*/ 979 h 2609"/>
                <a:gd name="T54" fmla="*/ 3294 w 3294"/>
                <a:gd name="T55" fmla="*/ 965 h 2609"/>
                <a:gd name="T56" fmla="*/ 3078 w 3294"/>
                <a:gd name="T57" fmla="*/ 1755 h 2609"/>
                <a:gd name="T58" fmla="*/ 3038 w 3294"/>
                <a:gd name="T59" fmla="*/ 1894 h 2609"/>
                <a:gd name="T60" fmla="*/ 3038 w 3294"/>
                <a:gd name="T61" fmla="*/ 1601 h 2609"/>
                <a:gd name="T62" fmla="*/ 3038 w 3294"/>
                <a:gd name="T63" fmla="*/ 1590 h 2609"/>
                <a:gd name="T64" fmla="*/ 2594 w 3294"/>
                <a:gd name="T65" fmla="*/ 1057 h 2609"/>
                <a:gd name="T66" fmla="*/ 2593 w 3294"/>
                <a:gd name="T67" fmla="*/ 1057 h 2609"/>
                <a:gd name="T68" fmla="*/ 2089 w 3294"/>
                <a:gd name="T69" fmla="*/ 880 h 2609"/>
                <a:gd name="T70" fmla="*/ 1913 w 3294"/>
                <a:gd name="T71" fmla="*/ 850 h 2609"/>
                <a:gd name="T72" fmla="*/ 1725 w 3294"/>
                <a:gd name="T73" fmla="*/ 885 h 2609"/>
                <a:gd name="T74" fmla="*/ 1402 w 3294"/>
                <a:gd name="T75" fmla="*/ 1001 h 2609"/>
                <a:gd name="T76" fmla="*/ 1306 w 3294"/>
                <a:gd name="T77" fmla="*/ 1016 h 2609"/>
                <a:gd name="T78" fmla="*/ 828 w 3294"/>
                <a:gd name="T79" fmla="*/ 1016 h 2609"/>
                <a:gd name="T80" fmla="*/ 814 w 3294"/>
                <a:gd name="T81" fmla="*/ 1017 h 2609"/>
                <a:gd name="T82" fmla="*/ 255 w 3294"/>
                <a:gd name="T83" fmla="*/ 1568 h 2609"/>
                <a:gd name="T84" fmla="*/ 253 w 3294"/>
                <a:gd name="T85" fmla="*/ 1591 h 2609"/>
                <a:gd name="T86" fmla="*/ 253 w 3294"/>
                <a:gd name="T87" fmla="*/ 1814 h 2609"/>
                <a:gd name="T88" fmla="*/ 217 w 3294"/>
                <a:gd name="T89" fmla="*/ 1639 h 2609"/>
                <a:gd name="T90" fmla="*/ 217 w 3294"/>
                <a:gd name="T91" fmla="*/ 1070 h 2609"/>
                <a:gd name="T92" fmla="*/ 1070 w 3294"/>
                <a:gd name="T93" fmla="*/ 216 h 2609"/>
                <a:gd name="T94" fmla="*/ 2511 w 3294"/>
                <a:gd name="T95" fmla="*/ 216 h 2609"/>
                <a:gd name="T96" fmla="*/ 2671 w 3294"/>
                <a:gd name="T97" fmla="*/ 308 h 2609"/>
                <a:gd name="T98" fmla="*/ 2666 w 3294"/>
                <a:gd name="T99" fmla="*/ 463 h 2609"/>
                <a:gd name="T100" fmla="*/ 2667 w 3294"/>
                <a:gd name="T101" fmla="*/ 556 h 2609"/>
                <a:gd name="T102" fmla="*/ 2739 w 3294"/>
                <a:gd name="T103" fmla="*/ 614 h 2609"/>
                <a:gd name="T104" fmla="*/ 3078 w 3294"/>
                <a:gd name="T105" fmla="*/ 987 h 2609"/>
                <a:gd name="T106" fmla="*/ 3078 w 3294"/>
                <a:gd name="T107" fmla="*/ 175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4" h="2609">
                  <a:moveTo>
                    <a:pt x="3294" y="965"/>
                  </a:moveTo>
                  <a:cubicBezTo>
                    <a:pt x="3291" y="948"/>
                    <a:pt x="3241" y="583"/>
                    <a:pt x="2896" y="438"/>
                  </a:cubicBezTo>
                  <a:cubicBezTo>
                    <a:pt x="2906" y="374"/>
                    <a:pt x="2905" y="291"/>
                    <a:pt x="2864" y="211"/>
                  </a:cubicBezTo>
                  <a:cubicBezTo>
                    <a:pt x="2810" y="103"/>
                    <a:pt x="2701" y="33"/>
                    <a:pt x="2543" y="2"/>
                  </a:cubicBezTo>
                  <a:cubicBezTo>
                    <a:pt x="2536" y="1"/>
                    <a:pt x="2529" y="0"/>
                    <a:pt x="2522" y="0"/>
                  </a:cubicBezTo>
                  <a:lnTo>
                    <a:pt x="1070" y="0"/>
                  </a:lnTo>
                  <a:cubicBezTo>
                    <a:pt x="480" y="0"/>
                    <a:pt x="0" y="480"/>
                    <a:pt x="0" y="1070"/>
                  </a:cubicBezTo>
                  <a:lnTo>
                    <a:pt x="0" y="1639"/>
                  </a:lnTo>
                  <a:cubicBezTo>
                    <a:pt x="0" y="1788"/>
                    <a:pt x="51" y="1933"/>
                    <a:pt x="143" y="2047"/>
                  </a:cubicBezTo>
                  <a:cubicBezTo>
                    <a:pt x="188" y="2104"/>
                    <a:pt x="245" y="2203"/>
                    <a:pt x="253" y="2353"/>
                  </a:cubicBezTo>
                  <a:cubicBezTo>
                    <a:pt x="256" y="2411"/>
                    <a:pt x="305" y="2456"/>
                    <a:pt x="364" y="2455"/>
                  </a:cubicBezTo>
                  <a:cubicBezTo>
                    <a:pt x="423" y="2453"/>
                    <a:pt x="469" y="2405"/>
                    <a:pt x="469" y="2347"/>
                  </a:cubicBezTo>
                  <a:lnTo>
                    <a:pt x="469" y="1604"/>
                  </a:lnTo>
                  <a:cubicBezTo>
                    <a:pt x="543" y="1300"/>
                    <a:pt x="794" y="1241"/>
                    <a:pt x="837" y="1233"/>
                  </a:cubicBezTo>
                  <a:lnTo>
                    <a:pt x="1306" y="1233"/>
                  </a:lnTo>
                  <a:cubicBezTo>
                    <a:pt x="1362" y="1233"/>
                    <a:pt x="1416" y="1224"/>
                    <a:pt x="1468" y="1207"/>
                  </a:cubicBezTo>
                  <a:cubicBezTo>
                    <a:pt x="1557" y="1179"/>
                    <a:pt x="1699" y="1126"/>
                    <a:pt x="1802" y="1087"/>
                  </a:cubicBezTo>
                  <a:cubicBezTo>
                    <a:pt x="1871" y="1061"/>
                    <a:pt x="1948" y="1060"/>
                    <a:pt x="2017" y="1084"/>
                  </a:cubicBezTo>
                  <a:lnTo>
                    <a:pt x="2520" y="1261"/>
                  </a:lnTo>
                  <a:cubicBezTo>
                    <a:pt x="2772" y="1353"/>
                    <a:pt x="2817" y="1574"/>
                    <a:pt x="2822" y="1609"/>
                  </a:cubicBezTo>
                  <a:lnTo>
                    <a:pt x="2822" y="2501"/>
                  </a:lnTo>
                  <a:cubicBezTo>
                    <a:pt x="2822" y="2557"/>
                    <a:pt x="2866" y="2604"/>
                    <a:pt x="2922" y="2608"/>
                  </a:cubicBezTo>
                  <a:cubicBezTo>
                    <a:pt x="2925" y="2609"/>
                    <a:pt x="2928" y="2609"/>
                    <a:pt x="2930" y="2609"/>
                  </a:cubicBezTo>
                  <a:cubicBezTo>
                    <a:pt x="2983" y="2609"/>
                    <a:pt x="3029" y="2570"/>
                    <a:pt x="3037" y="2517"/>
                  </a:cubicBezTo>
                  <a:cubicBezTo>
                    <a:pt x="3038" y="2514"/>
                    <a:pt x="3081" y="2235"/>
                    <a:pt x="3220" y="2011"/>
                  </a:cubicBezTo>
                  <a:cubicBezTo>
                    <a:pt x="3269" y="1933"/>
                    <a:pt x="3294" y="1845"/>
                    <a:pt x="3294" y="1755"/>
                  </a:cubicBezTo>
                  <a:lnTo>
                    <a:pt x="3294" y="979"/>
                  </a:lnTo>
                  <a:cubicBezTo>
                    <a:pt x="3294" y="975"/>
                    <a:pt x="3294" y="970"/>
                    <a:pt x="3294" y="965"/>
                  </a:cubicBezTo>
                  <a:close/>
                  <a:moveTo>
                    <a:pt x="3078" y="1755"/>
                  </a:moveTo>
                  <a:cubicBezTo>
                    <a:pt x="3078" y="1803"/>
                    <a:pt x="3064" y="1851"/>
                    <a:pt x="3038" y="1894"/>
                  </a:cubicBezTo>
                  <a:lnTo>
                    <a:pt x="3038" y="1601"/>
                  </a:lnTo>
                  <a:cubicBezTo>
                    <a:pt x="3038" y="1598"/>
                    <a:pt x="3038" y="1594"/>
                    <a:pt x="3038" y="1590"/>
                  </a:cubicBezTo>
                  <a:cubicBezTo>
                    <a:pt x="3036" y="1574"/>
                    <a:pt x="2991" y="1203"/>
                    <a:pt x="2594" y="1057"/>
                  </a:cubicBezTo>
                  <a:lnTo>
                    <a:pt x="2593" y="1057"/>
                  </a:lnTo>
                  <a:lnTo>
                    <a:pt x="2089" y="880"/>
                  </a:lnTo>
                  <a:cubicBezTo>
                    <a:pt x="2032" y="860"/>
                    <a:pt x="1973" y="850"/>
                    <a:pt x="1913" y="850"/>
                  </a:cubicBezTo>
                  <a:cubicBezTo>
                    <a:pt x="1850" y="850"/>
                    <a:pt x="1786" y="862"/>
                    <a:pt x="1725" y="885"/>
                  </a:cubicBezTo>
                  <a:cubicBezTo>
                    <a:pt x="1581" y="939"/>
                    <a:pt x="1469" y="980"/>
                    <a:pt x="1402" y="1001"/>
                  </a:cubicBezTo>
                  <a:cubicBezTo>
                    <a:pt x="1371" y="1011"/>
                    <a:pt x="1339" y="1016"/>
                    <a:pt x="1306" y="1016"/>
                  </a:cubicBezTo>
                  <a:lnTo>
                    <a:pt x="828" y="1016"/>
                  </a:lnTo>
                  <a:cubicBezTo>
                    <a:pt x="823" y="1016"/>
                    <a:pt x="819" y="1016"/>
                    <a:pt x="814" y="1017"/>
                  </a:cubicBezTo>
                  <a:cubicBezTo>
                    <a:pt x="796" y="1019"/>
                    <a:pt x="364" y="1081"/>
                    <a:pt x="255" y="1568"/>
                  </a:cubicBezTo>
                  <a:cubicBezTo>
                    <a:pt x="254" y="1575"/>
                    <a:pt x="253" y="1583"/>
                    <a:pt x="253" y="1591"/>
                  </a:cubicBezTo>
                  <a:lnTo>
                    <a:pt x="253" y="1814"/>
                  </a:lnTo>
                  <a:cubicBezTo>
                    <a:pt x="229" y="1759"/>
                    <a:pt x="217" y="1700"/>
                    <a:pt x="217" y="1639"/>
                  </a:cubicBezTo>
                  <a:lnTo>
                    <a:pt x="217" y="1070"/>
                  </a:lnTo>
                  <a:cubicBezTo>
                    <a:pt x="217" y="599"/>
                    <a:pt x="600" y="216"/>
                    <a:pt x="1070" y="216"/>
                  </a:cubicBezTo>
                  <a:lnTo>
                    <a:pt x="2511" y="216"/>
                  </a:lnTo>
                  <a:cubicBezTo>
                    <a:pt x="2571" y="229"/>
                    <a:pt x="2644" y="255"/>
                    <a:pt x="2671" y="308"/>
                  </a:cubicBezTo>
                  <a:cubicBezTo>
                    <a:pt x="2705" y="373"/>
                    <a:pt x="2666" y="463"/>
                    <a:pt x="2666" y="463"/>
                  </a:cubicBezTo>
                  <a:cubicBezTo>
                    <a:pt x="2653" y="492"/>
                    <a:pt x="2653" y="526"/>
                    <a:pt x="2667" y="556"/>
                  </a:cubicBezTo>
                  <a:cubicBezTo>
                    <a:pt x="2681" y="585"/>
                    <a:pt x="2707" y="606"/>
                    <a:pt x="2739" y="614"/>
                  </a:cubicBezTo>
                  <a:cubicBezTo>
                    <a:pt x="3014" y="680"/>
                    <a:pt x="3071" y="945"/>
                    <a:pt x="3078" y="987"/>
                  </a:cubicBezTo>
                  <a:lnTo>
                    <a:pt x="3078" y="17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Freeform 921">
              <a:extLst>
                <a:ext uri="{FF2B5EF4-FFF2-40B4-BE49-F238E27FC236}">
                  <a16:creationId xmlns:a16="http://schemas.microsoft.com/office/drawing/2014/main" id="{C96C0404-3B81-417C-855A-45F41D8F43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" y="3237"/>
              <a:ext cx="75" cy="86"/>
            </a:xfrm>
            <a:custGeom>
              <a:avLst/>
              <a:gdLst>
                <a:gd name="T0" fmla="*/ 2785 w 2786"/>
                <a:gd name="T1" fmla="*/ 751 h 3225"/>
                <a:gd name="T2" fmla="*/ 2341 w 2786"/>
                <a:gd name="T3" fmla="*/ 218 h 3225"/>
                <a:gd name="T4" fmla="*/ 2340 w 2786"/>
                <a:gd name="T5" fmla="*/ 218 h 3225"/>
                <a:gd name="T6" fmla="*/ 1836 w 2786"/>
                <a:gd name="T7" fmla="*/ 41 h 3225"/>
                <a:gd name="T8" fmla="*/ 1472 w 2786"/>
                <a:gd name="T9" fmla="*/ 46 h 3225"/>
                <a:gd name="T10" fmla="*/ 1149 w 2786"/>
                <a:gd name="T11" fmla="*/ 162 h 3225"/>
                <a:gd name="T12" fmla="*/ 1053 w 2786"/>
                <a:gd name="T13" fmla="*/ 177 h 3225"/>
                <a:gd name="T14" fmla="*/ 575 w 2786"/>
                <a:gd name="T15" fmla="*/ 177 h 3225"/>
                <a:gd name="T16" fmla="*/ 561 w 2786"/>
                <a:gd name="T17" fmla="*/ 178 h 3225"/>
                <a:gd name="T18" fmla="*/ 2 w 2786"/>
                <a:gd name="T19" fmla="*/ 729 h 3225"/>
                <a:gd name="T20" fmla="*/ 0 w 2786"/>
                <a:gd name="T21" fmla="*/ 752 h 3225"/>
                <a:gd name="T22" fmla="*/ 0 w 2786"/>
                <a:gd name="T23" fmla="*/ 1682 h 3225"/>
                <a:gd name="T24" fmla="*/ 0 w 2786"/>
                <a:gd name="T25" fmla="*/ 1685 h 3225"/>
                <a:gd name="T26" fmla="*/ 551 w 2786"/>
                <a:gd name="T27" fmla="*/ 2829 h 3225"/>
                <a:gd name="T28" fmla="*/ 553 w 2786"/>
                <a:gd name="T29" fmla="*/ 2831 h 3225"/>
                <a:gd name="T30" fmla="*/ 560 w 2786"/>
                <a:gd name="T31" fmla="*/ 2836 h 3225"/>
                <a:gd name="T32" fmla="*/ 650 w 2786"/>
                <a:gd name="T33" fmla="*/ 2901 h 3225"/>
                <a:gd name="T34" fmla="*/ 1321 w 2786"/>
                <a:gd name="T35" fmla="*/ 3222 h 3225"/>
                <a:gd name="T36" fmla="*/ 1323 w 2786"/>
                <a:gd name="T37" fmla="*/ 3222 h 3225"/>
                <a:gd name="T38" fmla="*/ 1387 w 2786"/>
                <a:gd name="T39" fmla="*/ 3225 h 3225"/>
                <a:gd name="T40" fmla="*/ 2069 w 2786"/>
                <a:gd name="T41" fmla="*/ 2941 h 3225"/>
                <a:gd name="T42" fmla="*/ 2225 w 2786"/>
                <a:gd name="T43" fmla="*/ 2820 h 3225"/>
                <a:gd name="T44" fmla="*/ 2233 w 2786"/>
                <a:gd name="T45" fmla="*/ 2814 h 3225"/>
                <a:gd name="T46" fmla="*/ 2241 w 2786"/>
                <a:gd name="T47" fmla="*/ 2808 h 3225"/>
                <a:gd name="T48" fmla="*/ 2785 w 2786"/>
                <a:gd name="T49" fmla="*/ 1671 h 3225"/>
                <a:gd name="T50" fmla="*/ 2786 w 2786"/>
                <a:gd name="T51" fmla="*/ 1662 h 3225"/>
                <a:gd name="T52" fmla="*/ 2786 w 2786"/>
                <a:gd name="T53" fmla="*/ 762 h 3225"/>
                <a:gd name="T54" fmla="*/ 2785 w 2786"/>
                <a:gd name="T55" fmla="*/ 751 h 3225"/>
                <a:gd name="T56" fmla="*/ 2569 w 2786"/>
                <a:gd name="T57" fmla="*/ 1657 h 3225"/>
                <a:gd name="T58" fmla="*/ 2120 w 2786"/>
                <a:gd name="T59" fmla="*/ 2629 h 3225"/>
                <a:gd name="T60" fmla="*/ 2108 w 2786"/>
                <a:gd name="T61" fmla="*/ 2637 h 3225"/>
                <a:gd name="T62" fmla="*/ 2102 w 2786"/>
                <a:gd name="T63" fmla="*/ 2641 h 3225"/>
                <a:gd name="T64" fmla="*/ 1924 w 2786"/>
                <a:gd name="T65" fmla="*/ 2781 h 3225"/>
                <a:gd name="T66" fmla="*/ 1345 w 2786"/>
                <a:gd name="T67" fmla="*/ 3007 h 3225"/>
                <a:gd name="T68" fmla="*/ 1326 w 2786"/>
                <a:gd name="T69" fmla="*/ 3006 h 3225"/>
                <a:gd name="T70" fmla="*/ 784 w 2786"/>
                <a:gd name="T71" fmla="*/ 2731 h 3225"/>
                <a:gd name="T72" fmla="*/ 681 w 2786"/>
                <a:gd name="T73" fmla="*/ 2656 h 3225"/>
                <a:gd name="T74" fmla="*/ 679 w 2786"/>
                <a:gd name="T75" fmla="*/ 2655 h 3225"/>
                <a:gd name="T76" fmla="*/ 671 w 2786"/>
                <a:gd name="T77" fmla="*/ 2649 h 3225"/>
                <a:gd name="T78" fmla="*/ 216 w 2786"/>
                <a:gd name="T79" fmla="*/ 1681 h 3225"/>
                <a:gd name="T80" fmla="*/ 216 w 2786"/>
                <a:gd name="T81" fmla="*/ 765 h 3225"/>
                <a:gd name="T82" fmla="*/ 583 w 2786"/>
                <a:gd name="T83" fmla="*/ 394 h 3225"/>
                <a:gd name="T84" fmla="*/ 1053 w 2786"/>
                <a:gd name="T85" fmla="*/ 394 h 3225"/>
                <a:gd name="T86" fmla="*/ 1215 w 2786"/>
                <a:gd name="T87" fmla="*/ 368 h 3225"/>
                <a:gd name="T88" fmla="*/ 1549 w 2786"/>
                <a:gd name="T89" fmla="*/ 248 h 3225"/>
                <a:gd name="T90" fmla="*/ 1764 w 2786"/>
                <a:gd name="T91" fmla="*/ 245 h 3225"/>
                <a:gd name="T92" fmla="*/ 2267 w 2786"/>
                <a:gd name="T93" fmla="*/ 422 h 3225"/>
                <a:gd name="T94" fmla="*/ 2569 w 2786"/>
                <a:gd name="T95" fmla="*/ 770 h 3225"/>
                <a:gd name="T96" fmla="*/ 2569 w 2786"/>
                <a:gd name="T97" fmla="*/ 1657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86" h="3225">
                  <a:moveTo>
                    <a:pt x="2785" y="751"/>
                  </a:moveTo>
                  <a:cubicBezTo>
                    <a:pt x="2783" y="735"/>
                    <a:pt x="2738" y="364"/>
                    <a:pt x="2341" y="218"/>
                  </a:cubicBezTo>
                  <a:lnTo>
                    <a:pt x="2340" y="218"/>
                  </a:lnTo>
                  <a:lnTo>
                    <a:pt x="1836" y="41"/>
                  </a:lnTo>
                  <a:cubicBezTo>
                    <a:pt x="1718" y="0"/>
                    <a:pt x="1589" y="1"/>
                    <a:pt x="1472" y="46"/>
                  </a:cubicBezTo>
                  <a:cubicBezTo>
                    <a:pt x="1328" y="100"/>
                    <a:pt x="1216" y="141"/>
                    <a:pt x="1149" y="162"/>
                  </a:cubicBezTo>
                  <a:cubicBezTo>
                    <a:pt x="1118" y="172"/>
                    <a:pt x="1086" y="177"/>
                    <a:pt x="1053" y="177"/>
                  </a:cubicBezTo>
                  <a:lnTo>
                    <a:pt x="575" y="177"/>
                  </a:lnTo>
                  <a:cubicBezTo>
                    <a:pt x="570" y="177"/>
                    <a:pt x="566" y="177"/>
                    <a:pt x="561" y="178"/>
                  </a:cubicBezTo>
                  <a:cubicBezTo>
                    <a:pt x="543" y="180"/>
                    <a:pt x="111" y="242"/>
                    <a:pt x="2" y="729"/>
                  </a:cubicBezTo>
                  <a:cubicBezTo>
                    <a:pt x="1" y="736"/>
                    <a:pt x="0" y="744"/>
                    <a:pt x="0" y="752"/>
                  </a:cubicBezTo>
                  <a:lnTo>
                    <a:pt x="0" y="1682"/>
                  </a:lnTo>
                  <a:cubicBezTo>
                    <a:pt x="0" y="1683"/>
                    <a:pt x="0" y="1684"/>
                    <a:pt x="0" y="1685"/>
                  </a:cubicBezTo>
                  <a:cubicBezTo>
                    <a:pt x="1" y="1717"/>
                    <a:pt x="23" y="2480"/>
                    <a:pt x="551" y="2829"/>
                  </a:cubicBezTo>
                  <a:lnTo>
                    <a:pt x="553" y="2831"/>
                  </a:lnTo>
                  <a:cubicBezTo>
                    <a:pt x="556" y="2833"/>
                    <a:pt x="558" y="2834"/>
                    <a:pt x="560" y="2836"/>
                  </a:cubicBezTo>
                  <a:cubicBezTo>
                    <a:pt x="590" y="2856"/>
                    <a:pt x="621" y="2878"/>
                    <a:pt x="650" y="2901"/>
                  </a:cubicBezTo>
                  <a:cubicBezTo>
                    <a:pt x="804" y="3022"/>
                    <a:pt x="1093" y="3222"/>
                    <a:pt x="1321" y="3222"/>
                  </a:cubicBezTo>
                  <a:lnTo>
                    <a:pt x="1323" y="3222"/>
                  </a:lnTo>
                  <a:cubicBezTo>
                    <a:pt x="1335" y="3224"/>
                    <a:pt x="1357" y="3225"/>
                    <a:pt x="1387" y="3225"/>
                  </a:cubicBezTo>
                  <a:cubicBezTo>
                    <a:pt x="1517" y="3225"/>
                    <a:pt x="1793" y="3191"/>
                    <a:pt x="2069" y="2941"/>
                  </a:cubicBezTo>
                  <a:cubicBezTo>
                    <a:pt x="2116" y="2900"/>
                    <a:pt x="2168" y="2859"/>
                    <a:pt x="2225" y="2820"/>
                  </a:cubicBezTo>
                  <a:lnTo>
                    <a:pt x="2233" y="2814"/>
                  </a:lnTo>
                  <a:cubicBezTo>
                    <a:pt x="2235" y="2812"/>
                    <a:pt x="2238" y="2810"/>
                    <a:pt x="2241" y="2808"/>
                  </a:cubicBezTo>
                  <a:cubicBezTo>
                    <a:pt x="2417" y="2690"/>
                    <a:pt x="2721" y="2385"/>
                    <a:pt x="2785" y="1671"/>
                  </a:cubicBezTo>
                  <a:cubicBezTo>
                    <a:pt x="2785" y="1668"/>
                    <a:pt x="2786" y="1665"/>
                    <a:pt x="2786" y="1662"/>
                  </a:cubicBezTo>
                  <a:lnTo>
                    <a:pt x="2786" y="762"/>
                  </a:lnTo>
                  <a:cubicBezTo>
                    <a:pt x="2786" y="759"/>
                    <a:pt x="2785" y="755"/>
                    <a:pt x="2785" y="751"/>
                  </a:cubicBezTo>
                  <a:close/>
                  <a:moveTo>
                    <a:pt x="2569" y="1657"/>
                  </a:moveTo>
                  <a:cubicBezTo>
                    <a:pt x="2510" y="2301"/>
                    <a:pt x="2236" y="2551"/>
                    <a:pt x="2120" y="2629"/>
                  </a:cubicBezTo>
                  <a:cubicBezTo>
                    <a:pt x="2116" y="2631"/>
                    <a:pt x="2112" y="2634"/>
                    <a:pt x="2108" y="2637"/>
                  </a:cubicBezTo>
                  <a:lnTo>
                    <a:pt x="2102" y="2641"/>
                  </a:lnTo>
                  <a:cubicBezTo>
                    <a:pt x="2037" y="2686"/>
                    <a:pt x="1978" y="2733"/>
                    <a:pt x="1924" y="2781"/>
                  </a:cubicBezTo>
                  <a:cubicBezTo>
                    <a:pt x="1634" y="3043"/>
                    <a:pt x="1358" y="3009"/>
                    <a:pt x="1345" y="3007"/>
                  </a:cubicBezTo>
                  <a:cubicBezTo>
                    <a:pt x="1339" y="3006"/>
                    <a:pt x="1332" y="3006"/>
                    <a:pt x="1326" y="3006"/>
                  </a:cubicBezTo>
                  <a:cubicBezTo>
                    <a:pt x="1211" y="3009"/>
                    <a:pt x="1003" y="2904"/>
                    <a:pt x="784" y="2731"/>
                  </a:cubicBezTo>
                  <a:cubicBezTo>
                    <a:pt x="750" y="2705"/>
                    <a:pt x="716" y="2680"/>
                    <a:pt x="681" y="2656"/>
                  </a:cubicBezTo>
                  <a:lnTo>
                    <a:pt x="679" y="2655"/>
                  </a:lnTo>
                  <a:cubicBezTo>
                    <a:pt x="676" y="2653"/>
                    <a:pt x="674" y="2651"/>
                    <a:pt x="671" y="2649"/>
                  </a:cubicBezTo>
                  <a:cubicBezTo>
                    <a:pt x="245" y="2367"/>
                    <a:pt x="217" y="1708"/>
                    <a:pt x="216" y="1681"/>
                  </a:cubicBezTo>
                  <a:lnTo>
                    <a:pt x="216" y="765"/>
                  </a:lnTo>
                  <a:cubicBezTo>
                    <a:pt x="290" y="460"/>
                    <a:pt x="542" y="401"/>
                    <a:pt x="583" y="394"/>
                  </a:cubicBezTo>
                  <a:lnTo>
                    <a:pt x="1053" y="394"/>
                  </a:lnTo>
                  <a:cubicBezTo>
                    <a:pt x="1109" y="394"/>
                    <a:pt x="1163" y="385"/>
                    <a:pt x="1215" y="368"/>
                  </a:cubicBezTo>
                  <a:cubicBezTo>
                    <a:pt x="1304" y="340"/>
                    <a:pt x="1446" y="287"/>
                    <a:pt x="1549" y="248"/>
                  </a:cubicBezTo>
                  <a:cubicBezTo>
                    <a:pt x="1618" y="222"/>
                    <a:pt x="1695" y="221"/>
                    <a:pt x="1764" y="245"/>
                  </a:cubicBezTo>
                  <a:lnTo>
                    <a:pt x="2267" y="422"/>
                  </a:lnTo>
                  <a:cubicBezTo>
                    <a:pt x="2519" y="514"/>
                    <a:pt x="2564" y="735"/>
                    <a:pt x="2569" y="770"/>
                  </a:cubicBezTo>
                  <a:lnTo>
                    <a:pt x="2569" y="16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Freeform 922">
              <a:extLst>
                <a:ext uri="{FF2B5EF4-FFF2-40B4-BE49-F238E27FC236}">
                  <a16:creationId xmlns:a16="http://schemas.microsoft.com/office/drawing/2014/main" id="{B0B12877-110F-46F6-8765-9385243D0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9 w 490"/>
                <a:gd name="T1" fmla="*/ 62 h 572"/>
                <a:gd name="T2" fmla="*/ 391 w 490"/>
                <a:gd name="T3" fmla="*/ 3 h 572"/>
                <a:gd name="T4" fmla="*/ 295 w 490"/>
                <a:gd name="T5" fmla="*/ 47 h 572"/>
                <a:gd name="T6" fmla="*/ 36 w 490"/>
                <a:gd name="T7" fmla="*/ 400 h 572"/>
                <a:gd name="T8" fmla="*/ 59 w 490"/>
                <a:gd name="T9" fmla="*/ 551 h 572"/>
                <a:gd name="T10" fmla="*/ 123 w 490"/>
                <a:gd name="T11" fmla="*/ 572 h 572"/>
                <a:gd name="T12" fmla="*/ 210 w 490"/>
                <a:gd name="T13" fmla="*/ 528 h 572"/>
                <a:gd name="T14" fmla="*/ 469 w 490"/>
                <a:gd name="T15" fmla="*/ 176 h 572"/>
                <a:gd name="T16" fmla="*/ 490 w 490"/>
                <a:gd name="T17" fmla="*/ 111 h 572"/>
                <a:gd name="T18" fmla="*/ 479 w 490"/>
                <a:gd name="T19" fmla="*/ 6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572">
                  <a:moveTo>
                    <a:pt x="479" y="62"/>
                  </a:moveTo>
                  <a:cubicBezTo>
                    <a:pt x="462" y="29"/>
                    <a:pt x="429" y="6"/>
                    <a:pt x="391" y="3"/>
                  </a:cubicBezTo>
                  <a:cubicBezTo>
                    <a:pt x="354" y="0"/>
                    <a:pt x="317" y="16"/>
                    <a:pt x="295" y="47"/>
                  </a:cubicBezTo>
                  <a:lnTo>
                    <a:pt x="36" y="400"/>
                  </a:lnTo>
                  <a:cubicBezTo>
                    <a:pt x="0" y="448"/>
                    <a:pt x="11" y="515"/>
                    <a:pt x="59" y="551"/>
                  </a:cubicBezTo>
                  <a:cubicBezTo>
                    <a:pt x="78" y="565"/>
                    <a:pt x="100" y="572"/>
                    <a:pt x="123" y="572"/>
                  </a:cubicBezTo>
                  <a:cubicBezTo>
                    <a:pt x="156" y="572"/>
                    <a:pt x="189" y="557"/>
                    <a:pt x="210" y="528"/>
                  </a:cubicBezTo>
                  <a:lnTo>
                    <a:pt x="469" y="176"/>
                  </a:lnTo>
                  <a:cubicBezTo>
                    <a:pt x="483" y="158"/>
                    <a:pt x="490" y="134"/>
                    <a:pt x="490" y="111"/>
                  </a:cubicBezTo>
                  <a:cubicBezTo>
                    <a:pt x="490" y="94"/>
                    <a:pt x="486" y="77"/>
                    <a:pt x="479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Freeform 923">
              <a:extLst>
                <a:ext uri="{FF2B5EF4-FFF2-40B4-BE49-F238E27FC236}">
                  <a16:creationId xmlns:a16="http://schemas.microsoft.com/office/drawing/2014/main" id="{3FDC0E8D-1762-4256-B8A4-CA91185F9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8"/>
              <a:ext cx="7" cy="7"/>
            </a:xfrm>
            <a:custGeom>
              <a:avLst/>
              <a:gdLst>
                <a:gd name="T0" fmla="*/ 222 w 262"/>
                <a:gd name="T1" fmla="*/ 44 h 251"/>
                <a:gd name="T2" fmla="*/ 71 w 262"/>
                <a:gd name="T3" fmla="*/ 39 h 251"/>
                <a:gd name="T4" fmla="*/ 46 w 262"/>
                <a:gd name="T5" fmla="*/ 62 h 251"/>
                <a:gd name="T6" fmla="*/ 24 w 262"/>
                <a:gd name="T7" fmla="*/ 195 h 251"/>
                <a:gd name="T8" fmla="*/ 25 w 262"/>
                <a:gd name="T9" fmla="*/ 196 h 251"/>
                <a:gd name="T10" fmla="*/ 105 w 262"/>
                <a:gd name="T11" fmla="*/ 250 h 251"/>
                <a:gd name="T12" fmla="*/ 120 w 262"/>
                <a:gd name="T13" fmla="*/ 251 h 251"/>
                <a:gd name="T14" fmla="*/ 196 w 262"/>
                <a:gd name="T15" fmla="*/ 220 h 251"/>
                <a:gd name="T16" fmla="*/ 220 w 262"/>
                <a:gd name="T17" fmla="*/ 196 h 251"/>
                <a:gd name="T18" fmla="*/ 222 w 262"/>
                <a:gd name="T19" fmla="*/ 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22" y="44"/>
                  </a:moveTo>
                  <a:cubicBezTo>
                    <a:pt x="181" y="2"/>
                    <a:pt x="114" y="0"/>
                    <a:pt x="71" y="39"/>
                  </a:cubicBezTo>
                  <a:lnTo>
                    <a:pt x="46" y="62"/>
                  </a:lnTo>
                  <a:cubicBezTo>
                    <a:pt x="9" y="96"/>
                    <a:pt x="0" y="151"/>
                    <a:pt x="24" y="195"/>
                  </a:cubicBezTo>
                  <a:lnTo>
                    <a:pt x="25" y="196"/>
                  </a:lnTo>
                  <a:cubicBezTo>
                    <a:pt x="42" y="226"/>
                    <a:pt x="71" y="246"/>
                    <a:pt x="105" y="250"/>
                  </a:cubicBezTo>
                  <a:cubicBezTo>
                    <a:pt x="110" y="251"/>
                    <a:pt x="115" y="251"/>
                    <a:pt x="120" y="251"/>
                  </a:cubicBezTo>
                  <a:cubicBezTo>
                    <a:pt x="148" y="251"/>
                    <a:pt x="176" y="240"/>
                    <a:pt x="196" y="220"/>
                  </a:cubicBezTo>
                  <a:lnTo>
                    <a:pt x="220" y="196"/>
                  </a:lnTo>
                  <a:cubicBezTo>
                    <a:pt x="262" y="154"/>
                    <a:pt x="262" y="87"/>
                    <a:pt x="222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Freeform 924">
              <a:extLst>
                <a:ext uri="{FF2B5EF4-FFF2-40B4-BE49-F238E27FC236}">
                  <a16:creationId xmlns:a16="http://schemas.microsoft.com/office/drawing/2014/main" id="{5C16C264-D272-430B-A15F-A93B30F6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78"/>
              <a:ext cx="7" cy="7"/>
            </a:xfrm>
            <a:custGeom>
              <a:avLst/>
              <a:gdLst>
                <a:gd name="T0" fmla="*/ 216 w 262"/>
                <a:gd name="T1" fmla="*/ 62 h 251"/>
                <a:gd name="T2" fmla="*/ 192 w 262"/>
                <a:gd name="T3" fmla="*/ 39 h 251"/>
                <a:gd name="T4" fmla="*/ 40 w 262"/>
                <a:gd name="T5" fmla="*/ 44 h 251"/>
                <a:gd name="T6" fmla="*/ 42 w 262"/>
                <a:gd name="T7" fmla="*/ 196 h 251"/>
                <a:gd name="T8" fmla="*/ 66 w 262"/>
                <a:gd name="T9" fmla="*/ 220 h 251"/>
                <a:gd name="T10" fmla="*/ 142 w 262"/>
                <a:gd name="T11" fmla="*/ 251 h 251"/>
                <a:gd name="T12" fmla="*/ 158 w 262"/>
                <a:gd name="T13" fmla="*/ 250 h 251"/>
                <a:gd name="T14" fmla="*/ 237 w 262"/>
                <a:gd name="T15" fmla="*/ 195 h 251"/>
                <a:gd name="T16" fmla="*/ 238 w 262"/>
                <a:gd name="T17" fmla="*/ 194 h 251"/>
                <a:gd name="T18" fmla="*/ 216 w 262"/>
                <a:gd name="T19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16" y="62"/>
                  </a:moveTo>
                  <a:lnTo>
                    <a:pt x="192" y="39"/>
                  </a:lnTo>
                  <a:cubicBezTo>
                    <a:pt x="148" y="0"/>
                    <a:pt x="81" y="2"/>
                    <a:pt x="40" y="44"/>
                  </a:cubicBezTo>
                  <a:cubicBezTo>
                    <a:pt x="0" y="87"/>
                    <a:pt x="0" y="154"/>
                    <a:pt x="42" y="196"/>
                  </a:cubicBezTo>
                  <a:lnTo>
                    <a:pt x="66" y="220"/>
                  </a:lnTo>
                  <a:cubicBezTo>
                    <a:pt x="86" y="240"/>
                    <a:pt x="114" y="251"/>
                    <a:pt x="142" y="251"/>
                  </a:cubicBezTo>
                  <a:cubicBezTo>
                    <a:pt x="148" y="251"/>
                    <a:pt x="153" y="251"/>
                    <a:pt x="158" y="250"/>
                  </a:cubicBezTo>
                  <a:cubicBezTo>
                    <a:pt x="191" y="246"/>
                    <a:pt x="221" y="225"/>
                    <a:pt x="237" y="195"/>
                  </a:cubicBezTo>
                  <a:lnTo>
                    <a:pt x="238" y="194"/>
                  </a:lnTo>
                  <a:cubicBezTo>
                    <a:pt x="262" y="150"/>
                    <a:pt x="253" y="96"/>
                    <a:pt x="216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Freeform 925">
              <a:extLst>
                <a:ext uri="{FF2B5EF4-FFF2-40B4-BE49-F238E27FC236}">
                  <a16:creationId xmlns:a16="http://schemas.microsoft.com/office/drawing/2014/main" id="{AEB7641E-9BC6-4201-B39F-47E20E6B3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84 w 220"/>
                <a:gd name="T1" fmla="*/ 32 h 221"/>
                <a:gd name="T2" fmla="*/ 184 w 220"/>
                <a:gd name="T3" fmla="*/ 32 h 221"/>
                <a:gd name="T4" fmla="*/ 122 w 220"/>
                <a:gd name="T5" fmla="*/ 3 h 221"/>
                <a:gd name="T6" fmla="*/ 36 w 220"/>
                <a:gd name="T7" fmla="*/ 31 h 221"/>
                <a:gd name="T8" fmla="*/ 36 w 220"/>
                <a:gd name="T9" fmla="*/ 32 h 221"/>
                <a:gd name="T10" fmla="*/ 1 w 220"/>
                <a:gd name="T11" fmla="*/ 109 h 221"/>
                <a:gd name="T12" fmla="*/ 33 w 220"/>
                <a:gd name="T13" fmla="*/ 188 h 221"/>
                <a:gd name="T14" fmla="*/ 34 w 220"/>
                <a:gd name="T15" fmla="*/ 190 h 221"/>
                <a:gd name="T16" fmla="*/ 110 w 220"/>
                <a:gd name="T17" fmla="*/ 221 h 221"/>
                <a:gd name="T18" fmla="*/ 186 w 220"/>
                <a:gd name="T19" fmla="*/ 189 h 221"/>
                <a:gd name="T20" fmla="*/ 188 w 220"/>
                <a:gd name="T21" fmla="*/ 188 h 221"/>
                <a:gd name="T22" fmla="*/ 219 w 220"/>
                <a:gd name="T23" fmla="*/ 109 h 221"/>
                <a:gd name="T24" fmla="*/ 184 w 220"/>
                <a:gd name="T25" fmla="*/ 3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21">
                  <a:moveTo>
                    <a:pt x="184" y="32"/>
                  </a:moveTo>
                  <a:lnTo>
                    <a:pt x="184" y="32"/>
                  </a:lnTo>
                  <a:cubicBezTo>
                    <a:pt x="167" y="16"/>
                    <a:pt x="146" y="6"/>
                    <a:pt x="122" y="3"/>
                  </a:cubicBezTo>
                  <a:cubicBezTo>
                    <a:pt x="90" y="0"/>
                    <a:pt x="59" y="10"/>
                    <a:pt x="36" y="31"/>
                  </a:cubicBezTo>
                  <a:lnTo>
                    <a:pt x="36" y="32"/>
                  </a:lnTo>
                  <a:cubicBezTo>
                    <a:pt x="14" y="52"/>
                    <a:pt x="1" y="80"/>
                    <a:pt x="1" y="109"/>
                  </a:cubicBezTo>
                  <a:cubicBezTo>
                    <a:pt x="0" y="139"/>
                    <a:pt x="12" y="167"/>
                    <a:pt x="33" y="188"/>
                  </a:cubicBezTo>
                  <a:lnTo>
                    <a:pt x="34" y="190"/>
                  </a:lnTo>
                  <a:cubicBezTo>
                    <a:pt x="55" y="210"/>
                    <a:pt x="82" y="221"/>
                    <a:pt x="110" y="221"/>
                  </a:cubicBezTo>
                  <a:cubicBezTo>
                    <a:pt x="138" y="221"/>
                    <a:pt x="165" y="210"/>
                    <a:pt x="186" y="189"/>
                  </a:cubicBezTo>
                  <a:lnTo>
                    <a:pt x="188" y="188"/>
                  </a:lnTo>
                  <a:cubicBezTo>
                    <a:pt x="209" y="167"/>
                    <a:pt x="220" y="139"/>
                    <a:pt x="219" y="109"/>
                  </a:cubicBezTo>
                  <a:cubicBezTo>
                    <a:pt x="219" y="80"/>
                    <a:pt x="206" y="52"/>
                    <a:pt x="184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926">
              <a:extLst>
                <a:ext uri="{FF2B5EF4-FFF2-40B4-BE49-F238E27FC236}">
                  <a16:creationId xmlns:a16="http://schemas.microsoft.com/office/drawing/2014/main" id="{ED85B781-AE51-4B29-8798-52788FD1D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52 w 228"/>
                <a:gd name="T1" fmla="*/ 14 h 225"/>
                <a:gd name="T2" fmla="*/ 31 w 228"/>
                <a:gd name="T3" fmla="*/ 55 h 225"/>
                <a:gd name="T4" fmla="*/ 43 w 228"/>
                <a:gd name="T5" fmla="*/ 193 h 225"/>
                <a:gd name="T6" fmla="*/ 119 w 228"/>
                <a:gd name="T7" fmla="*/ 225 h 225"/>
                <a:gd name="T8" fmla="*/ 182 w 228"/>
                <a:gd name="T9" fmla="*/ 205 h 225"/>
                <a:gd name="T10" fmla="*/ 228 w 228"/>
                <a:gd name="T11" fmla="*/ 117 h 225"/>
                <a:gd name="T12" fmla="*/ 228 w 228"/>
                <a:gd name="T13" fmla="*/ 117 h 225"/>
                <a:gd name="T14" fmla="*/ 152 w 228"/>
                <a:gd name="T15" fmla="*/ 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5">
                  <a:moveTo>
                    <a:pt x="152" y="14"/>
                  </a:moveTo>
                  <a:cubicBezTo>
                    <a:pt x="107" y="0"/>
                    <a:pt x="58" y="16"/>
                    <a:pt x="31" y="55"/>
                  </a:cubicBezTo>
                  <a:cubicBezTo>
                    <a:pt x="0" y="98"/>
                    <a:pt x="5" y="156"/>
                    <a:pt x="43" y="193"/>
                  </a:cubicBezTo>
                  <a:cubicBezTo>
                    <a:pt x="63" y="214"/>
                    <a:pt x="91" y="225"/>
                    <a:pt x="119" y="225"/>
                  </a:cubicBezTo>
                  <a:cubicBezTo>
                    <a:pt x="141" y="225"/>
                    <a:pt x="163" y="219"/>
                    <a:pt x="182" y="205"/>
                  </a:cubicBezTo>
                  <a:cubicBezTo>
                    <a:pt x="210" y="185"/>
                    <a:pt x="228" y="152"/>
                    <a:pt x="228" y="117"/>
                  </a:cubicBezTo>
                  <a:lnTo>
                    <a:pt x="228" y="117"/>
                  </a:lnTo>
                  <a:cubicBezTo>
                    <a:pt x="228" y="70"/>
                    <a:pt x="197" y="28"/>
                    <a:pt x="15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Freeform 927">
              <a:extLst>
                <a:ext uri="{FF2B5EF4-FFF2-40B4-BE49-F238E27FC236}">
                  <a16:creationId xmlns:a16="http://schemas.microsoft.com/office/drawing/2014/main" id="{CEE742B9-894B-425C-92A9-70276B677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96 w 221"/>
                <a:gd name="T1" fmla="*/ 55 h 227"/>
                <a:gd name="T2" fmla="*/ 195 w 221"/>
                <a:gd name="T3" fmla="*/ 53 h 227"/>
                <a:gd name="T4" fmla="*/ 74 w 221"/>
                <a:gd name="T5" fmla="*/ 15 h 227"/>
                <a:gd name="T6" fmla="*/ 0 w 221"/>
                <a:gd name="T7" fmla="*/ 118 h 227"/>
                <a:gd name="T8" fmla="*/ 0 w 221"/>
                <a:gd name="T9" fmla="*/ 120 h 227"/>
                <a:gd name="T10" fmla="*/ 57 w 221"/>
                <a:gd name="T11" fmla="*/ 215 h 227"/>
                <a:gd name="T12" fmla="*/ 108 w 221"/>
                <a:gd name="T13" fmla="*/ 227 h 227"/>
                <a:gd name="T14" fmla="*/ 169 w 221"/>
                <a:gd name="T15" fmla="*/ 209 h 227"/>
                <a:gd name="T16" fmla="*/ 215 w 221"/>
                <a:gd name="T17" fmla="*/ 138 h 227"/>
                <a:gd name="T18" fmla="*/ 196 w 221"/>
                <a:gd name="T19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7">
                  <a:moveTo>
                    <a:pt x="196" y="55"/>
                  </a:moveTo>
                  <a:lnTo>
                    <a:pt x="195" y="53"/>
                  </a:lnTo>
                  <a:cubicBezTo>
                    <a:pt x="167" y="16"/>
                    <a:pt x="118" y="0"/>
                    <a:pt x="74" y="15"/>
                  </a:cubicBezTo>
                  <a:cubicBezTo>
                    <a:pt x="30" y="30"/>
                    <a:pt x="0" y="71"/>
                    <a:pt x="0" y="118"/>
                  </a:cubicBezTo>
                  <a:lnTo>
                    <a:pt x="0" y="120"/>
                  </a:lnTo>
                  <a:cubicBezTo>
                    <a:pt x="0" y="159"/>
                    <a:pt x="22" y="196"/>
                    <a:pt x="57" y="215"/>
                  </a:cubicBezTo>
                  <a:cubicBezTo>
                    <a:pt x="73" y="223"/>
                    <a:pt x="91" y="227"/>
                    <a:pt x="108" y="227"/>
                  </a:cubicBezTo>
                  <a:cubicBezTo>
                    <a:pt x="129" y="227"/>
                    <a:pt x="150" y="221"/>
                    <a:pt x="169" y="209"/>
                  </a:cubicBezTo>
                  <a:cubicBezTo>
                    <a:pt x="193" y="193"/>
                    <a:pt x="210" y="167"/>
                    <a:pt x="215" y="138"/>
                  </a:cubicBezTo>
                  <a:cubicBezTo>
                    <a:pt x="221" y="109"/>
                    <a:pt x="214" y="78"/>
                    <a:pt x="196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Freeform 928">
              <a:extLst>
                <a:ext uri="{FF2B5EF4-FFF2-40B4-BE49-F238E27FC236}">
                  <a16:creationId xmlns:a16="http://schemas.microsoft.com/office/drawing/2014/main" id="{FE1DA5DD-5EB0-4BE7-9BBB-D63D6EBE86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17"/>
              <a:ext cx="38" cy="41"/>
            </a:xfrm>
            <a:custGeom>
              <a:avLst/>
              <a:gdLst>
                <a:gd name="T0" fmla="*/ 1396 w 1407"/>
                <a:gd name="T1" fmla="*/ 223 h 1502"/>
                <a:gd name="T2" fmla="*/ 1332 w 1407"/>
                <a:gd name="T3" fmla="*/ 159 h 1502"/>
                <a:gd name="T4" fmla="*/ 917 w 1407"/>
                <a:gd name="T5" fmla="*/ 10 h 1502"/>
                <a:gd name="T6" fmla="*/ 906 w 1407"/>
                <a:gd name="T7" fmla="*/ 7 h 1502"/>
                <a:gd name="T8" fmla="*/ 820 w 1407"/>
                <a:gd name="T9" fmla="*/ 22 h 1502"/>
                <a:gd name="T10" fmla="*/ 51 w 1407"/>
                <a:gd name="T11" fmla="*/ 536 h 1502"/>
                <a:gd name="T12" fmla="*/ 51 w 1407"/>
                <a:gd name="T13" fmla="*/ 536 h 1502"/>
                <a:gd name="T14" fmla="*/ 111 w 1407"/>
                <a:gd name="T15" fmla="*/ 626 h 1502"/>
                <a:gd name="T16" fmla="*/ 49 w 1407"/>
                <a:gd name="T17" fmla="*/ 537 h 1502"/>
                <a:gd name="T18" fmla="*/ 4 w 1407"/>
                <a:gd name="T19" fmla="*/ 601 h 1502"/>
                <a:gd name="T20" fmla="*/ 2 w 1407"/>
                <a:gd name="T21" fmla="*/ 645 h 1502"/>
                <a:gd name="T22" fmla="*/ 22 w 1407"/>
                <a:gd name="T23" fmla="*/ 692 h 1502"/>
                <a:gd name="T24" fmla="*/ 585 w 1407"/>
                <a:gd name="T25" fmla="*/ 1458 h 1502"/>
                <a:gd name="T26" fmla="*/ 672 w 1407"/>
                <a:gd name="T27" fmla="*/ 1502 h 1502"/>
                <a:gd name="T28" fmla="*/ 679 w 1407"/>
                <a:gd name="T29" fmla="*/ 1502 h 1502"/>
                <a:gd name="T30" fmla="*/ 767 w 1407"/>
                <a:gd name="T31" fmla="*/ 1446 h 1502"/>
                <a:gd name="T32" fmla="*/ 1390 w 1407"/>
                <a:gd name="T33" fmla="*/ 313 h 1502"/>
                <a:gd name="T34" fmla="*/ 1396 w 1407"/>
                <a:gd name="T35" fmla="*/ 223 h 1502"/>
                <a:gd name="T36" fmla="*/ 659 w 1407"/>
                <a:gd name="T37" fmla="*/ 1193 h 1502"/>
                <a:gd name="T38" fmla="*/ 263 w 1407"/>
                <a:gd name="T39" fmla="*/ 655 h 1502"/>
                <a:gd name="T40" fmla="*/ 895 w 1407"/>
                <a:gd name="T41" fmla="*/ 233 h 1502"/>
                <a:gd name="T42" fmla="*/ 1139 w 1407"/>
                <a:gd name="T43" fmla="*/ 320 h 1502"/>
                <a:gd name="T44" fmla="*/ 659 w 1407"/>
                <a:gd name="T45" fmla="*/ 1193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7" h="1502">
                  <a:moveTo>
                    <a:pt x="1396" y="223"/>
                  </a:moveTo>
                  <a:cubicBezTo>
                    <a:pt x="1385" y="193"/>
                    <a:pt x="1361" y="170"/>
                    <a:pt x="1332" y="159"/>
                  </a:cubicBezTo>
                  <a:lnTo>
                    <a:pt x="917" y="10"/>
                  </a:lnTo>
                  <a:cubicBezTo>
                    <a:pt x="913" y="9"/>
                    <a:pt x="910" y="8"/>
                    <a:pt x="906" y="7"/>
                  </a:cubicBezTo>
                  <a:cubicBezTo>
                    <a:pt x="877" y="0"/>
                    <a:pt x="845" y="5"/>
                    <a:pt x="820" y="22"/>
                  </a:cubicBezTo>
                  <a:lnTo>
                    <a:pt x="51" y="536"/>
                  </a:lnTo>
                  <a:cubicBezTo>
                    <a:pt x="51" y="536"/>
                    <a:pt x="51" y="536"/>
                    <a:pt x="51" y="536"/>
                  </a:cubicBezTo>
                  <a:lnTo>
                    <a:pt x="111" y="626"/>
                  </a:lnTo>
                  <a:lnTo>
                    <a:pt x="49" y="537"/>
                  </a:lnTo>
                  <a:cubicBezTo>
                    <a:pt x="27" y="552"/>
                    <a:pt x="11" y="575"/>
                    <a:pt x="4" y="601"/>
                  </a:cubicBezTo>
                  <a:cubicBezTo>
                    <a:pt x="0" y="616"/>
                    <a:pt x="0" y="631"/>
                    <a:pt x="2" y="645"/>
                  </a:cubicBezTo>
                  <a:cubicBezTo>
                    <a:pt x="5" y="662"/>
                    <a:pt x="12" y="678"/>
                    <a:pt x="22" y="692"/>
                  </a:cubicBezTo>
                  <a:lnTo>
                    <a:pt x="585" y="1458"/>
                  </a:lnTo>
                  <a:cubicBezTo>
                    <a:pt x="605" y="1486"/>
                    <a:pt x="638" y="1502"/>
                    <a:pt x="672" y="1502"/>
                  </a:cubicBezTo>
                  <a:cubicBezTo>
                    <a:pt x="674" y="1502"/>
                    <a:pt x="677" y="1502"/>
                    <a:pt x="679" y="1502"/>
                  </a:cubicBezTo>
                  <a:cubicBezTo>
                    <a:pt x="716" y="1500"/>
                    <a:pt x="749" y="1479"/>
                    <a:pt x="767" y="1446"/>
                  </a:cubicBezTo>
                  <a:lnTo>
                    <a:pt x="1390" y="313"/>
                  </a:lnTo>
                  <a:cubicBezTo>
                    <a:pt x="1405" y="285"/>
                    <a:pt x="1407" y="252"/>
                    <a:pt x="1396" y="223"/>
                  </a:cubicBezTo>
                  <a:close/>
                  <a:moveTo>
                    <a:pt x="659" y="1193"/>
                  </a:moveTo>
                  <a:lnTo>
                    <a:pt x="263" y="655"/>
                  </a:lnTo>
                  <a:lnTo>
                    <a:pt x="895" y="233"/>
                  </a:lnTo>
                  <a:lnTo>
                    <a:pt x="1139" y="320"/>
                  </a:lnTo>
                  <a:lnTo>
                    <a:pt x="659" y="1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Freeform 929">
              <a:extLst>
                <a:ext uri="{FF2B5EF4-FFF2-40B4-BE49-F238E27FC236}">
                  <a16:creationId xmlns:a16="http://schemas.microsoft.com/office/drawing/2014/main" id="{1C7C17B6-77A6-4065-9F2A-21DF1C30C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" y="3317"/>
              <a:ext cx="38" cy="41"/>
            </a:xfrm>
            <a:custGeom>
              <a:avLst/>
              <a:gdLst>
                <a:gd name="T0" fmla="*/ 1405 w 1410"/>
                <a:gd name="T1" fmla="*/ 609 h 1502"/>
                <a:gd name="T2" fmla="*/ 1358 w 1410"/>
                <a:gd name="T3" fmla="*/ 538 h 1502"/>
                <a:gd name="T4" fmla="*/ 587 w 1410"/>
                <a:gd name="T5" fmla="*/ 22 h 1502"/>
                <a:gd name="T6" fmla="*/ 503 w 1410"/>
                <a:gd name="T7" fmla="*/ 7 h 1502"/>
                <a:gd name="T8" fmla="*/ 490 w 1410"/>
                <a:gd name="T9" fmla="*/ 10 h 1502"/>
                <a:gd name="T10" fmla="*/ 75 w 1410"/>
                <a:gd name="T11" fmla="*/ 159 h 1502"/>
                <a:gd name="T12" fmla="*/ 11 w 1410"/>
                <a:gd name="T13" fmla="*/ 223 h 1502"/>
                <a:gd name="T14" fmla="*/ 17 w 1410"/>
                <a:gd name="T15" fmla="*/ 313 h 1502"/>
                <a:gd name="T16" fmla="*/ 640 w 1410"/>
                <a:gd name="T17" fmla="*/ 1446 h 1502"/>
                <a:gd name="T18" fmla="*/ 728 w 1410"/>
                <a:gd name="T19" fmla="*/ 1502 h 1502"/>
                <a:gd name="T20" fmla="*/ 735 w 1410"/>
                <a:gd name="T21" fmla="*/ 1502 h 1502"/>
                <a:gd name="T22" fmla="*/ 822 w 1410"/>
                <a:gd name="T23" fmla="*/ 1458 h 1502"/>
                <a:gd name="T24" fmla="*/ 1123 w 1410"/>
                <a:gd name="T25" fmla="*/ 1049 h 1502"/>
                <a:gd name="T26" fmla="*/ 1124 w 1410"/>
                <a:gd name="T27" fmla="*/ 1048 h 1502"/>
                <a:gd name="T28" fmla="*/ 1385 w 1410"/>
                <a:gd name="T29" fmla="*/ 692 h 1502"/>
                <a:gd name="T30" fmla="*/ 1405 w 1410"/>
                <a:gd name="T31" fmla="*/ 609 h 1502"/>
                <a:gd name="T32" fmla="*/ 949 w 1410"/>
                <a:gd name="T33" fmla="*/ 920 h 1502"/>
                <a:gd name="T34" fmla="*/ 948 w 1410"/>
                <a:gd name="T35" fmla="*/ 922 h 1502"/>
                <a:gd name="T36" fmla="*/ 748 w 1410"/>
                <a:gd name="T37" fmla="*/ 1193 h 1502"/>
                <a:gd name="T38" fmla="*/ 268 w 1410"/>
                <a:gd name="T39" fmla="*/ 320 h 1502"/>
                <a:gd name="T40" fmla="*/ 512 w 1410"/>
                <a:gd name="T41" fmla="*/ 233 h 1502"/>
                <a:gd name="T42" fmla="*/ 1144 w 1410"/>
                <a:gd name="T43" fmla="*/ 655 h 1502"/>
                <a:gd name="T44" fmla="*/ 949 w 1410"/>
                <a:gd name="T45" fmla="*/ 920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0" h="1502">
                  <a:moveTo>
                    <a:pt x="1405" y="609"/>
                  </a:moveTo>
                  <a:cubicBezTo>
                    <a:pt x="1400" y="580"/>
                    <a:pt x="1383" y="554"/>
                    <a:pt x="1358" y="538"/>
                  </a:cubicBezTo>
                  <a:lnTo>
                    <a:pt x="587" y="22"/>
                  </a:lnTo>
                  <a:cubicBezTo>
                    <a:pt x="562" y="6"/>
                    <a:pt x="532" y="0"/>
                    <a:pt x="503" y="7"/>
                  </a:cubicBezTo>
                  <a:cubicBezTo>
                    <a:pt x="499" y="8"/>
                    <a:pt x="495" y="9"/>
                    <a:pt x="490" y="10"/>
                  </a:cubicBezTo>
                  <a:lnTo>
                    <a:pt x="75" y="159"/>
                  </a:lnTo>
                  <a:cubicBezTo>
                    <a:pt x="46" y="170"/>
                    <a:pt x="22" y="193"/>
                    <a:pt x="11" y="223"/>
                  </a:cubicBezTo>
                  <a:cubicBezTo>
                    <a:pt x="0" y="252"/>
                    <a:pt x="2" y="285"/>
                    <a:pt x="17" y="313"/>
                  </a:cubicBezTo>
                  <a:lnTo>
                    <a:pt x="640" y="1446"/>
                  </a:lnTo>
                  <a:cubicBezTo>
                    <a:pt x="658" y="1479"/>
                    <a:pt x="691" y="1500"/>
                    <a:pt x="728" y="1502"/>
                  </a:cubicBezTo>
                  <a:cubicBezTo>
                    <a:pt x="730" y="1502"/>
                    <a:pt x="733" y="1502"/>
                    <a:pt x="735" y="1502"/>
                  </a:cubicBezTo>
                  <a:cubicBezTo>
                    <a:pt x="769" y="1502"/>
                    <a:pt x="802" y="1486"/>
                    <a:pt x="822" y="1458"/>
                  </a:cubicBezTo>
                  <a:lnTo>
                    <a:pt x="1123" y="1049"/>
                  </a:lnTo>
                  <a:cubicBezTo>
                    <a:pt x="1123" y="1048"/>
                    <a:pt x="1124" y="1048"/>
                    <a:pt x="1124" y="1048"/>
                  </a:cubicBezTo>
                  <a:lnTo>
                    <a:pt x="1385" y="692"/>
                  </a:lnTo>
                  <a:cubicBezTo>
                    <a:pt x="1403" y="668"/>
                    <a:pt x="1410" y="638"/>
                    <a:pt x="1405" y="609"/>
                  </a:cubicBezTo>
                  <a:close/>
                  <a:moveTo>
                    <a:pt x="949" y="920"/>
                  </a:moveTo>
                  <a:cubicBezTo>
                    <a:pt x="948" y="921"/>
                    <a:pt x="948" y="921"/>
                    <a:pt x="948" y="922"/>
                  </a:cubicBezTo>
                  <a:lnTo>
                    <a:pt x="748" y="1193"/>
                  </a:lnTo>
                  <a:lnTo>
                    <a:pt x="268" y="320"/>
                  </a:lnTo>
                  <a:lnTo>
                    <a:pt x="512" y="233"/>
                  </a:lnTo>
                  <a:lnTo>
                    <a:pt x="1144" y="655"/>
                  </a:lnTo>
                  <a:lnTo>
                    <a:pt x="949" y="9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930">
              <a:extLst>
                <a:ext uri="{FF2B5EF4-FFF2-40B4-BE49-F238E27FC236}">
                  <a16:creationId xmlns:a16="http://schemas.microsoft.com/office/drawing/2014/main" id="{1421FD1B-C8CA-46C8-AD59-3CA119639E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21"/>
              <a:ext cx="90" cy="64"/>
            </a:xfrm>
            <a:custGeom>
              <a:avLst/>
              <a:gdLst>
                <a:gd name="T0" fmla="*/ 3311 w 3330"/>
                <a:gd name="T1" fmla="*/ 1926 h 2386"/>
                <a:gd name="T2" fmla="*/ 3171 w 3330"/>
                <a:gd name="T3" fmla="*/ 1083 h 2386"/>
                <a:gd name="T4" fmla="*/ 2689 w 3330"/>
                <a:gd name="T5" fmla="*/ 504 h 2386"/>
                <a:gd name="T6" fmla="*/ 1339 w 3330"/>
                <a:gd name="T7" fmla="*/ 15 h 2386"/>
                <a:gd name="T8" fmla="*/ 1221 w 3330"/>
                <a:gd name="T9" fmla="*/ 45 h 2386"/>
                <a:gd name="T10" fmla="*/ 1205 w 3330"/>
                <a:gd name="T11" fmla="*/ 165 h 2386"/>
                <a:gd name="T12" fmla="*/ 1487 w 3330"/>
                <a:gd name="T13" fmla="*/ 731 h 2386"/>
                <a:gd name="T14" fmla="*/ 1210 w 3330"/>
                <a:gd name="T15" fmla="*/ 735 h 2386"/>
                <a:gd name="T16" fmla="*/ 1119 w 3330"/>
                <a:gd name="T17" fmla="*/ 788 h 2386"/>
                <a:gd name="T18" fmla="*/ 1116 w 3330"/>
                <a:gd name="T19" fmla="*/ 893 h 2386"/>
                <a:gd name="T20" fmla="*/ 1230 w 3330"/>
                <a:gd name="T21" fmla="*/ 1110 h 2386"/>
                <a:gd name="T22" fmla="*/ 68 w 3330"/>
                <a:gd name="T23" fmla="*/ 2172 h 2386"/>
                <a:gd name="T24" fmla="*/ 65 w 3330"/>
                <a:gd name="T25" fmla="*/ 2176 h 2386"/>
                <a:gd name="T26" fmla="*/ 41 w 3330"/>
                <a:gd name="T27" fmla="*/ 2200 h 2386"/>
                <a:gd name="T28" fmla="*/ 23 w 3330"/>
                <a:gd name="T29" fmla="*/ 2328 h 2386"/>
                <a:gd name="T30" fmla="*/ 23 w 3330"/>
                <a:gd name="T31" fmla="*/ 2330 h 2386"/>
                <a:gd name="T32" fmla="*/ 118 w 3330"/>
                <a:gd name="T33" fmla="*/ 2386 h 2386"/>
                <a:gd name="T34" fmla="*/ 2921 w 3330"/>
                <a:gd name="T35" fmla="*/ 2386 h 2386"/>
                <a:gd name="T36" fmla="*/ 3222 w 3330"/>
                <a:gd name="T37" fmla="*/ 2246 h 2386"/>
                <a:gd name="T38" fmla="*/ 3311 w 3330"/>
                <a:gd name="T39" fmla="*/ 1926 h 2386"/>
                <a:gd name="T40" fmla="*/ 3057 w 3330"/>
                <a:gd name="T41" fmla="*/ 2106 h 2386"/>
                <a:gd name="T42" fmla="*/ 2921 w 3330"/>
                <a:gd name="T43" fmla="*/ 2170 h 2386"/>
                <a:gd name="T44" fmla="*/ 392 w 3330"/>
                <a:gd name="T45" fmla="*/ 2170 h 2386"/>
                <a:gd name="T46" fmla="*/ 1437 w 3330"/>
                <a:gd name="T47" fmla="*/ 1214 h 2386"/>
                <a:gd name="T48" fmla="*/ 1460 w 3330"/>
                <a:gd name="T49" fmla="*/ 1083 h 2386"/>
                <a:gd name="T50" fmla="*/ 1390 w 3330"/>
                <a:gd name="T51" fmla="*/ 949 h 2386"/>
                <a:gd name="T52" fmla="*/ 1662 w 3330"/>
                <a:gd name="T53" fmla="*/ 945 h 2386"/>
                <a:gd name="T54" fmla="*/ 1753 w 3330"/>
                <a:gd name="T55" fmla="*/ 893 h 2386"/>
                <a:gd name="T56" fmla="*/ 1758 w 3330"/>
                <a:gd name="T57" fmla="*/ 788 h 2386"/>
                <a:gd name="T58" fmla="*/ 1520 w 3330"/>
                <a:gd name="T59" fmla="*/ 311 h 2386"/>
                <a:gd name="T60" fmla="*/ 2616 w 3330"/>
                <a:gd name="T61" fmla="*/ 707 h 2386"/>
                <a:gd name="T62" fmla="*/ 2958 w 3330"/>
                <a:gd name="T63" fmla="*/ 1118 h 2386"/>
                <a:gd name="T64" fmla="*/ 3097 w 3330"/>
                <a:gd name="T65" fmla="*/ 1961 h 2386"/>
                <a:gd name="T66" fmla="*/ 3097 w 3330"/>
                <a:gd name="T67" fmla="*/ 1961 h 2386"/>
                <a:gd name="T68" fmla="*/ 3057 w 3330"/>
                <a:gd name="T69" fmla="*/ 2106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0" h="2386">
                  <a:moveTo>
                    <a:pt x="3311" y="1926"/>
                  </a:moveTo>
                  <a:lnTo>
                    <a:pt x="3171" y="1083"/>
                  </a:lnTo>
                  <a:cubicBezTo>
                    <a:pt x="3127" y="817"/>
                    <a:pt x="2942" y="595"/>
                    <a:pt x="2689" y="504"/>
                  </a:cubicBezTo>
                  <a:lnTo>
                    <a:pt x="1339" y="15"/>
                  </a:lnTo>
                  <a:cubicBezTo>
                    <a:pt x="1297" y="0"/>
                    <a:pt x="1251" y="12"/>
                    <a:pt x="1221" y="45"/>
                  </a:cubicBezTo>
                  <a:cubicBezTo>
                    <a:pt x="1192" y="78"/>
                    <a:pt x="1185" y="126"/>
                    <a:pt x="1205" y="165"/>
                  </a:cubicBezTo>
                  <a:lnTo>
                    <a:pt x="1487" y="731"/>
                  </a:lnTo>
                  <a:lnTo>
                    <a:pt x="1210" y="735"/>
                  </a:lnTo>
                  <a:cubicBezTo>
                    <a:pt x="1173" y="736"/>
                    <a:pt x="1138" y="756"/>
                    <a:pt x="1119" y="788"/>
                  </a:cubicBezTo>
                  <a:cubicBezTo>
                    <a:pt x="1100" y="820"/>
                    <a:pt x="1099" y="860"/>
                    <a:pt x="1116" y="893"/>
                  </a:cubicBezTo>
                  <a:lnTo>
                    <a:pt x="1230" y="1110"/>
                  </a:lnTo>
                  <a:lnTo>
                    <a:pt x="68" y="2172"/>
                  </a:lnTo>
                  <a:cubicBezTo>
                    <a:pt x="67" y="2174"/>
                    <a:pt x="66" y="2175"/>
                    <a:pt x="65" y="2176"/>
                  </a:cubicBezTo>
                  <a:lnTo>
                    <a:pt x="41" y="2200"/>
                  </a:lnTo>
                  <a:cubicBezTo>
                    <a:pt x="7" y="2234"/>
                    <a:pt x="0" y="2286"/>
                    <a:pt x="23" y="2328"/>
                  </a:cubicBezTo>
                  <a:lnTo>
                    <a:pt x="23" y="2330"/>
                  </a:lnTo>
                  <a:cubicBezTo>
                    <a:pt x="42" y="2364"/>
                    <a:pt x="79" y="2386"/>
                    <a:pt x="118" y="2386"/>
                  </a:cubicBezTo>
                  <a:lnTo>
                    <a:pt x="2921" y="2386"/>
                  </a:lnTo>
                  <a:cubicBezTo>
                    <a:pt x="3037" y="2386"/>
                    <a:pt x="3147" y="2335"/>
                    <a:pt x="3222" y="2246"/>
                  </a:cubicBezTo>
                  <a:cubicBezTo>
                    <a:pt x="3297" y="2158"/>
                    <a:pt x="3330" y="2041"/>
                    <a:pt x="3311" y="1926"/>
                  </a:cubicBezTo>
                  <a:close/>
                  <a:moveTo>
                    <a:pt x="3057" y="2106"/>
                  </a:moveTo>
                  <a:cubicBezTo>
                    <a:pt x="3023" y="2147"/>
                    <a:pt x="2973" y="2170"/>
                    <a:pt x="2921" y="2170"/>
                  </a:cubicBezTo>
                  <a:lnTo>
                    <a:pt x="392" y="2170"/>
                  </a:lnTo>
                  <a:lnTo>
                    <a:pt x="1437" y="1214"/>
                  </a:lnTo>
                  <a:cubicBezTo>
                    <a:pt x="1474" y="1180"/>
                    <a:pt x="1483" y="1127"/>
                    <a:pt x="1460" y="1083"/>
                  </a:cubicBezTo>
                  <a:lnTo>
                    <a:pt x="1390" y="949"/>
                  </a:lnTo>
                  <a:lnTo>
                    <a:pt x="1662" y="945"/>
                  </a:lnTo>
                  <a:cubicBezTo>
                    <a:pt x="1700" y="944"/>
                    <a:pt x="1734" y="924"/>
                    <a:pt x="1753" y="893"/>
                  </a:cubicBezTo>
                  <a:cubicBezTo>
                    <a:pt x="1773" y="861"/>
                    <a:pt x="1774" y="821"/>
                    <a:pt x="1758" y="788"/>
                  </a:cubicBezTo>
                  <a:lnTo>
                    <a:pt x="1520" y="311"/>
                  </a:lnTo>
                  <a:lnTo>
                    <a:pt x="2616" y="707"/>
                  </a:lnTo>
                  <a:cubicBezTo>
                    <a:pt x="2795" y="772"/>
                    <a:pt x="2926" y="930"/>
                    <a:pt x="2958" y="1118"/>
                  </a:cubicBezTo>
                  <a:lnTo>
                    <a:pt x="3097" y="1961"/>
                  </a:lnTo>
                  <a:lnTo>
                    <a:pt x="3097" y="1961"/>
                  </a:lnTo>
                  <a:cubicBezTo>
                    <a:pt x="3106" y="2013"/>
                    <a:pt x="3091" y="2066"/>
                    <a:pt x="3057" y="2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Freeform 931">
              <a:extLst>
                <a:ext uri="{FF2B5EF4-FFF2-40B4-BE49-F238E27FC236}">
                  <a16:creationId xmlns:a16="http://schemas.microsoft.com/office/drawing/2014/main" id="{0117A304-1163-41E4-93F4-3D86AD5E9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2 w 236"/>
                <a:gd name="T1" fmla="*/ 40 h 228"/>
                <a:gd name="T2" fmla="*/ 191 w 236"/>
                <a:gd name="T3" fmla="*/ 38 h 228"/>
                <a:gd name="T4" fmla="*/ 41 w 236"/>
                <a:gd name="T5" fmla="*/ 42 h 228"/>
                <a:gd name="T6" fmla="*/ 40 w 236"/>
                <a:gd name="T7" fmla="*/ 43 h 228"/>
                <a:gd name="T8" fmla="*/ 17 w 236"/>
                <a:gd name="T9" fmla="*/ 161 h 228"/>
                <a:gd name="T10" fmla="*/ 117 w 236"/>
                <a:gd name="T11" fmla="*/ 228 h 228"/>
                <a:gd name="T12" fmla="*/ 119 w 236"/>
                <a:gd name="T13" fmla="*/ 228 h 228"/>
                <a:gd name="T14" fmla="*/ 220 w 236"/>
                <a:gd name="T15" fmla="*/ 159 h 228"/>
                <a:gd name="T16" fmla="*/ 192 w 236"/>
                <a:gd name="T17" fmla="*/ 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28">
                  <a:moveTo>
                    <a:pt x="192" y="40"/>
                  </a:moveTo>
                  <a:lnTo>
                    <a:pt x="191" y="38"/>
                  </a:lnTo>
                  <a:cubicBezTo>
                    <a:pt x="148" y="0"/>
                    <a:pt x="82" y="1"/>
                    <a:pt x="41" y="42"/>
                  </a:cubicBezTo>
                  <a:lnTo>
                    <a:pt x="40" y="43"/>
                  </a:lnTo>
                  <a:cubicBezTo>
                    <a:pt x="9" y="74"/>
                    <a:pt x="0" y="121"/>
                    <a:pt x="17" y="161"/>
                  </a:cubicBezTo>
                  <a:cubicBezTo>
                    <a:pt x="34" y="202"/>
                    <a:pt x="73" y="228"/>
                    <a:pt x="117" y="228"/>
                  </a:cubicBezTo>
                  <a:lnTo>
                    <a:pt x="119" y="228"/>
                  </a:lnTo>
                  <a:cubicBezTo>
                    <a:pt x="164" y="228"/>
                    <a:pt x="204" y="200"/>
                    <a:pt x="220" y="159"/>
                  </a:cubicBezTo>
                  <a:cubicBezTo>
                    <a:pt x="236" y="117"/>
                    <a:pt x="225" y="70"/>
                    <a:pt x="192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Freeform 932">
              <a:extLst>
                <a:ext uri="{FF2B5EF4-FFF2-40B4-BE49-F238E27FC236}">
                  <a16:creationId xmlns:a16="http://schemas.microsoft.com/office/drawing/2014/main" id="{22159485-33BC-422D-B259-F22FD047A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1 w 238"/>
                <a:gd name="T1" fmla="*/ 31 h 222"/>
                <a:gd name="T2" fmla="*/ 100 w 238"/>
                <a:gd name="T3" fmla="*/ 5 h 222"/>
                <a:gd name="T4" fmla="*/ 23 w 238"/>
                <a:gd name="T5" fmla="*/ 60 h 222"/>
                <a:gd name="T6" fmla="*/ 23 w 238"/>
                <a:gd name="T7" fmla="*/ 61 h 222"/>
                <a:gd name="T8" fmla="*/ 40 w 238"/>
                <a:gd name="T9" fmla="*/ 188 h 222"/>
                <a:gd name="T10" fmla="*/ 40 w 238"/>
                <a:gd name="T11" fmla="*/ 189 h 222"/>
                <a:gd name="T12" fmla="*/ 118 w 238"/>
                <a:gd name="T13" fmla="*/ 222 h 222"/>
                <a:gd name="T14" fmla="*/ 191 w 238"/>
                <a:gd name="T15" fmla="*/ 194 h 222"/>
                <a:gd name="T16" fmla="*/ 192 w 238"/>
                <a:gd name="T17" fmla="*/ 193 h 222"/>
                <a:gd name="T18" fmla="*/ 216 w 238"/>
                <a:gd name="T19" fmla="*/ 161 h 222"/>
                <a:gd name="T20" fmla="*/ 191 w 238"/>
                <a:gd name="T21" fmla="*/ 3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222">
                  <a:moveTo>
                    <a:pt x="191" y="31"/>
                  </a:moveTo>
                  <a:cubicBezTo>
                    <a:pt x="166" y="9"/>
                    <a:pt x="133" y="0"/>
                    <a:pt x="100" y="5"/>
                  </a:cubicBezTo>
                  <a:cubicBezTo>
                    <a:pt x="68" y="11"/>
                    <a:pt x="39" y="31"/>
                    <a:pt x="23" y="60"/>
                  </a:cubicBezTo>
                  <a:lnTo>
                    <a:pt x="23" y="61"/>
                  </a:lnTo>
                  <a:cubicBezTo>
                    <a:pt x="0" y="103"/>
                    <a:pt x="7" y="154"/>
                    <a:pt x="40" y="188"/>
                  </a:cubicBezTo>
                  <a:lnTo>
                    <a:pt x="40" y="189"/>
                  </a:lnTo>
                  <a:cubicBezTo>
                    <a:pt x="61" y="211"/>
                    <a:pt x="90" y="222"/>
                    <a:pt x="118" y="222"/>
                  </a:cubicBezTo>
                  <a:cubicBezTo>
                    <a:pt x="144" y="222"/>
                    <a:pt x="170" y="212"/>
                    <a:pt x="191" y="194"/>
                  </a:cubicBezTo>
                  <a:lnTo>
                    <a:pt x="192" y="193"/>
                  </a:lnTo>
                  <a:cubicBezTo>
                    <a:pt x="202" y="184"/>
                    <a:pt x="210" y="173"/>
                    <a:pt x="216" y="161"/>
                  </a:cubicBezTo>
                  <a:cubicBezTo>
                    <a:pt x="238" y="117"/>
                    <a:pt x="227" y="64"/>
                    <a:pt x="19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933">
              <a:extLst>
                <a:ext uri="{FF2B5EF4-FFF2-40B4-BE49-F238E27FC236}">
                  <a16:creationId xmlns:a16="http://schemas.microsoft.com/office/drawing/2014/main" id="{FAF0E61B-7C00-4995-BD16-0BC940381B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" y="3321"/>
              <a:ext cx="89" cy="64"/>
            </a:xfrm>
            <a:custGeom>
              <a:avLst/>
              <a:gdLst>
                <a:gd name="T0" fmla="*/ 3290 w 3331"/>
                <a:gd name="T1" fmla="*/ 2201 h 2386"/>
                <a:gd name="T2" fmla="*/ 3290 w 3331"/>
                <a:gd name="T3" fmla="*/ 2201 h 2386"/>
                <a:gd name="T4" fmla="*/ 3289 w 3331"/>
                <a:gd name="T5" fmla="*/ 2200 h 2386"/>
                <a:gd name="T6" fmla="*/ 3265 w 3331"/>
                <a:gd name="T7" fmla="*/ 2176 h 2386"/>
                <a:gd name="T8" fmla="*/ 3261 w 3331"/>
                <a:gd name="T9" fmla="*/ 2172 h 2386"/>
                <a:gd name="T10" fmla="*/ 2100 w 3331"/>
                <a:gd name="T11" fmla="*/ 1110 h 2386"/>
                <a:gd name="T12" fmla="*/ 2214 w 3331"/>
                <a:gd name="T13" fmla="*/ 893 h 2386"/>
                <a:gd name="T14" fmla="*/ 2211 w 3331"/>
                <a:gd name="T15" fmla="*/ 788 h 2386"/>
                <a:gd name="T16" fmla="*/ 2120 w 3331"/>
                <a:gd name="T17" fmla="*/ 735 h 2386"/>
                <a:gd name="T18" fmla="*/ 1843 w 3331"/>
                <a:gd name="T19" fmla="*/ 731 h 2386"/>
                <a:gd name="T20" fmla="*/ 2125 w 3331"/>
                <a:gd name="T21" fmla="*/ 165 h 2386"/>
                <a:gd name="T22" fmla="*/ 2109 w 3331"/>
                <a:gd name="T23" fmla="*/ 45 h 2386"/>
                <a:gd name="T24" fmla="*/ 1991 w 3331"/>
                <a:gd name="T25" fmla="*/ 15 h 2386"/>
                <a:gd name="T26" fmla="*/ 641 w 3331"/>
                <a:gd name="T27" fmla="*/ 504 h 2386"/>
                <a:gd name="T28" fmla="*/ 159 w 3331"/>
                <a:gd name="T29" fmla="*/ 1083 h 2386"/>
                <a:gd name="T30" fmla="*/ 19 w 3331"/>
                <a:gd name="T31" fmla="*/ 1926 h 2386"/>
                <a:gd name="T32" fmla="*/ 108 w 3331"/>
                <a:gd name="T33" fmla="*/ 2246 h 2386"/>
                <a:gd name="T34" fmla="*/ 409 w 3331"/>
                <a:gd name="T35" fmla="*/ 2386 h 2386"/>
                <a:gd name="T36" fmla="*/ 3214 w 3331"/>
                <a:gd name="T37" fmla="*/ 2386 h 2386"/>
                <a:gd name="T38" fmla="*/ 3314 w 3331"/>
                <a:gd name="T39" fmla="*/ 2319 h 2386"/>
                <a:gd name="T40" fmla="*/ 3290 w 3331"/>
                <a:gd name="T41" fmla="*/ 2201 h 2386"/>
                <a:gd name="T42" fmla="*/ 409 w 3331"/>
                <a:gd name="T43" fmla="*/ 2170 h 2386"/>
                <a:gd name="T44" fmla="*/ 273 w 3331"/>
                <a:gd name="T45" fmla="*/ 2106 h 2386"/>
                <a:gd name="T46" fmla="*/ 233 w 3331"/>
                <a:gd name="T47" fmla="*/ 1961 h 2386"/>
                <a:gd name="T48" fmla="*/ 372 w 3331"/>
                <a:gd name="T49" fmla="*/ 1118 h 2386"/>
                <a:gd name="T50" fmla="*/ 714 w 3331"/>
                <a:gd name="T51" fmla="*/ 707 h 2386"/>
                <a:gd name="T52" fmla="*/ 1810 w 3331"/>
                <a:gd name="T53" fmla="*/ 311 h 2386"/>
                <a:gd name="T54" fmla="*/ 1572 w 3331"/>
                <a:gd name="T55" fmla="*/ 788 h 2386"/>
                <a:gd name="T56" fmla="*/ 1577 w 3331"/>
                <a:gd name="T57" fmla="*/ 893 h 2386"/>
                <a:gd name="T58" fmla="*/ 1668 w 3331"/>
                <a:gd name="T59" fmla="*/ 944 h 2386"/>
                <a:gd name="T60" fmla="*/ 1940 w 3331"/>
                <a:gd name="T61" fmla="*/ 949 h 2386"/>
                <a:gd name="T62" fmla="*/ 1870 w 3331"/>
                <a:gd name="T63" fmla="*/ 1083 h 2386"/>
                <a:gd name="T64" fmla="*/ 1893 w 3331"/>
                <a:gd name="T65" fmla="*/ 1214 h 2386"/>
                <a:gd name="T66" fmla="*/ 2938 w 3331"/>
                <a:gd name="T67" fmla="*/ 2170 h 2386"/>
                <a:gd name="T68" fmla="*/ 409 w 3331"/>
                <a:gd name="T69" fmla="*/ 217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1" h="2386">
                  <a:moveTo>
                    <a:pt x="3290" y="2201"/>
                  </a:moveTo>
                  <a:lnTo>
                    <a:pt x="3290" y="2201"/>
                  </a:lnTo>
                  <a:lnTo>
                    <a:pt x="3289" y="2200"/>
                  </a:lnTo>
                  <a:lnTo>
                    <a:pt x="3265" y="2176"/>
                  </a:lnTo>
                  <a:cubicBezTo>
                    <a:pt x="3264" y="2175"/>
                    <a:pt x="3263" y="2174"/>
                    <a:pt x="3261" y="2172"/>
                  </a:cubicBezTo>
                  <a:lnTo>
                    <a:pt x="2100" y="1110"/>
                  </a:lnTo>
                  <a:lnTo>
                    <a:pt x="2214" y="893"/>
                  </a:lnTo>
                  <a:cubicBezTo>
                    <a:pt x="2231" y="860"/>
                    <a:pt x="2230" y="820"/>
                    <a:pt x="2211" y="788"/>
                  </a:cubicBezTo>
                  <a:cubicBezTo>
                    <a:pt x="2192" y="756"/>
                    <a:pt x="2157" y="736"/>
                    <a:pt x="2120" y="735"/>
                  </a:cubicBezTo>
                  <a:lnTo>
                    <a:pt x="1843" y="731"/>
                  </a:lnTo>
                  <a:lnTo>
                    <a:pt x="2125" y="165"/>
                  </a:lnTo>
                  <a:cubicBezTo>
                    <a:pt x="2145" y="126"/>
                    <a:pt x="2138" y="78"/>
                    <a:pt x="2109" y="45"/>
                  </a:cubicBezTo>
                  <a:cubicBezTo>
                    <a:pt x="2079" y="12"/>
                    <a:pt x="2033" y="0"/>
                    <a:pt x="1991" y="15"/>
                  </a:cubicBezTo>
                  <a:lnTo>
                    <a:pt x="641" y="504"/>
                  </a:lnTo>
                  <a:cubicBezTo>
                    <a:pt x="388" y="595"/>
                    <a:pt x="203" y="817"/>
                    <a:pt x="159" y="1083"/>
                  </a:cubicBezTo>
                  <a:lnTo>
                    <a:pt x="19" y="1926"/>
                  </a:lnTo>
                  <a:cubicBezTo>
                    <a:pt x="0" y="2041"/>
                    <a:pt x="33" y="2158"/>
                    <a:pt x="108" y="2246"/>
                  </a:cubicBezTo>
                  <a:cubicBezTo>
                    <a:pt x="183" y="2335"/>
                    <a:pt x="293" y="2386"/>
                    <a:pt x="409" y="2386"/>
                  </a:cubicBezTo>
                  <a:lnTo>
                    <a:pt x="3214" y="2386"/>
                  </a:lnTo>
                  <a:cubicBezTo>
                    <a:pt x="3258" y="2386"/>
                    <a:pt x="3297" y="2360"/>
                    <a:pt x="3314" y="2319"/>
                  </a:cubicBezTo>
                  <a:cubicBezTo>
                    <a:pt x="3331" y="2279"/>
                    <a:pt x="3321" y="2232"/>
                    <a:pt x="3290" y="2201"/>
                  </a:cubicBezTo>
                  <a:close/>
                  <a:moveTo>
                    <a:pt x="409" y="2170"/>
                  </a:moveTo>
                  <a:cubicBezTo>
                    <a:pt x="357" y="2170"/>
                    <a:pt x="307" y="2147"/>
                    <a:pt x="273" y="2106"/>
                  </a:cubicBezTo>
                  <a:cubicBezTo>
                    <a:pt x="239" y="2066"/>
                    <a:pt x="224" y="2013"/>
                    <a:pt x="233" y="1961"/>
                  </a:cubicBezTo>
                  <a:lnTo>
                    <a:pt x="372" y="1118"/>
                  </a:lnTo>
                  <a:cubicBezTo>
                    <a:pt x="404" y="930"/>
                    <a:pt x="535" y="772"/>
                    <a:pt x="714" y="707"/>
                  </a:cubicBezTo>
                  <a:lnTo>
                    <a:pt x="1810" y="311"/>
                  </a:lnTo>
                  <a:lnTo>
                    <a:pt x="1572" y="788"/>
                  </a:lnTo>
                  <a:cubicBezTo>
                    <a:pt x="1556" y="821"/>
                    <a:pt x="1558" y="861"/>
                    <a:pt x="1577" y="893"/>
                  </a:cubicBezTo>
                  <a:cubicBezTo>
                    <a:pt x="1596" y="924"/>
                    <a:pt x="1630" y="944"/>
                    <a:pt x="1668" y="944"/>
                  </a:cubicBezTo>
                  <a:lnTo>
                    <a:pt x="1940" y="949"/>
                  </a:lnTo>
                  <a:lnTo>
                    <a:pt x="1870" y="1083"/>
                  </a:lnTo>
                  <a:cubicBezTo>
                    <a:pt x="1847" y="1127"/>
                    <a:pt x="1856" y="1180"/>
                    <a:pt x="1893" y="1214"/>
                  </a:cubicBezTo>
                  <a:lnTo>
                    <a:pt x="2938" y="2170"/>
                  </a:lnTo>
                  <a:lnTo>
                    <a:pt x="409" y="21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Freeform 934">
              <a:extLst>
                <a:ext uri="{FF2B5EF4-FFF2-40B4-BE49-F238E27FC236}">
                  <a16:creationId xmlns:a16="http://schemas.microsoft.com/office/drawing/2014/main" id="{FFC7E57F-40CF-4060-83AD-20E697256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" y="3331"/>
              <a:ext cx="20" cy="54"/>
            </a:xfrm>
            <a:custGeom>
              <a:avLst/>
              <a:gdLst>
                <a:gd name="T0" fmla="*/ 745 w 753"/>
                <a:gd name="T1" fmla="*/ 501 h 2015"/>
                <a:gd name="T2" fmla="*/ 728 w 753"/>
                <a:gd name="T3" fmla="*/ 411 h 2015"/>
                <a:gd name="T4" fmla="*/ 464 w 753"/>
                <a:gd name="T5" fmla="*/ 53 h 2015"/>
                <a:gd name="T6" fmla="*/ 343 w 753"/>
                <a:gd name="T7" fmla="*/ 14 h 2015"/>
                <a:gd name="T8" fmla="*/ 286 w 753"/>
                <a:gd name="T9" fmla="*/ 58 h 2015"/>
                <a:gd name="T10" fmla="*/ 28 w 753"/>
                <a:gd name="T11" fmla="*/ 409 h 2015"/>
                <a:gd name="T12" fmla="*/ 18 w 753"/>
                <a:gd name="T13" fmla="*/ 425 h 2015"/>
                <a:gd name="T14" fmla="*/ 26 w 753"/>
                <a:gd name="T15" fmla="*/ 535 h 2015"/>
                <a:gd name="T16" fmla="*/ 136 w 753"/>
                <a:gd name="T17" fmla="*/ 693 h 2015"/>
                <a:gd name="T18" fmla="*/ 19 w 753"/>
                <a:gd name="T19" fmla="*/ 1433 h 2015"/>
                <a:gd name="T20" fmla="*/ 31 w 753"/>
                <a:gd name="T21" fmla="*/ 1502 h 2015"/>
                <a:gd name="T22" fmla="*/ 282 w 753"/>
                <a:gd name="T23" fmla="*/ 1959 h 2015"/>
                <a:gd name="T24" fmla="*/ 377 w 753"/>
                <a:gd name="T25" fmla="*/ 2015 h 2015"/>
                <a:gd name="T26" fmla="*/ 472 w 753"/>
                <a:gd name="T27" fmla="*/ 1959 h 2015"/>
                <a:gd name="T28" fmla="*/ 725 w 753"/>
                <a:gd name="T29" fmla="*/ 1498 h 2015"/>
                <a:gd name="T30" fmla="*/ 738 w 753"/>
                <a:gd name="T31" fmla="*/ 1446 h 2015"/>
                <a:gd name="T32" fmla="*/ 738 w 753"/>
                <a:gd name="T33" fmla="*/ 1446 h 2015"/>
                <a:gd name="T34" fmla="*/ 737 w 753"/>
                <a:gd name="T35" fmla="*/ 1429 h 2015"/>
                <a:gd name="T36" fmla="*/ 620 w 753"/>
                <a:gd name="T37" fmla="*/ 693 h 2015"/>
                <a:gd name="T38" fmla="*/ 729 w 753"/>
                <a:gd name="T39" fmla="*/ 537 h 2015"/>
                <a:gd name="T40" fmla="*/ 745 w 753"/>
                <a:gd name="T41" fmla="*/ 501 h 2015"/>
                <a:gd name="T42" fmla="*/ 377 w 753"/>
                <a:gd name="T43" fmla="*/ 1682 h 2015"/>
                <a:gd name="T44" fmla="*/ 238 w 753"/>
                <a:gd name="T45" fmla="*/ 1430 h 2015"/>
                <a:gd name="T46" fmla="*/ 357 w 753"/>
                <a:gd name="T47" fmla="*/ 684 h 2015"/>
                <a:gd name="T48" fmla="*/ 339 w 753"/>
                <a:gd name="T49" fmla="*/ 606 h 2015"/>
                <a:gd name="T50" fmla="*/ 248 w 753"/>
                <a:gd name="T51" fmla="*/ 475 h 2015"/>
                <a:gd name="T52" fmla="*/ 377 w 753"/>
                <a:gd name="T53" fmla="*/ 300 h 2015"/>
                <a:gd name="T54" fmla="*/ 507 w 753"/>
                <a:gd name="T55" fmla="*/ 477 h 2015"/>
                <a:gd name="T56" fmla="*/ 418 w 753"/>
                <a:gd name="T57" fmla="*/ 606 h 2015"/>
                <a:gd name="T58" fmla="*/ 400 w 753"/>
                <a:gd name="T59" fmla="*/ 684 h 2015"/>
                <a:gd name="T60" fmla="*/ 517 w 753"/>
                <a:gd name="T61" fmla="*/ 1427 h 2015"/>
                <a:gd name="T62" fmla="*/ 377 w 753"/>
                <a:gd name="T63" fmla="*/ 1682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3" h="2015">
                  <a:moveTo>
                    <a:pt x="745" y="501"/>
                  </a:moveTo>
                  <a:cubicBezTo>
                    <a:pt x="753" y="470"/>
                    <a:pt x="747" y="437"/>
                    <a:pt x="728" y="411"/>
                  </a:cubicBezTo>
                  <a:lnTo>
                    <a:pt x="464" y="53"/>
                  </a:lnTo>
                  <a:cubicBezTo>
                    <a:pt x="437" y="15"/>
                    <a:pt x="388" y="0"/>
                    <a:pt x="343" y="14"/>
                  </a:cubicBezTo>
                  <a:cubicBezTo>
                    <a:pt x="319" y="22"/>
                    <a:pt x="300" y="38"/>
                    <a:pt x="286" y="58"/>
                  </a:cubicBezTo>
                  <a:lnTo>
                    <a:pt x="28" y="409"/>
                  </a:lnTo>
                  <a:cubicBezTo>
                    <a:pt x="24" y="414"/>
                    <a:pt x="21" y="420"/>
                    <a:pt x="18" y="425"/>
                  </a:cubicBezTo>
                  <a:cubicBezTo>
                    <a:pt x="0" y="461"/>
                    <a:pt x="3" y="503"/>
                    <a:pt x="26" y="535"/>
                  </a:cubicBezTo>
                  <a:lnTo>
                    <a:pt x="136" y="693"/>
                  </a:lnTo>
                  <a:lnTo>
                    <a:pt x="19" y="1433"/>
                  </a:lnTo>
                  <a:cubicBezTo>
                    <a:pt x="15" y="1456"/>
                    <a:pt x="19" y="1481"/>
                    <a:pt x="31" y="1502"/>
                  </a:cubicBezTo>
                  <a:lnTo>
                    <a:pt x="282" y="1959"/>
                  </a:lnTo>
                  <a:cubicBezTo>
                    <a:pt x="301" y="1993"/>
                    <a:pt x="338" y="2015"/>
                    <a:pt x="377" y="2015"/>
                  </a:cubicBezTo>
                  <a:cubicBezTo>
                    <a:pt x="416" y="2015"/>
                    <a:pt x="453" y="1993"/>
                    <a:pt x="472" y="1959"/>
                  </a:cubicBezTo>
                  <a:lnTo>
                    <a:pt x="725" y="1498"/>
                  </a:lnTo>
                  <a:cubicBezTo>
                    <a:pt x="734" y="1482"/>
                    <a:pt x="738" y="1465"/>
                    <a:pt x="738" y="1446"/>
                  </a:cubicBezTo>
                  <a:lnTo>
                    <a:pt x="738" y="1446"/>
                  </a:lnTo>
                  <a:cubicBezTo>
                    <a:pt x="738" y="1441"/>
                    <a:pt x="738" y="1435"/>
                    <a:pt x="737" y="1429"/>
                  </a:cubicBezTo>
                  <a:lnTo>
                    <a:pt x="620" y="693"/>
                  </a:lnTo>
                  <a:lnTo>
                    <a:pt x="729" y="537"/>
                  </a:lnTo>
                  <a:cubicBezTo>
                    <a:pt x="737" y="526"/>
                    <a:pt x="742" y="514"/>
                    <a:pt x="745" y="501"/>
                  </a:cubicBezTo>
                  <a:close/>
                  <a:moveTo>
                    <a:pt x="377" y="1682"/>
                  </a:moveTo>
                  <a:lnTo>
                    <a:pt x="238" y="1430"/>
                  </a:lnTo>
                  <a:lnTo>
                    <a:pt x="357" y="684"/>
                  </a:lnTo>
                  <a:cubicBezTo>
                    <a:pt x="361" y="657"/>
                    <a:pt x="355" y="629"/>
                    <a:pt x="339" y="606"/>
                  </a:cubicBezTo>
                  <a:lnTo>
                    <a:pt x="248" y="475"/>
                  </a:lnTo>
                  <a:lnTo>
                    <a:pt x="377" y="300"/>
                  </a:lnTo>
                  <a:lnTo>
                    <a:pt x="507" y="477"/>
                  </a:lnTo>
                  <a:lnTo>
                    <a:pt x="418" y="606"/>
                  </a:lnTo>
                  <a:cubicBezTo>
                    <a:pt x="402" y="629"/>
                    <a:pt x="395" y="657"/>
                    <a:pt x="400" y="684"/>
                  </a:cubicBezTo>
                  <a:lnTo>
                    <a:pt x="517" y="1427"/>
                  </a:lnTo>
                  <a:lnTo>
                    <a:pt x="377" y="168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2" name="object 12">
            <a:extLst>
              <a:ext uri="{FF2B5EF4-FFF2-40B4-BE49-F238E27FC236}">
                <a16:creationId xmlns:a16="http://schemas.microsoft.com/office/drawing/2014/main" id="{07455E29-EF46-4889-8E53-44E3490FBE5B}"/>
              </a:ext>
            </a:extLst>
          </p:cNvPr>
          <p:cNvSpPr/>
          <p:nvPr/>
        </p:nvSpPr>
        <p:spPr>
          <a:xfrm>
            <a:off x="9456520" y="3187426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33" name="Group 1589">
            <a:extLst>
              <a:ext uri="{FF2B5EF4-FFF2-40B4-BE49-F238E27FC236}">
                <a16:creationId xmlns:a16="http://schemas.microsoft.com/office/drawing/2014/main" id="{B7943A10-6CD0-49D6-BC39-5700E88D58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595881" y="3307970"/>
            <a:ext cx="518415" cy="521394"/>
            <a:chOff x="2384" y="844"/>
            <a:chExt cx="174" cy="175"/>
          </a:xfrm>
          <a:solidFill>
            <a:srgbClr val="1BD7D3"/>
          </a:solidFill>
        </p:grpSpPr>
        <p:sp>
          <p:nvSpPr>
            <p:cNvPr id="234" name="Freeform 1590">
              <a:extLst>
                <a:ext uri="{FF2B5EF4-FFF2-40B4-BE49-F238E27FC236}">
                  <a16:creationId xmlns:a16="http://schemas.microsoft.com/office/drawing/2014/main" id="{DD029827-FEDF-4F9A-9F71-90A9B3CCBA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Freeform 1591">
              <a:extLst>
                <a:ext uri="{FF2B5EF4-FFF2-40B4-BE49-F238E27FC236}">
                  <a16:creationId xmlns:a16="http://schemas.microsoft.com/office/drawing/2014/main" id="{B74F9C06-283E-4940-AF04-3FA7D8E7D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Freeform 1592">
              <a:extLst>
                <a:ext uri="{FF2B5EF4-FFF2-40B4-BE49-F238E27FC236}">
                  <a16:creationId xmlns:a16="http://schemas.microsoft.com/office/drawing/2014/main" id="{A325DC79-7F64-4387-9E17-07B6A7734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1873A3-E2C0-4832-8A5E-685E2120D332}"/>
              </a:ext>
            </a:extLst>
          </p:cNvPr>
          <p:cNvCxnSpPr>
            <a:stCxn id="209" idx="6"/>
            <a:endCxn id="232" idx="2"/>
          </p:cNvCxnSpPr>
          <p:nvPr/>
        </p:nvCxnSpPr>
        <p:spPr>
          <a:xfrm>
            <a:off x="8633394" y="3583177"/>
            <a:ext cx="823126" cy="249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9AB60785-0A54-4444-A48B-49CDF2A266B4}"/>
              </a:ext>
            </a:extLst>
          </p:cNvPr>
          <p:cNvCxnSpPr>
            <a:cxnSpLocks/>
            <a:stCxn id="232" idx="6"/>
            <a:endCxn id="141" idx="2"/>
          </p:cNvCxnSpPr>
          <p:nvPr/>
        </p:nvCxnSpPr>
        <p:spPr>
          <a:xfrm>
            <a:off x="10251170" y="3583426"/>
            <a:ext cx="705305" cy="496"/>
          </a:xfrm>
          <a:prstGeom prst="line">
            <a:avLst/>
          </a:prstGeom>
          <a:ln w="317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2263D803-92B7-43F4-8BCF-33B97E0314B6}"/>
              </a:ext>
            </a:extLst>
          </p:cNvPr>
          <p:cNvSpPr/>
          <p:nvPr/>
        </p:nvSpPr>
        <p:spPr>
          <a:xfrm>
            <a:off x="8436502" y="2802789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Биргаликда тартибга солиш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39" name="Rectangle: Rounded Corners 238">
            <a:extLst>
              <a:ext uri="{FF2B5EF4-FFF2-40B4-BE49-F238E27FC236}">
                <a16:creationId xmlns:a16="http://schemas.microsoft.com/office/drawing/2014/main" id="{E8FAFC4F-4B3E-4BAB-9F6E-5E575D8AE273}"/>
              </a:ext>
            </a:extLst>
          </p:cNvPr>
          <p:cNvSpPr/>
          <p:nvPr/>
        </p:nvSpPr>
        <p:spPr>
          <a:xfrm>
            <a:off x="9954662" y="2650839"/>
            <a:ext cx="1329672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 қилинган чора</a:t>
            </a:r>
            <a:r>
              <a:rPr lang="en-US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тадбирларни текшириш</a:t>
            </a:r>
            <a:b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</a:br>
            <a:endParaRPr lang="ru-RU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40" name="Group 362">
            <a:extLst>
              <a:ext uri="{FF2B5EF4-FFF2-40B4-BE49-F238E27FC236}">
                <a16:creationId xmlns:a16="http://schemas.microsoft.com/office/drawing/2014/main" id="{A3411CD9-62EE-486D-BA37-442BC0D32C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28091" y="3494567"/>
            <a:ext cx="599083" cy="599083"/>
            <a:chOff x="6024" y="3320"/>
            <a:chExt cx="314" cy="314"/>
          </a:xfrm>
          <a:solidFill>
            <a:schemeClr val="bg1">
              <a:lumMod val="50000"/>
            </a:schemeClr>
          </a:solidFill>
        </p:grpSpPr>
        <p:sp>
          <p:nvSpPr>
            <p:cNvPr id="241" name="Freeform 363">
              <a:extLst>
                <a:ext uri="{FF2B5EF4-FFF2-40B4-BE49-F238E27FC236}">
                  <a16:creationId xmlns:a16="http://schemas.microsoft.com/office/drawing/2014/main" id="{88F190DF-7D77-4368-9A8E-255573645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" y="3320"/>
              <a:ext cx="314" cy="314"/>
            </a:xfrm>
            <a:custGeom>
              <a:avLst/>
              <a:gdLst>
                <a:gd name="T0" fmla="*/ 3794 w 5788"/>
                <a:gd name="T1" fmla="*/ 0 h 5788"/>
                <a:gd name="T2" fmla="*/ 1800 w 5788"/>
                <a:gd name="T3" fmla="*/ 1994 h 5788"/>
                <a:gd name="T4" fmla="*/ 2206 w 5788"/>
                <a:gd name="T5" fmla="*/ 3199 h 5788"/>
                <a:gd name="T6" fmla="*/ 1802 w 5788"/>
                <a:gd name="T7" fmla="*/ 3602 h 5788"/>
                <a:gd name="T8" fmla="*/ 1795 w 5788"/>
                <a:gd name="T9" fmla="*/ 3610 h 5788"/>
                <a:gd name="T10" fmla="*/ 1694 w 5788"/>
                <a:gd name="T11" fmla="*/ 3600 h 5788"/>
                <a:gd name="T12" fmla="*/ 1345 w 5788"/>
                <a:gd name="T13" fmla="*/ 3745 h 5788"/>
                <a:gd name="T14" fmla="*/ 145 w 5788"/>
                <a:gd name="T15" fmla="*/ 4945 h 5788"/>
                <a:gd name="T16" fmla="*/ 0 w 5788"/>
                <a:gd name="T17" fmla="*/ 5294 h 5788"/>
                <a:gd name="T18" fmla="*/ 145 w 5788"/>
                <a:gd name="T19" fmla="*/ 5643 h 5788"/>
                <a:gd name="T20" fmla="*/ 494 w 5788"/>
                <a:gd name="T21" fmla="*/ 5788 h 5788"/>
                <a:gd name="T22" fmla="*/ 843 w 5788"/>
                <a:gd name="T23" fmla="*/ 5643 h 5788"/>
                <a:gd name="T24" fmla="*/ 2043 w 5788"/>
                <a:gd name="T25" fmla="*/ 4443 h 5788"/>
                <a:gd name="T26" fmla="*/ 2188 w 5788"/>
                <a:gd name="T27" fmla="*/ 4094 h 5788"/>
                <a:gd name="T28" fmla="*/ 2177 w 5788"/>
                <a:gd name="T29" fmla="*/ 3992 h 5788"/>
                <a:gd name="T30" fmla="*/ 2185 w 5788"/>
                <a:gd name="T31" fmla="*/ 3985 h 5788"/>
                <a:gd name="T32" fmla="*/ 2589 w 5788"/>
                <a:gd name="T33" fmla="*/ 3581 h 5788"/>
                <a:gd name="T34" fmla="*/ 3794 w 5788"/>
                <a:gd name="T35" fmla="*/ 3988 h 5788"/>
                <a:gd name="T36" fmla="*/ 5788 w 5788"/>
                <a:gd name="T37" fmla="*/ 1994 h 5788"/>
                <a:gd name="T38" fmla="*/ 3794 w 5788"/>
                <a:gd name="T39" fmla="*/ 0 h 5788"/>
                <a:gd name="T40" fmla="*/ 710 w 5788"/>
                <a:gd name="T41" fmla="*/ 5510 h 5788"/>
                <a:gd name="T42" fmla="*/ 494 w 5788"/>
                <a:gd name="T43" fmla="*/ 5600 h 5788"/>
                <a:gd name="T44" fmla="*/ 277 w 5788"/>
                <a:gd name="T45" fmla="*/ 5510 h 5788"/>
                <a:gd name="T46" fmla="*/ 188 w 5788"/>
                <a:gd name="T47" fmla="*/ 5294 h 5788"/>
                <a:gd name="T48" fmla="*/ 277 w 5788"/>
                <a:gd name="T49" fmla="*/ 5077 h 5788"/>
                <a:gd name="T50" fmla="*/ 1361 w 5788"/>
                <a:gd name="T51" fmla="*/ 3994 h 5788"/>
                <a:gd name="T52" fmla="*/ 1794 w 5788"/>
                <a:gd name="T53" fmla="*/ 4427 h 5788"/>
                <a:gd name="T54" fmla="*/ 710 w 5788"/>
                <a:gd name="T55" fmla="*/ 5510 h 5788"/>
                <a:gd name="T56" fmla="*/ 1926 w 5788"/>
                <a:gd name="T57" fmla="*/ 4293 h 5788"/>
                <a:gd name="T58" fmla="*/ 1494 w 5788"/>
                <a:gd name="T59" fmla="*/ 3862 h 5788"/>
                <a:gd name="T60" fmla="*/ 1694 w 5788"/>
                <a:gd name="T61" fmla="*/ 3788 h 5788"/>
                <a:gd name="T62" fmla="*/ 1910 w 5788"/>
                <a:gd name="T63" fmla="*/ 3877 h 5788"/>
                <a:gd name="T64" fmla="*/ 2000 w 5788"/>
                <a:gd name="T65" fmla="*/ 4094 h 5788"/>
                <a:gd name="T66" fmla="*/ 1926 w 5788"/>
                <a:gd name="T67" fmla="*/ 4293 h 5788"/>
                <a:gd name="T68" fmla="*/ 2097 w 5788"/>
                <a:gd name="T69" fmla="*/ 3808 h 5788"/>
                <a:gd name="T70" fmla="*/ 2043 w 5788"/>
                <a:gd name="T71" fmla="*/ 3745 h 5788"/>
                <a:gd name="T72" fmla="*/ 1979 w 5788"/>
                <a:gd name="T73" fmla="*/ 3691 h 5788"/>
                <a:gd name="T74" fmla="*/ 2327 w 5788"/>
                <a:gd name="T75" fmla="*/ 3343 h 5788"/>
                <a:gd name="T76" fmla="*/ 2445 w 5788"/>
                <a:gd name="T77" fmla="*/ 3460 h 5788"/>
                <a:gd name="T78" fmla="*/ 2097 w 5788"/>
                <a:gd name="T79" fmla="*/ 3808 h 5788"/>
                <a:gd name="T80" fmla="*/ 3794 w 5788"/>
                <a:gd name="T81" fmla="*/ 3800 h 5788"/>
                <a:gd name="T82" fmla="*/ 1988 w 5788"/>
                <a:gd name="T83" fmla="*/ 1994 h 5788"/>
                <a:gd name="T84" fmla="*/ 3794 w 5788"/>
                <a:gd name="T85" fmla="*/ 188 h 5788"/>
                <a:gd name="T86" fmla="*/ 5600 w 5788"/>
                <a:gd name="T87" fmla="*/ 1994 h 5788"/>
                <a:gd name="T88" fmla="*/ 3794 w 5788"/>
                <a:gd name="T89" fmla="*/ 3800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8" h="5788">
                  <a:moveTo>
                    <a:pt x="3794" y="0"/>
                  </a:moveTo>
                  <a:cubicBezTo>
                    <a:pt x="2694" y="0"/>
                    <a:pt x="1800" y="894"/>
                    <a:pt x="1800" y="1994"/>
                  </a:cubicBezTo>
                  <a:cubicBezTo>
                    <a:pt x="1800" y="2446"/>
                    <a:pt x="1952" y="2864"/>
                    <a:pt x="2206" y="3199"/>
                  </a:cubicBezTo>
                  <a:lnTo>
                    <a:pt x="1802" y="3602"/>
                  </a:lnTo>
                  <a:cubicBezTo>
                    <a:pt x="1800" y="3605"/>
                    <a:pt x="1798" y="3608"/>
                    <a:pt x="1795" y="3610"/>
                  </a:cubicBezTo>
                  <a:cubicBezTo>
                    <a:pt x="1762" y="3604"/>
                    <a:pt x="1728" y="3600"/>
                    <a:pt x="1694" y="3600"/>
                  </a:cubicBezTo>
                  <a:cubicBezTo>
                    <a:pt x="1562" y="3600"/>
                    <a:pt x="1438" y="3651"/>
                    <a:pt x="1345" y="3745"/>
                  </a:cubicBezTo>
                  <a:lnTo>
                    <a:pt x="145" y="4945"/>
                  </a:lnTo>
                  <a:cubicBezTo>
                    <a:pt x="51" y="5038"/>
                    <a:pt x="0" y="5162"/>
                    <a:pt x="0" y="5294"/>
                  </a:cubicBezTo>
                  <a:cubicBezTo>
                    <a:pt x="0" y="5426"/>
                    <a:pt x="51" y="5550"/>
                    <a:pt x="145" y="5643"/>
                  </a:cubicBezTo>
                  <a:cubicBezTo>
                    <a:pt x="238" y="5736"/>
                    <a:pt x="362" y="5788"/>
                    <a:pt x="494" y="5788"/>
                  </a:cubicBezTo>
                  <a:cubicBezTo>
                    <a:pt x="626" y="5788"/>
                    <a:pt x="750" y="5736"/>
                    <a:pt x="843" y="5643"/>
                  </a:cubicBezTo>
                  <a:lnTo>
                    <a:pt x="2043" y="4443"/>
                  </a:lnTo>
                  <a:cubicBezTo>
                    <a:pt x="2136" y="4350"/>
                    <a:pt x="2188" y="4226"/>
                    <a:pt x="2188" y="4094"/>
                  </a:cubicBezTo>
                  <a:cubicBezTo>
                    <a:pt x="2188" y="4059"/>
                    <a:pt x="2184" y="4025"/>
                    <a:pt x="2177" y="3992"/>
                  </a:cubicBezTo>
                  <a:cubicBezTo>
                    <a:pt x="2180" y="3990"/>
                    <a:pt x="2182" y="3988"/>
                    <a:pt x="2185" y="3985"/>
                  </a:cubicBezTo>
                  <a:lnTo>
                    <a:pt x="2589" y="3581"/>
                  </a:lnTo>
                  <a:cubicBezTo>
                    <a:pt x="2924" y="3836"/>
                    <a:pt x="3341" y="3988"/>
                    <a:pt x="3794" y="3988"/>
                  </a:cubicBezTo>
                  <a:cubicBezTo>
                    <a:pt x="4893" y="3988"/>
                    <a:pt x="5788" y="3093"/>
                    <a:pt x="5788" y="1994"/>
                  </a:cubicBezTo>
                  <a:cubicBezTo>
                    <a:pt x="5788" y="894"/>
                    <a:pt x="4893" y="0"/>
                    <a:pt x="3794" y="0"/>
                  </a:cubicBezTo>
                  <a:close/>
                  <a:moveTo>
                    <a:pt x="710" y="5510"/>
                  </a:moveTo>
                  <a:cubicBezTo>
                    <a:pt x="652" y="5568"/>
                    <a:pt x="576" y="5600"/>
                    <a:pt x="494" y="5600"/>
                  </a:cubicBezTo>
                  <a:cubicBezTo>
                    <a:pt x="412" y="5600"/>
                    <a:pt x="335" y="5568"/>
                    <a:pt x="277" y="5510"/>
                  </a:cubicBezTo>
                  <a:cubicBezTo>
                    <a:pt x="219" y="5452"/>
                    <a:pt x="188" y="5376"/>
                    <a:pt x="188" y="5294"/>
                  </a:cubicBezTo>
                  <a:cubicBezTo>
                    <a:pt x="188" y="5212"/>
                    <a:pt x="219" y="5135"/>
                    <a:pt x="277" y="5077"/>
                  </a:cubicBezTo>
                  <a:lnTo>
                    <a:pt x="1361" y="3994"/>
                  </a:lnTo>
                  <a:lnTo>
                    <a:pt x="1794" y="4427"/>
                  </a:lnTo>
                  <a:lnTo>
                    <a:pt x="710" y="5510"/>
                  </a:lnTo>
                  <a:close/>
                  <a:moveTo>
                    <a:pt x="1926" y="4293"/>
                  </a:moveTo>
                  <a:lnTo>
                    <a:pt x="1494" y="3862"/>
                  </a:lnTo>
                  <a:cubicBezTo>
                    <a:pt x="1552" y="3813"/>
                    <a:pt x="1623" y="3788"/>
                    <a:pt x="1694" y="3788"/>
                  </a:cubicBezTo>
                  <a:cubicBezTo>
                    <a:pt x="1772" y="3788"/>
                    <a:pt x="1851" y="3818"/>
                    <a:pt x="1910" y="3877"/>
                  </a:cubicBezTo>
                  <a:cubicBezTo>
                    <a:pt x="1968" y="3935"/>
                    <a:pt x="2000" y="4012"/>
                    <a:pt x="2000" y="4094"/>
                  </a:cubicBezTo>
                  <a:cubicBezTo>
                    <a:pt x="2000" y="4168"/>
                    <a:pt x="1974" y="4238"/>
                    <a:pt x="1926" y="4293"/>
                  </a:cubicBezTo>
                  <a:close/>
                  <a:moveTo>
                    <a:pt x="2097" y="3808"/>
                  </a:moveTo>
                  <a:cubicBezTo>
                    <a:pt x="2081" y="3786"/>
                    <a:pt x="2063" y="3765"/>
                    <a:pt x="2043" y="3745"/>
                  </a:cubicBezTo>
                  <a:cubicBezTo>
                    <a:pt x="2023" y="3725"/>
                    <a:pt x="2002" y="3707"/>
                    <a:pt x="1979" y="3691"/>
                  </a:cubicBezTo>
                  <a:lnTo>
                    <a:pt x="2327" y="3343"/>
                  </a:lnTo>
                  <a:cubicBezTo>
                    <a:pt x="2365" y="3384"/>
                    <a:pt x="2404" y="3423"/>
                    <a:pt x="2445" y="3460"/>
                  </a:cubicBezTo>
                  <a:lnTo>
                    <a:pt x="2097" y="3808"/>
                  </a:lnTo>
                  <a:close/>
                  <a:moveTo>
                    <a:pt x="3794" y="3800"/>
                  </a:moveTo>
                  <a:cubicBezTo>
                    <a:pt x="2798" y="3800"/>
                    <a:pt x="1988" y="2990"/>
                    <a:pt x="1988" y="1994"/>
                  </a:cubicBezTo>
                  <a:cubicBezTo>
                    <a:pt x="1988" y="998"/>
                    <a:pt x="2798" y="188"/>
                    <a:pt x="3794" y="188"/>
                  </a:cubicBezTo>
                  <a:cubicBezTo>
                    <a:pt x="4790" y="188"/>
                    <a:pt x="5600" y="998"/>
                    <a:pt x="5600" y="1994"/>
                  </a:cubicBezTo>
                  <a:cubicBezTo>
                    <a:pt x="5600" y="2990"/>
                    <a:pt x="4790" y="3800"/>
                    <a:pt x="3794" y="3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2" name="Freeform 364">
              <a:extLst>
                <a:ext uri="{FF2B5EF4-FFF2-40B4-BE49-F238E27FC236}">
                  <a16:creationId xmlns:a16="http://schemas.microsoft.com/office/drawing/2014/main" id="{16C41430-AD85-419D-AC23-4C9A1448F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" y="3342"/>
              <a:ext cx="173" cy="173"/>
            </a:xfrm>
            <a:custGeom>
              <a:avLst/>
              <a:gdLst>
                <a:gd name="T0" fmla="*/ 1594 w 3188"/>
                <a:gd name="T1" fmla="*/ 0 h 3188"/>
                <a:gd name="T2" fmla="*/ 0 w 3188"/>
                <a:gd name="T3" fmla="*/ 1594 h 3188"/>
                <a:gd name="T4" fmla="*/ 1594 w 3188"/>
                <a:gd name="T5" fmla="*/ 3188 h 3188"/>
                <a:gd name="T6" fmla="*/ 3188 w 3188"/>
                <a:gd name="T7" fmla="*/ 1594 h 3188"/>
                <a:gd name="T8" fmla="*/ 1594 w 3188"/>
                <a:gd name="T9" fmla="*/ 0 h 3188"/>
                <a:gd name="T10" fmla="*/ 1594 w 3188"/>
                <a:gd name="T11" fmla="*/ 3000 h 3188"/>
                <a:gd name="T12" fmla="*/ 188 w 3188"/>
                <a:gd name="T13" fmla="*/ 1594 h 3188"/>
                <a:gd name="T14" fmla="*/ 1594 w 3188"/>
                <a:gd name="T15" fmla="*/ 188 h 3188"/>
                <a:gd name="T16" fmla="*/ 3000 w 3188"/>
                <a:gd name="T17" fmla="*/ 1594 h 3188"/>
                <a:gd name="T18" fmla="*/ 1594 w 3188"/>
                <a:gd name="T19" fmla="*/ 300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8" h="3188">
                  <a:moveTo>
                    <a:pt x="1594" y="0"/>
                  </a:moveTo>
                  <a:cubicBezTo>
                    <a:pt x="715" y="0"/>
                    <a:pt x="0" y="715"/>
                    <a:pt x="0" y="1594"/>
                  </a:cubicBezTo>
                  <a:cubicBezTo>
                    <a:pt x="0" y="2473"/>
                    <a:pt x="715" y="3188"/>
                    <a:pt x="1594" y="3188"/>
                  </a:cubicBezTo>
                  <a:cubicBezTo>
                    <a:pt x="2473" y="3188"/>
                    <a:pt x="3188" y="2473"/>
                    <a:pt x="3188" y="1594"/>
                  </a:cubicBezTo>
                  <a:cubicBezTo>
                    <a:pt x="3188" y="715"/>
                    <a:pt x="2473" y="0"/>
                    <a:pt x="1594" y="0"/>
                  </a:cubicBezTo>
                  <a:close/>
                  <a:moveTo>
                    <a:pt x="1594" y="3000"/>
                  </a:moveTo>
                  <a:cubicBezTo>
                    <a:pt x="818" y="3000"/>
                    <a:pt x="188" y="2369"/>
                    <a:pt x="188" y="1594"/>
                  </a:cubicBezTo>
                  <a:cubicBezTo>
                    <a:pt x="188" y="818"/>
                    <a:pt x="818" y="188"/>
                    <a:pt x="1594" y="188"/>
                  </a:cubicBezTo>
                  <a:cubicBezTo>
                    <a:pt x="2369" y="188"/>
                    <a:pt x="3000" y="818"/>
                    <a:pt x="3000" y="1594"/>
                  </a:cubicBezTo>
                  <a:cubicBezTo>
                    <a:pt x="3000" y="2369"/>
                    <a:pt x="2369" y="3000"/>
                    <a:pt x="1594" y="3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43" name="Group 1589">
            <a:extLst>
              <a:ext uri="{FF2B5EF4-FFF2-40B4-BE49-F238E27FC236}">
                <a16:creationId xmlns:a16="http://schemas.microsoft.com/office/drawing/2014/main" id="{28163CDB-AF77-46EE-8CA5-47C5BD7F05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10972" y="3583381"/>
            <a:ext cx="216144" cy="217386"/>
            <a:chOff x="2384" y="844"/>
            <a:chExt cx="174" cy="175"/>
          </a:xfrm>
          <a:solidFill>
            <a:schemeClr val="bg1">
              <a:lumMod val="50000"/>
            </a:schemeClr>
          </a:solidFill>
        </p:grpSpPr>
        <p:sp>
          <p:nvSpPr>
            <p:cNvPr id="244" name="Freeform 1590">
              <a:extLst>
                <a:ext uri="{FF2B5EF4-FFF2-40B4-BE49-F238E27FC236}">
                  <a16:creationId xmlns:a16="http://schemas.microsoft.com/office/drawing/2014/main" id="{487CE062-A156-4198-B900-40CC072130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5" name="Freeform 1591">
              <a:extLst>
                <a:ext uri="{FF2B5EF4-FFF2-40B4-BE49-F238E27FC236}">
                  <a16:creationId xmlns:a16="http://schemas.microsoft.com/office/drawing/2014/main" id="{2D0D7644-BF3E-4C16-9C2F-5A555EBC9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" name="Freeform 1592">
              <a:extLst>
                <a:ext uri="{FF2B5EF4-FFF2-40B4-BE49-F238E27FC236}">
                  <a16:creationId xmlns:a16="http://schemas.microsoft.com/office/drawing/2014/main" id="{5CBBBEE0-2142-4E43-8210-5F12D2B1FA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6AC0BA4A-526F-4F7E-BDF3-CBC20DCB5930}"/>
              </a:ext>
            </a:extLst>
          </p:cNvPr>
          <p:cNvGrpSpPr/>
          <p:nvPr/>
        </p:nvGrpSpPr>
        <p:grpSpPr>
          <a:xfrm>
            <a:off x="6118691" y="2193497"/>
            <a:ext cx="550405" cy="550404"/>
            <a:chOff x="2114550" y="3684588"/>
            <a:chExt cx="800101" cy="800100"/>
          </a:xfrm>
          <a:solidFill>
            <a:schemeClr val="bg2">
              <a:lumMod val="25000"/>
            </a:schemeClr>
          </a:solidFill>
        </p:grpSpPr>
        <p:sp>
          <p:nvSpPr>
            <p:cNvPr id="260" name="Freeform 76">
              <a:extLst>
                <a:ext uri="{FF2B5EF4-FFF2-40B4-BE49-F238E27FC236}">
                  <a16:creationId xmlns:a16="http://schemas.microsoft.com/office/drawing/2014/main" id="{0B5D939F-958D-41E3-9163-77662D19C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0438" y="3903663"/>
              <a:ext cx="568325" cy="581025"/>
            </a:xfrm>
            <a:custGeom>
              <a:avLst/>
              <a:gdLst>
                <a:gd name="T0" fmla="*/ 2831 w 4400"/>
                <a:gd name="T1" fmla="*/ 2600 h 4500"/>
                <a:gd name="T2" fmla="*/ 3300 w 4400"/>
                <a:gd name="T3" fmla="*/ 800 h 4500"/>
                <a:gd name="T4" fmla="*/ 2388 w 4400"/>
                <a:gd name="T5" fmla="*/ 0 h 4500"/>
                <a:gd name="T6" fmla="*/ 1100 w 4400"/>
                <a:gd name="T7" fmla="*/ 824 h 4500"/>
                <a:gd name="T8" fmla="*/ 1570 w 4400"/>
                <a:gd name="T9" fmla="*/ 2600 h 4500"/>
                <a:gd name="T10" fmla="*/ 0 w 4400"/>
                <a:gd name="T11" fmla="*/ 3700 h 4500"/>
                <a:gd name="T12" fmla="*/ 4400 w 4400"/>
                <a:gd name="T13" fmla="*/ 4500 h 4500"/>
                <a:gd name="T14" fmla="*/ 3300 w 4400"/>
                <a:gd name="T15" fmla="*/ 2600 h 4500"/>
                <a:gd name="T16" fmla="*/ 1924 w 4400"/>
                <a:gd name="T17" fmla="*/ 200 h 4500"/>
                <a:gd name="T18" fmla="*/ 2803 w 4400"/>
                <a:gd name="T19" fmla="*/ 524 h 4500"/>
                <a:gd name="T20" fmla="*/ 2900 w 4400"/>
                <a:gd name="T21" fmla="*/ 600 h 4500"/>
                <a:gd name="T22" fmla="*/ 3100 w 4400"/>
                <a:gd name="T23" fmla="*/ 1282 h 4500"/>
                <a:gd name="T24" fmla="*/ 2900 w 4400"/>
                <a:gd name="T25" fmla="*/ 800 h 4500"/>
                <a:gd name="T26" fmla="*/ 2617 w 4400"/>
                <a:gd name="T27" fmla="*/ 845 h 4500"/>
                <a:gd name="T28" fmla="*/ 1300 w 4400"/>
                <a:gd name="T29" fmla="*/ 1100 h 4500"/>
                <a:gd name="T30" fmla="*/ 1300 w 4400"/>
                <a:gd name="T31" fmla="*/ 1700 h 4500"/>
                <a:gd name="T32" fmla="*/ 2140 w 4400"/>
                <a:gd name="T33" fmla="*/ 1300 h 4500"/>
                <a:gd name="T34" fmla="*/ 3100 w 4400"/>
                <a:gd name="T35" fmla="*/ 1489 h 4500"/>
                <a:gd name="T36" fmla="*/ 2200 w 4400"/>
                <a:gd name="T37" fmla="*/ 2600 h 4500"/>
                <a:gd name="T38" fmla="*/ 1100 w 4400"/>
                <a:gd name="T39" fmla="*/ 4300 h 4500"/>
                <a:gd name="T40" fmla="*/ 900 w 4400"/>
                <a:gd name="T41" fmla="*/ 3700 h 4500"/>
                <a:gd name="T42" fmla="*/ 200 w 4400"/>
                <a:gd name="T43" fmla="*/ 4300 h 4500"/>
                <a:gd name="T44" fmla="*/ 1100 w 4400"/>
                <a:gd name="T45" fmla="*/ 2800 h 4500"/>
                <a:gd name="T46" fmla="*/ 960 w 4400"/>
                <a:gd name="T47" fmla="*/ 3120 h 4500"/>
                <a:gd name="T48" fmla="*/ 1171 w 4400"/>
                <a:gd name="T49" fmla="*/ 3834 h 4500"/>
                <a:gd name="T50" fmla="*/ 1100 w 4400"/>
                <a:gd name="T51" fmla="*/ 4300 h 4500"/>
                <a:gd name="T52" fmla="*/ 1627 w 4400"/>
                <a:gd name="T53" fmla="*/ 3370 h 4500"/>
                <a:gd name="T54" fmla="*/ 1450 w 4400"/>
                <a:gd name="T55" fmla="*/ 2800 h 4500"/>
                <a:gd name="T56" fmla="*/ 2048 w 4400"/>
                <a:gd name="T57" fmla="*/ 4178 h 4500"/>
                <a:gd name="T58" fmla="*/ 1744 w 4400"/>
                <a:gd name="T59" fmla="*/ 2800 h 4500"/>
                <a:gd name="T60" fmla="*/ 2200 w 4400"/>
                <a:gd name="T61" fmla="*/ 4015 h 4500"/>
                <a:gd name="T62" fmla="*/ 2869 w 4400"/>
                <a:gd name="T63" fmla="*/ 2800 h 4500"/>
                <a:gd name="T64" fmla="*/ 3160 w 4400"/>
                <a:gd name="T65" fmla="*/ 3080 h 4500"/>
                <a:gd name="T66" fmla="*/ 2971 w 4400"/>
                <a:gd name="T67" fmla="*/ 3766 h 4500"/>
                <a:gd name="T68" fmla="*/ 2869 w 4400"/>
                <a:gd name="T69" fmla="*/ 2800 h 4500"/>
                <a:gd name="T70" fmla="*/ 3500 w 4400"/>
                <a:gd name="T71" fmla="*/ 4300 h 4500"/>
                <a:gd name="T72" fmla="*/ 3300 w 4400"/>
                <a:gd name="T73" fmla="*/ 3700 h 4500"/>
                <a:gd name="T74" fmla="*/ 2530 w 4400"/>
                <a:gd name="T75" fmla="*/ 4300 h 4500"/>
                <a:gd name="T76" fmla="*/ 3027 w 4400"/>
                <a:gd name="T77" fmla="*/ 3430 h 4500"/>
                <a:gd name="T78" fmla="*/ 3200 w 4400"/>
                <a:gd name="T79" fmla="*/ 2800 h 4500"/>
                <a:gd name="T80" fmla="*/ 4200 w 4400"/>
                <a:gd name="T81" fmla="*/ 3700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0" h="4500">
                  <a:moveTo>
                    <a:pt x="3300" y="2600"/>
                  </a:moveTo>
                  <a:lnTo>
                    <a:pt x="2831" y="2600"/>
                  </a:lnTo>
                  <a:cubicBezTo>
                    <a:pt x="3114" y="2401"/>
                    <a:pt x="3300" y="2072"/>
                    <a:pt x="3300" y="1700"/>
                  </a:cubicBezTo>
                  <a:lnTo>
                    <a:pt x="3300" y="800"/>
                  </a:lnTo>
                  <a:cubicBezTo>
                    <a:pt x="3300" y="605"/>
                    <a:pt x="3160" y="443"/>
                    <a:pt x="2976" y="407"/>
                  </a:cubicBezTo>
                  <a:cubicBezTo>
                    <a:pt x="2885" y="164"/>
                    <a:pt x="2652" y="0"/>
                    <a:pt x="2388" y="0"/>
                  </a:cubicBezTo>
                  <a:lnTo>
                    <a:pt x="1924" y="0"/>
                  </a:lnTo>
                  <a:cubicBezTo>
                    <a:pt x="1469" y="0"/>
                    <a:pt x="1100" y="369"/>
                    <a:pt x="1100" y="824"/>
                  </a:cubicBezTo>
                  <a:lnTo>
                    <a:pt x="1100" y="1700"/>
                  </a:lnTo>
                  <a:cubicBezTo>
                    <a:pt x="1100" y="2072"/>
                    <a:pt x="1286" y="2401"/>
                    <a:pt x="1570" y="2600"/>
                  </a:cubicBezTo>
                  <a:lnTo>
                    <a:pt x="1100" y="2600"/>
                  </a:lnTo>
                  <a:cubicBezTo>
                    <a:pt x="493" y="2600"/>
                    <a:pt x="0" y="3094"/>
                    <a:pt x="0" y="3700"/>
                  </a:cubicBezTo>
                  <a:lnTo>
                    <a:pt x="0" y="4500"/>
                  </a:lnTo>
                  <a:lnTo>
                    <a:pt x="4400" y="4500"/>
                  </a:lnTo>
                  <a:lnTo>
                    <a:pt x="4400" y="3700"/>
                  </a:lnTo>
                  <a:cubicBezTo>
                    <a:pt x="4400" y="3094"/>
                    <a:pt x="3907" y="2600"/>
                    <a:pt x="3300" y="2600"/>
                  </a:cubicBezTo>
                  <a:close/>
                  <a:moveTo>
                    <a:pt x="1300" y="824"/>
                  </a:moveTo>
                  <a:cubicBezTo>
                    <a:pt x="1300" y="480"/>
                    <a:pt x="1580" y="200"/>
                    <a:pt x="1924" y="200"/>
                  </a:cubicBezTo>
                  <a:lnTo>
                    <a:pt x="2388" y="200"/>
                  </a:lnTo>
                  <a:cubicBezTo>
                    <a:pt x="2585" y="200"/>
                    <a:pt x="2755" y="333"/>
                    <a:pt x="2803" y="524"/>
                  </a:cubicBezTo>
                  <a:lnTo>
                    <a:pt x="2822" y="600"/>
                  </a:lnTo>
                  <a:lnTo>
                    <a:pt x="2900" y="600"/>
                  </a:lnTo>
                  <a:cubicBezTo>
                    <a:pt x="3010" y="600"/>
                    <a:pt x="3100" y="690"/>
                    <a:pt x="3100" y="800"/>
                  </a:cubicBezTo>
                  <a:lnTo>
                    <a:pt x="3100" y="1282"/>
                  </a:lnTo>
                  <a:cubicBezTo>
                    <a:pt x="2984" y="1240"/>
                    <a:pt x="2900" y="1130"/>
                    <a:pt x="2900" y="1000"/>
                  </a:cubicBezTo>
                  <a:lnTo>
                    <a:pt x="2900" y="800"/>
                  </a:lnTo>
                  <a:lnTo>
                    <a:pt x="2647" y="800"/>
                  </a:lnTo>
                  <a:lnTo>
                    <a:pt x="2617" y="845"/>
                  </a:lnTo>
                  <a:cubicBezTo>
                    <a:pt x="2510" y="1005"/>
                    <a:pt x="2332" y="1100"/>
                    <a:pt x="2140" y="1100"/>
                  </a:cubicBezTo>
                  <a:lnTo>
                    <a:pt x="1300" y="1100"/>
                  </a:lnTo>
                  <a:lnTo>
                    <a:pt x="1300" y="824"/>
                  </a:lnTo>
                  <a:close/>
                  <a:moveTo>
                    <a:pt x="1300" y="1700"/>
                  </a:moveTo>
                  <a:lnTo>
                    <a:pt x="1300" y="1300"/>
                  </a:lnTo>
                  <a:lnTo>
                    <a:pt x="2140" y="1300"/>
                  </a:lnTo>
                  <a:cubicBezTo>
                    <a:pt x="2355" y="1300"/>
                    <a:pt x="2558" y="1211"/>
                    <a:pt x="2703" y="1056"/>
                  </a:cubicBezTo>
                  <a:cubicBezTo>
                    <a:pt x="2728" y="1272"/>
                    <a:pt x="2890" y="1447"/>
                    <a:pt x="3100" y="1489"/>
                  </a:cubicBezTo>
                  <a:lnTo>
                    <a:pt x="3100" y="1700"/>
                  </a:lnTo>
                  <a:cubicBezTo>
                    <a:pt x="3100" y="2196"/>
                    <a:pt x="2696" y="2600"/>
                    <a:pt x="2200" y="2600"/>
                  </a:cubicBezTo>
                  <a:cubicBezTo>
                    <a:pt x="1704" y="2600"/>
                    <a:pt x="1300" y="2196"/>
                    <a:pt x="1300" y="1700"/>
                  </a:cubicBezTo>
                  <a:close/>
                  <a:moveTo>
                    <a:pt x="1100" y="4300"/>
                  </a:moveTo>
                  <a:lnTo>
                    <a:pt x="1100" y="3700"/>
                  </a:lnTo>
                  <a:lnTo>
                    <a:pt x="900" y="3700"/>
                  </a:lnTo>
                  <a:lnTo>
                    <a:pt x="900" y="4300"/>
                  </a:lnTo>
                  <a:lnTo>
                    <a:pt x="200" y="4300"/>
                  </a:lnTo>
                  <a:lnTo>
                    <a:pt x="200" y="3700"/>
                  </a:lnTo>
                  <a:cubicBezTo>
                    <a:pt x="200" y="3204"/>
                    <a:pt x="604" y="2800"/>
                    <a:pt x="1100" y="2800"/>
                  </a:cubicBezTo>
                  <a:lnTo>
                    <a:pt x="1200" y="2800"/>
                  </a:lnTo>
                  <a:lnTo>
                    <a:pt x="960" y="3120"/>
                  </a:lnTo>
                  <a:lnTo>
                    <a:pt x="1373" y="3430"/>
                  </a:lnTo>
                  <a:lnTo>
                    <a:pt x="1171" y="3834"/>
                  </a:lnTo>
                  <a:lnTo>
                    <a:pt x="1870" y="4300"/>
                  </a:lnTo>
                  <a:lnTo>
                    <a:pt x="1100" y="4300"/>
                  </a:lnTo>
                  <a:close/>
                  <a:moveTo>
                    <a:pt x="1429" y="3766"/>
                  </a:moveTo>
                  <a:lnTo>
                    <a:pt x="1627" y="3370"/>
                  </a:lnTo>
                  <a:lnTo>
                    <a:pt x="1240" y="3080"/>
                  </a:lnTo>
                  <a:lnTo>
                    <a:pt x="1450" y="2800"/>
                  </a:lnTo>
                  <a:lnTo>
                    <a:pt x="1531" y="2800"/>
                  </a:lnTo>
                  <a:lnTo>
                    <a:pt x="2048" y="4178"/>
                  </a:lnTo>
                  <a:lnTo>
                    <a:pt x="1429" y="3766"/>
                  </a:lnTo>
                  <a:close/>
                  <a:moveTo>
                    <a:pt x="1744" y="2800"/>
                  </a:moveTo>
                  <a:lnTo>
                    <a:pt x="2656" y="2800"/>
                  </a:lnTo>
                  <a:lnTo>
                    <a:pt x="2200" y="4015"/>
                  </a:lnTo>
                  <a:lnTo>
                    <a:pt x="1744" y="2800"/>
                  </a:lnTo>
                  <a:close/>
                  <a:moveTo>
                    <a:pt x="2869" y="2800"/>
                  </a:moveTo>
                  <a:lnTo>
                    <a:pt x="2950" y="2800"/>
                  </a:lnTo>
                  <a:lnTo>
                    <a:pt x="3160" y="3080"/>
                  </a:lnTo>
                  <a:lnTo>
                    <a:pt x="2773" y="3370"/>
                  </a:lnTo>
                  <a:lnTo>
                    <a:pt x="2971" y="3766"/>
                  </a:lnTo>
                  <a:lnTo>
                    <a:pt x="2353" y="4178"/>
                  </a:lnTo>
                  <a:lnTo>
                    <a:pt x="2869" y="2800"/>
                  </a:lnTo>
                  <a:close/>
                  <a:moveTo>
                    <a:pt x="4200" y="4300"/>
                  </a:moveTo>
                  <a:lnTo>
                    <a:pt x="3500" y="4300"/>
                  </a:lnTo>
                  <a:lnTo>
                    <a:pt x="3500" y="3700"/>
                  </a:lnTo>
                  <a:lnTo>
                    <a:pt x="3300" y="3700"/>
                  </a:lnTo>
                  <a:lnTo>
                    <a:pt x="3300" y="4300"/>
                  </a:lnTo>
                  <a:lnTo>
                    <a:pt x="2530" y="4300"/>
                  </a:lnTo>
                  <a:lnTo>
                    <a:pt x="3229" y="3834"/>
                  </a:lnTo>
                  <a:lnTo>
                    <a:pt x="3027" y="3430"/>
                  </a:lnTo>
                  <a:lnTo>
                    <a:pt x="3440" y="3120"/>
                  </a:lnTo>
                  <a:lnTo>
                    <a:pt x="3200" y="2800"/>
                  </a:lnTo>
                  <a:lnTo>
                    <a:pt x="3300" y="2800"/>
                  </a:lnTo>
                  <a:cubicBezTo>
                    <a:pt x="3796" y="2800"/>
                    <a:pt x="4200" y="3204"/>
                    <a:pt x="4200" y="3700"/>
                  </a:cubicBezTo>
                  <a:lnTo>
                    <a:pt x="4200" y="43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77">
              <a:extLst>
                <a:ext uri="{FF2B5EF4-FFF2-40B4-BE49-F238E27FC236}">
                  <a16:creationId xmlns:a16="http://schemas.microsoft.com/office/drawing/2014/main" id="{3316756C-3C3D-44C1-8850-F5AFC3EC2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3363" y="4019550"/>
              <a:ext cx="141288" cy="130175"/>
            </a:xfrm>
            <a:custGeom>
              <a:avLst/>
              <a:gdLst>
                <a:gd name="T0" fmla="*/ 600 w 1100"/>
                <a:gd name="T1" fmla="*/ 0 h 1000"/>
                <a:gd name="T2" fmla="*/ 110 w 1100"/>
                <a:gd name="T3" fmla="*/ 400 h 1000"/>
                <a:gd name="T4" fmla="*/ 0 w 1100"/>
                <a:gd name="T5" fmla="*/ 400 h 1000"/>
                <a:gd name="T6" fmla="*/ 0 w 1100"/>
                <a:gd name="T7" fmla="*/ 600 h 1000"/>
                <a:gd name="T8" fmla="*/ 110 w 1100"/>
                <a:gd name="T9" fmla="*/ 600 h 1000"/>
                <a:gd name="T10" fmla="*/ 600 w 1100"/>
                <a:gd name="T11" fmla="*/ 1000 h 1000"/>
                <a:gd name="T12" fmla="*/ 1100 w 1100"/>
                <a:gd name="T13" fmla="*/ 500 h 1000"/>
                <a:gd name="T14" fmla="*/ 600 w 1100"/>
                <a:gd name="T15" fmla="*/ 0 h 1000"/>
                <a:gd name="T16" fmla="*/ 600 w 1100"/>
                <a:gd name="T17" fmla="*/ 800 h 1000"/>
                <a:gd name="T18" fmla="*/ 300 w 1100"/>
                <a:gd name="T19" fmla="*/ 500 h 1000"/>
                <a:gd name="T20" fmla="*/ 600 w 1100"/>
                <a:gd name="T21" fmla="*/ 200 h 1000"/>
                <a:gd name="T22" fmla="*/ 900 w 1100"/>
                <a:gd name="T23" fmla="*/ 500 h 1000"/>
                <a:gd name="T24" fmla="*/ 600 w 1100"/>
                <a:gd name="T25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0" h="1000">
                  <a:moveTo>
                    <a:pt x="600" y="0"/>
                  </a:moveTo>
                  <a:cubicBezTo>
                    <a:pt x="359" y="0"/>
                    <a:pt x="157" y="172"/>
                    <a:pt x="110" y="400"/>
                  </a:cubicBezTo>
                  <a:lnTo>
                    <a:pt x="0" y="400"/>
                  </a:lnTo>
                  <a:lnTo>
                    <a:pt x="0" y="600"/>
                  </a:lnTo>
                  <a:lnTo>
                    <a:pt x="110" y="600"/>
                  </a:lnTo>
                  <a:cubicBezTo>
                    <a:pt x="157" y="828"/>
                    <a:pt x="359" y="1000"/>
                    <a:pt x="600" y="1000"/>
                  </a:cubicBezTo>
                  <a:cubicBezTo>
                    <a:pt x="876" y="1000"/>
                    <a:pt x="1100" y="776"/>
                    <a:pt x="1100" y="500"/>
                  </a:cubicBezTo>
                  <a:cubicBezTo>
                    <a:pt x="1100" y="224"/>
                    <a:pt x="876" y="0"/>
                    <a:pt x="600" y="0"/>
                  </a:cubicBezTo>
                  <a:close/>
                  <a:moveTo>
                    <a:pt x="600" y="800"/>
                  </a:moveTo>
                  <a:cubicBezTo>
                    <a:pt x="435" y="800"/>
                    <a:pt x="300" y="665"/>
                    <a:pt x="300" y="500"/>
                  </a:cubicBezTo>
                  <a:cubicBezTo>
                    <a:pt x="300" y="335"/>
                    <a:pt x="435" y="200"/>
                    <a:pt x="600" y="200"/>
                  </a:cubicBezTo>
                  <a:cubicBezTo>
                    <a:pt x="765" y="200"/>
                    <a:pt x="900" y="335"/>
                    <a:pt x="900" y="500"/>
                  </a:cubicBezTo>
                  <a:cubicBezTo>
                    <a:pt x="900" y="665"/>
                    <a:pt x="765" y="800"/>
                    <a:pt x="600" y="8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Rectangle 78">
              <a:extLst>
                <a:ext uri="{FF2B5EF4-FFF2-40B4-BE49-F238E27FC236}">
                  <a16:creationId xmlns:a16="http://schemas.microsoft.com/office/drawing/2014/main" id="{2218903E-3144-4ACB-9089-CD72C7114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975" y="4071938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Freeform 79">
              <a:extLst>
                <a:ext uri="{FF2B5EF4-FFF2-40B4-BE49-F238E27FC236}">
                  <a16:creationId xmlns:a16="http://schemas.microsoft.com/office/drawing/2014/main" id="{3FE7D340-3CCD-48B0-91EF-89DB2086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25" y="3911600"/>
              <a:ext cx="36513" cy="36512"/>
            </a:xfrm>
            <a:custGeom>
              <a:avLst/>
              <a:gdLst>
                <a:gd name="T0" fmla="*/ 141 w 282"/>
                <a:gd name="T1" fmla="*/ 0 h 282"/>
                <a:gd name="T2" fmla="*/ 282 w 282"/>
                <a:gd name="T3" fmla="*/ 141 h 282"/>
                <a:gd name="T4" fmla="*/ 141 w 282"/>
                <a:gd name="T5" fmla="*/ 282 h 282"/>
                <a:gd name="T6" fmla="*/ 0 w 282"/>
                <a:gd name="T7" fmla="*/ 141 h 282"/>
                <a:gd name="T8" fmla="*/ 141 w 282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82">
                  <a:moveTo>
                    <a:pt x="141" y="0"/>
                  </a:moveTo>
                  <a:lnTo>
                    <a:pt x="282" y="141"/>
                  </a:lnTo>
                  <a:lnTo>
                    <a:pt x="141" y="282"/>
                  </a:lnTo>
                  <a:lnTo>
                    <a:pt x="0" y="141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Freeform 80">
              <a:extLst>
                <a:ext uri="{FF2B5EF4-FFF2-40B4-BE49-F238E27FC236}">
                  <a16:creationId xmlns:a16="http://schemas.microsoft.com/office/drawing/2014/main" id="{5A78B31C-057E-4C50-8D55-4913FE744C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1288" y="3783013"/>
              <a:ext cx="141288" cy="128587"/>
            </a:xfrm>
            <a:custGeom>
              <a:avLst/>
              <a:gdLst>
                <a:gd name="T0" fmla="*/ 51 w 1094"/>
                <a:gd name="T1" fmla="*/ 853 h 1000"/>
                <a:gd name="T2" fmla="*/ 192 w 1094"/>
                <a:gd name="T3" fmla="*/ 995 h 1000"/>
                <a:gd name="T4" fmla="*/ 270 w 1094"/>
                <a:gd name="T5" fmla="*/ 917 h 1000"/>
                <a:gd name="T6" fmla="*/ 546 w 1094"/>
                <a:gd name="T7" fmla="*/ 1000 h 1000"/>
                <a:gd name="T8" fmla="*/ 899 w 1094"/>
                <a:gd name="T9" fmla="*/ 853 h 1000"/>
                <a:gd name="T10" fmla="*/ 899 w 1094"/>
                <a:gd name="T11" fmla="*/ 146 h 1000"/>
                <a:gd name="T12" fmla="*/ 546 w 1094"/>
                <a:gd name="T13" fmla="*/ 0 h 1000"/>
                <a:gd name="T14" fmla="*/ 192 w 1094"/>
                <a:gd name="T15" fmla="*/ 146 h 1000"/>
                <a:gd name="T16" fmla="*/ 129 w 1094"/>
                <a:gd name="T17" fmla="*/ 775 h 1000"/>
                <a:gd name="T18" fmla="*/ 51 w 1094"/>
                <a:gd name="T19" fmla="*/ 853 h 1000"/>
                <a:gd name="T20" fmla="*/ 333 w 1094"/>
                <a:gd name="T21" fmla="*/ 287 h 1000"/>
                <a:gd name="T22" fmla="*/ 546 w 1094"/>
                <a:gd name="T23" fmla="*/ 200 h 1000"/>
                <a:gd name="T24" fmla="*/ 758 w 1094"/>
                <a:gd name="T25" fmla="*/ 287 h 1000"/>
                <a:gd name="T26" fmla="*/ 758 w 1094"/>
                <a:gd name="T27" fmla="*/ 712 h 1000"/>
                <a:gd name="T28" fmla="*/ 333 w 1094"/>
                <a:gd name="T29" fmla="*/ 712 h 1000"/>
                <a:gd name="T30" fmla="*/ 333 w 1094"/>
                <a:gd name="T31" fmla="*/ 287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4" h="1000">
                  <a:moveTo>
                    <a:pt x="51" y="853"/>
                  </a:moveTo>
                  <a:lnTo>
                    <a:pt x="192" y="995"/>
                  </a:lnTo>
                  <a:lnTo>
                    <a:pt x="270" y="917"/>
                  </a:lnTo>
                  <a:cubicBezTo>
                    <a:pt x="351" y="970"/>
                    <a:pt x="446" y="1000"/>
                    <a:pt x="546" y="1000"/>
                  </a:cubicBezTo>
                  <a:cubicBezTo>
                    <a:pt x="679" y="1000"/>
                    <a:pt x="805" y="948"/>
                    <a:pt x="899" y="853"/>
                  </a:cubicBezTo>
                  <a:cubicBezTo>
                    <a:pt x="1094" y="658"/>
                    <a:pt x="1094" y="341"/>
                    <a:pt x="899" y="146"/>
                  </a:cubicBezTo>
                  <a:cubicBezTo>
                    <a:pt x="805" y="52"/>
                    <a:pt x="679" y="0"/>
                    <a:pt x="546" y="0"/>
                  </a:cubicBezTo>
                  <a:cubicBezTo>
                    <a:pt x="412" y="0"/>
                    <a:pt x="287" y="52"/>
                    <a:pt x="192" y="146"/>
                  </a:cubicBezTo>
                  <a:cubicBezTo>
                    <a:pt x="21" y="317"/>
                    <a:pt x="0" y="581"/>
                    <a:pt x="129" y="775"/>
                  </a:cubicBezTo>
                  <a:lnTo>
                    <a:pt x="51" y="853"/>
                  </a:lnTo>
                  <a:close/>
                  <a:moveTo>
                    <a:pt x="333" y="287"/>
                  </a:moveTo>
                  <a:cubicBezTo>
                    <a:pt x="390" y="231"/>
                    <a:pt x="465" y="200"/>
                    <a:pt x="546" y="200"/>
                  </a:cubicBezTo>
                  <a:cubicBezTo>
                    <a:pt x="626" y="200"/>
                    <a:pt x="701" y="231"/>
                    <a:pt x="758" y="287"/>
                  </a:cubicBezTo>
                  <a:cubicBezTo>
                    <a:pt x="875" y="404"/>
                    <a:pt x="875" y="595"/>
                    <a:pt x="758" y="712"/>
                  </a:cubicBezTo>
                  <a:cubicBezTo>
                    <a:pt x="644" y="825"/>
                    <a:pt x="447" y="825"/>
                    <a:pt x="333" y="712"/>
                  </a:cubicBezTo>
                  <a:cubicBezTo>
                    <a:pt x="216" y="595"/>
                    <a:pt x="216" y="404"/>
                    <a:pt x="333" y="28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Freeform 81">
              <a:extLst>
                <a:ext uri="{FF2B5EF4-FFF2-40B4-BE49-F238E27FC236}">
                  <a16:creationId xmlns:a16="http://schemas.microsoft.com/office/drawing/2014/main" id="{FA7E3C43-FCAB-4673-B364-A077C80F51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9513" y="3684588"/>
              <a:ext cx="130175" cy="141287"/>
            </a:xfrm>
            <a:custGeom>
              <a:avLst/>
              <a:gdLst>
                <a:gd name="T0" fmla="*/ 400 w 1000"/>
                <a:gd name="T1" fmla="*/ 990 h 1100"/>
                <a:gd name="T2" fmla="*/ 400 w 1000"/>
                <a:gd name="T3" fmla="*/ 1100 h 1100"/>
                <a:gd name="T4" fmla="*/ 600 w 1000"/>
                <a:gd name="T5" fmla="*/ 1100 h 1100"/>
                <a:gd name="T6" fmla="*/ 600 w 1000"/>
                <a:gd name="T7" fmla="*/ 990 h 1100"/>
                <a:gd name="T8" fmla="*/ 1000 w 1000"/>
                <a:gd name="T9" fmla="*/ 500 h 1100"/>
                <a:gd name="T10" fmla="*/ 500 w 1000"/>
                <a:gd name="T11" fmla="*/ 0 h 1100"/>
                <a:gd name="T12" fmla="*/ 0 w 1000"/>
                <a:gd name="T13" fmla="*/ 500 h 1100"/>
                <a:gd name="T14" fmla="*/ 400 w 1000"/>
                <a:gd name="T15" fmla="*/ 990 h 1100"/>
                <a:gd name="T16" fmla="*/ 500 w 1000"/>
                <a:gd name="T17" fmla="*/ 200 h 1100"/>
                <a:gd name="T18" fmla="*/ 800 w 1000"/>
                <a:gd name="T19" fmla="*/ 500 h 1100"/>
                <a:gd name="T20" fmla="*/ 500 w 1000"/>
                <a:gd name="T21" fmla="*/ 800 h 1100"/>
                <a:gd name="T22" fmla="*/ 200 w 1000"/>
                <a:gd name="T23" fmla="*/ 500 h 1100"/>
                <a:gd name="T24" fmla="*/ 500 w 1000"/>
                <a:gd name="T25" fmla="*/ 2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0" h="1100">
                  <a:moveTo>
                    <a:pt x="400" y="990"/>
                  </a:moveTo>
                  <a:lnTo>
                    <a:pt x="400" y="1100"/>
                  </a:lnTo>
                  <a:lnTo>
                    <a:pt x="600" y="1100"/>
                  </a:lnTo>
                  <a:lnTo>
                    <a:pt x="600" y="990"/>
                  </a:lnTo>
                  <a:cubicBezTo>
                    <a:pt x="828" y="943"/>
                    <a:pt x="1000" y="742"/>
                    <a:pt x="1000" y="500"/>
                  </a:cubicBezTo>
                  <a:cubicBezTo>
                    <a:pt x="1000" y="224"/>
                    <a:pt x="776" y="0"/>
                    <a:pt x="500" y="0"/>
                  </a:cubicBezTo>
                  <a:cubicBezTo>
                    <a:pt x="224" y="0"/>
                    <a:pt x="0" y="224"/>
                    <a:pt x="0" y="500"/>
                  </a:cubicBezTo>
                  <a:cubicBezTo>
                    <a:pt x="0" y="741"/>
                    <a:pt x="172" y="943"/>
                    <a:pt x="400" y="990"/>
                  </a:cubicBezTo>
                  <a:close/>
                  <a:moveTo>
                    <a:pt x="500" y="200"/>
                  </a:moveTo>
                  <a:cubicBezTo>
                    <a:pt x="665" y="200"/>
                    <a:pt x="800" y="335"/>
                    <a:pt x="800" y="500"/>
                  </a:cubicBezTo>
                  <a:cubicBezTo>
                    <a:pt x="800" y="665"/>
                    <a:pt x="665" y="800"/>
                    <a:pt x="500" y="800"/>
                  </a:cubicBezTo>
                  <a:cubicBezTo>
                    <a:pt x="335" y="800"/>
                    <a:pt x="200" y="665"/>
                    <a:pt x="200" y="500"/>
                  </a:cubicBezTo>
                  <a:cubicBezTo>
                    <a:pt x="200" y="335"/>
                    <a:pt x="335" y="200"/>
                    <a:pt x="500" y="2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Rectangle 82">
              <a:extLst>
                <a:ext uri="{FF2B5EF4-FFF2-40B4-BE49-F238E27FC236}">
                  <a16:creationId xmlns:a16="http://schemas.microsoft.com/office/drawing/2014/main" id="{FB57A2CD-0777-45B9-B2B3-E479C497E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900" y="3852863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Freeform 83">
              <a:extLst>
                <a:ext uri="{FF2B5EF4-FFF2-40B4-BE49-F238E27FC236}">
                  <a16:creationId xmlns:a16="http://schemas.microsoft.com/office/drawing/2014/main" id="{C23406C9-2BC6-454D-8539-31A5F94E5B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6625" y="3783013"/>
              <a:ext cx="141288" cy="128587"/>
            </a:xfrm>
            <a:custGeom>
              <a:avLst/>
              <a:gdLst>
                <a:gd name="T0" fmla="*/ 549 w 1094"/>
                <a:gd name="T1" fmla="*/ 1000 h 1000"/>
                <a:gd name="T2" fmla="*/ 824 w 1094"/>
                <a:gd name="T3" fmla="*/ 918 h 1000"/>
                <a:gd name="T4" fmla="*/ 902 w 1094"/>
                <a:gd name="T5" fmla="*/ 995 h 1000"/>
                <a:gd name="T6" fmla="*/ 1044 w 1094"/>
                <a:gd name="T7" fmla="*/ 854 h 1000"/>
                <a:gd name="T8" fmla="*/ 966 w 1094"/>
                <a:gd name="T9" fmla="*/ 776 h 1000"/>
                <a:gd name="T10" fmla="*/ 902 w 1094"/>
                <a:gd name="T11" fmla="*/ 147 h 1000"/>
                <a:gd name="T12" fmla="*/ 549 w 1094"/>
                <a:gd name="T13" fmla="*/ 0 h 1000"/>
                <a:gd name="T14" fmla="*/ 195 w 1094"/>
                <a:gd name="T15" fmla="*/ 147 h 1000"/>
                <a:gd name="T16" fmla="*/ 195 w 1094"/>
                <a:gd name="T17" fmla="*/ 854 h 1000"/>
                <a:gd name="T18" fmla="*/ 549 w 1094"/>
                <a:gd name="T19" fmla="*/ 1000 h 1000"/>
                <a:gd name="T20" fmla="*/ 336 w 1094"/>
                <a:gd name="T21" fmla="*/ 288 h 1000"/>
                <a:gd name="T22" fmla="*/ 549 w 1094"/>
                <a:gd name="T23" fmla="*/ 201 h 1000"/>
                <a:gd name="T24" fmla="*/ 761 w 1094"/>
                <a:gd name="T25" fmla="*/ 288 h 1000"/>
                <a:gd name="T26" fmla="*/ 761 w 1094"/>
                <a:gd name="T27" fmla="*/ 713 h 1000"/>
                <a:gd name="T28" fmla="*/ 336 w 1094"/>
                <a:gd name="T29" fmla="*/ 713 h 1000"/>
                <a:gd name="T30" fmla="*/ 336 w 1094"/>
                <a:gd name="T31" fmla="*/ 288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4" h="1000">
                  <a:moveTo>
                    <a:pt x="549" y="1000"/>
                  </a:moveTo>
                  <a:cubicBezTo>
                    <a:pt x="648" y="1000"/>
                    <a:pt x="743" y="972"/>
                    <a:pt x="824" y="918"/>
                  </a:cubicBezTo>
                  <a:lnTo>
                    <a:pt x="902" y="995"/>
                  </a:lnTo>
                  <a:lnTo>
                    <a:pt x="1044" y="854"/>
                  </a:lnTo>
                  <a:lnTo>
                    <a:pt x="966" y="776"/>
                  </a:lnTo>
                  <a:cubicBezTo>
                    <a:pt x="1094" y="582"/>
                    <a:pt x="1073" y="318"/>
                    <a:pt x="902" y="147"/>
                  </a:cubicBezTo>
                  <a:cubicBezTo>
                    <a:pt x="808" y="52"/>
                    <a:pt x="682" y="0"/>
                    <a:pt x="549" y="0"/>
                  </a:cubicBezTo>
                  <a:cubicBezTo>
                    <a:pt x="415" y="0"/>
                    <a:pt x="289" y="52"/>
                    <a:pt x="195" y="147"/>
                  </a:cubicBezTo>
                  <a:cubicBezTo>
                    <a:pt x="0" y="342"/>
                    <a:pt x="0" y="659"/>
                    <a:pt x="195" y="854"/>
                  </a:cubicBezTo>
                  <a:cubicBezTo>
                    <a:pt x="289" y="949"/>
                    <a:pt x="415" y="1000"/>
                    <a:pt x="549" y="1000"/>
                  </a:cubicBezTo>
                  <a:close/>
                  <a:moveTo>
                    <a:pt x="336" y="288"/>
                  </a:moveTo>
                  <a:cubicBezTo>
                    <a:pt x="393" y="232"/>
                    <a:pt x="468" y="201"/>
                    <a:pt x="549" y="201"/>
                  </a:cubicBezTo>
                  <a:cubicBezTo>
                    <a:pt x="629" y="201"/>
                    <a:pt x="704" y="232"/>
                    <a:pt x="761" y="288"/>
                  </a:cubicBezTo>
                  <a:cubicBezTo>
                    <a:pt x="878" y="405"/>
                    <a:pt x="878" y="596"/>
                    <a:pt x="761" y="713"/>
                  </a:cubicBezTo>
                  <a:cubicBezTo>
                    <a:pt x="647" y="826"/>
                    <a:pt x="450" y="826"/>
                    <a:pt x="336" y="713"/>
                  </a:cubicBezTo>
                  <a:cubicBezTo>
                    <a:pt x="219" y="596"/>
                    <a:pt x="219" y="405"/>
                    <a:pt x="336" y="288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Freeform 84">
              <a:extLst>
                <a:ext uri="{FF2B5EF4-FFF2-40B4-BE49-F238E27FC236}">
                  <a16:creationId xmlns:a16="http://schemas.microsoft.com/office/drawing/2014/main" id="{1F2C03F1-4C25-4EEE-9061-636B6661E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563" y="3911600"/>
              <a:ext cx="36513" cy="36512"/>
            </a:xfrm>
            <a:custGeom>
              <a:avLst/>
              <a:gdLst>
                <a:gd name="T0" fmla="*/ 283 w 283"/>
                <a:gd name="T1" fmla="*/ 142 h 283"/>
                <a:gd name="T2" fmla="*/ 142 w 283"/>
                <a:gd name="T3" fmla="*/ 283 h 283"/>
                <a:gd name="T4" fmla="*/ 0 w 283"/>
                <a:gd name="T5" fmla="*/ 142 h 283"/>
                <a:gd name="T6" fmla="*/ 142 w 283"/>
                <a:gd name="T7" fmla="*/ 0 h 283"/>
                <a:gd name="T8" fmla="*/ 283 w 283"/>
                <a:gd name="T9" fmla="*/ 14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3">
                  <a:moveTo>
                    <a:pt x="283" y="142"/>
                  </a:moveTo>
                  <a:lnTo>
                    <a:pt x="142" y="283"/>
                  </a:lnTo>
                  <a:lnTo>
                    <a:pt x="0" y="142"/>
                  </a:lnTo>
                  <a:lnTo>
                    <a:pt x="142" y="0"/>
                  </a:lnTo>
                  <a:lnTo>
                    <a:pt x="283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Rectangle 85">
              <a:extLst>
                <a:ext uri="{FF2B5EF4-FFF2-40B4-BE49-F238E27FC236}">
                  <a16:creationId xmlns:a16="http://schemas.microsoft.com/office/drawing/2014/main" id="{0257E9D8-72F7-4DC4-BDF5-77DFAACF3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825" y="4071938"/>
              <a:ext cx="25400" cy="25400"/>
            </a:xfrm>
            <a:prstGeom prst="rect">
              <a:avLst/>
            </a:prstGeom>
            <a:grpFill/>
            <a:ln w="1270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Freeform 86">
              <a:extLst>
                <a:ext uri="{FF2B5EF4-FFF2-40B4-BE49-F238E27FC236}">
                  <a16:creationId xmlns:a16="http://schemas.microsoft.com/office/drawing/2014/main" id="{47370662-C2F6-4947-83A4-3217F3A7E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4550" y="4019550"/>
              <a:ext cx="141288" cy="130175"/>
            </a:xfrm>
            <a:custGeom>
              <a:avLst/>
              <a:gdLst>
                <a:gd name="T0" fmla="*/ 1100 w 1100"/>
                <a:gd name="T1" fmla="*/ 600 h 1000"/>
                <a:gd name="T2" fmla="*/ 1100 w 1100"/>
                <a:gd name="T3" fmla="*/ 400 h 1000"/>
                <a:gd name="T4" fmla="*/ 990 w 1100"/>
                <a:gd name="T5" fmla="*/ 400 h 1000"/>
                <a:gd name="T6" fmla="*/ 500 w 1100"/>
                <a:gd name="T7" fmla="*/ 0 h 1000"/>
                <a:gd name="T8" fmla="*/ 0 w 1100"/>
                <a:gd name="T9" fmla="*/ 500 h 1000"/>
                <a:gd name="T10" fmla="*/ 500 w 1100"/>
                <a:gd name="T11" fmla="*/ 1000 h 1000"/>
                <a:gd name="T12" fmla="*/ 990 w 1100"/>
                <a:gd name="T13" fmla="*/ 600 h 1000"/>
                <a:gd name="T14" fmla="*/ 1100 w 1100"/>
                <a:gd name="T15" fmla="*/ 600 h 1000"/>
                <a:gd name="T16" fmla="*/ 500 w 1100"/>
                <a:gd name="T17" fmla="*/ 800 h 1000"/>
                <a:gd name="T18" fmla="*/ 200 w 1100"/>
                <a:gd name="T19" fmla="*/ 500 h 1000"/>
                <a:gd name="T20" fmla="*/ 500 w 1100"/>
                <a:gd name="T21" fmla="*/ 200 h 1000"/>
                <a:gd name="T22" fmla="*/ 800 w 1100"/>
                <a:gd name="T23" fmla="*/ 500 h 1000"/>
                <a:gd name="T24" fmla="*/ 500 w 1100"/>
                <a:gd name="T25" fmla="*/ 8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0" h="1000">
                  <a:moveTo>
                    <a:pt x="1100" y="600"/>
                  </a:moveTo>
                  <a:lnTo>
                    <a:pt x="1100" y="400"/>
                  </a:lnTo>
                  <a:lnTo>
                    <a:pt x="990" y="400"/>
                  </a:lnTo>
                  <a:cubicBezTo>
                    <a:pt x="943" y="172"/>
                    <a:pt x="741" y="0"/>
                    <a:pt x="500" y="0"/>
                  </a:cubicBez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ubicBezTo>
                    <a:pt x="741" y="1000"/>
                    <a:pt x="943" y="828"/>
                    <a:pt x="990" y="600"/>
                  </a:cubicBezTo>
                  <a:lnTo>
                    <a:pt x="1100" y="600"/>
                  </a:lnTo>
                  <a:close/>
                  <a:moveTo>
                    <a:pt x="500" y="800"/>
                  </a:moveTo>
                  <a:cubicBezTo>
                    <a:pt x="335" y="800"/>
                    <a:pt x="200" y="665"/>
                    <a:pt x="200" y="500"/>
                  </a:cubicBezTo>
                  <a:cubicBezTo>
                    <a:pt x="200" y="335"/>
                    <a:pt x="335" y="200"/>
                    <a:pt x="500" y="200"/>
                  </a:cubicBezTo>
                  <a:cubicBezTo>
                    <a:pt x="665" y="200"/>
                    <a:pt x="800" y="335"/>
                    <a:pt x="800" y="500"/>
                  </a:cubicBezTo>
                  <a:cubicBezTo>
                    <a:pt x="800" y="665"/>
                    <a:pt x="665" y="800"/>
                    <a:pt x="500" y="8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3647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2">
            <a:extLst>
              <a:ext uri="{FF2B5EF4-FFF2-40B4-BE49-F238E27FC236}">
                <a16:creationId xmlns:a16="http://schemas.microsoft.com/office/drawing/2014/main" id="{656D161A-A84B-4A08-AD53-21B820CABF8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1DE02-5EEB-404E-BFC4-31C6D667DE1A}"/>
              </a:ext>
            </a:extLst>
          </p:cNvPr>
          <p:cNvSpPr txBox="1"/>
          <p:nvPr/>
        </p:nvSpPr>
        <p:spPr>
          <a:xfrm>
            <a:off x="431998" y="1389380"/>
            <a:ext cx="9144000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</a:t>
            </a:r>
            <a:r>
              <a:rPr lang="uz-Cyrl-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модда</a:t>
            </a:r>
            <a:r>
              <a:rPr lang="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ташкилий-ҳуқуқий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яратилиши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мониторинг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ўтказилишини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таъминланиши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z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</a:t>
            </a:r>
            <a:r>
              <a:rPr lang="uz-Cyrl-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модда</a:t>
            </a:r>
            <a:r>
              <a:rPr lang="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z-Cyrl-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ҳизматчиси</a:t>
            </a:r>
            <a:r>
              <a:rPr lang="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қўймаслиги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беғараз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холис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z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19-</a:t>
            </a:r>
            <a:r>
              <a:rPr lang="uz-Cyrl-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модда</a:t>
            </a:r>
            <a:r>
              <a:rPr lang="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турувчи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дарҳол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ёзма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хабар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турувчи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юзасидан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D64E96-6E47-48BB-9466-9C9C31410442}"/>
              </a:ext>
            </a:extLst>
          </p:cNvPr>
          <p:cNvSpPr/>
          <p:nvPr/>
        </p:nvSpPr>
        <p:spPr>
          <a:xfrm>
            <a:off x="9652000" y="1458758"/>
            <a:ext cx="2097088" cy="307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 олиш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0D621B-9921-4F0F-93B8-61A74DC3D76D}"/>
              </a:ext>
            </a:extLst>
          </p:cNvPr>
          <p:cNvSpPr/>
          <p:nvPr/>
        </p:nvSpPr>
        <p:spPr>
          <a:xfrm>
            <a:off x="9652000" y="1891240"/>
            <a:ext cx="2097088" cy="307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 олиш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C60926-A420-4594-BC20-48DCC866F2FB}"/>
              </a:ext>
            </a:extLst>
          </p:cNvPr>
          <p:cNvSpPr/>
          <p:nvPr/>
        </p:nvSpPr>
        <p:spPr>
          <a:xfrm>
            <a:off x="9652000" y="2326611"/>
            <a:ext cx="2097088" cy="307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ABC081-A5D9-4BA5-954E-E57F5FA7E40B}"/>
              </a:ext>
            </a:extLst>
          </p:cNvPr>
          <p:cNvSpPr/>
          <p:nvPr/>
        </p:nvSpPr>
        <p:spPr>
          <a:xfrm>
            <a:off x="9652000" y="2850430"/>
            <a:ext cx="2097088" cy="307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 солиш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53B30-14EC-4A2B-95CD-9807633DA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Қонунчилик</a:t>
            </a:r>
            <a:r>
              <a:rPr lang="ru-RU" dirty="0"/>
              <a:t> </a:t>
            </a:r>
            <a:r>
              <a:rPr lang="ru-RU" dirty="0" err="1"/>
              <a:t>базаси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68531-B69A-4273-9ACD-0C85EF5CBC36}"/>
              </a:ext>
            </a:extLst>
          </p:cNvPr>
          <p:cNvGrpSpPr/>
          <p:nvPr/>
        </p:nvGrpSpPr>
        <p:grpSpPr>
          <a:xfrm>
            <a:off x="431998" y="920976"/>
            <a:ext cx="11317090" cy="434975"/>
            <a:chOff x="431998" y="1497505"/>
            <a:chExt cx="7042690" cy="595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5305900-8071-451D-A582-0E911F794B44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52417A-2C7D-47EA-8BF9-D2EF64549B3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ЎзРнинг “Давлат фуқаролик ҳизмати тўғрисидаги” 2022 йил 8 августдаги 788</a:t>
              </a:r>
              <a:r>
                <a:rPr lang="en-US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-</a:t>
              </a:r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сон Қонуни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A53C47-A80D-47C4-9E43-99A2F995CC9B}"/>
              </a:ext>
            </a:extLst>
          </p:cNvPr>
          <p:cNvCxnSpPr/>
          <p:nvPr/>
        </p:nvCxnSpPr>
        <p:spPr>
          <a:xfrm>
            <a:off x="438150" y="1864825"/>
            <a:ext cx="11310938" cy="0"/>
          </a:xfrm>
          <a:prstGeom prst="line">
            <a:avLst/>
          </a:prstGeom>
          <a:ln w="3175">
            <a:solidFill>
              <a:srgbClr val="B1C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D2A7F2-1BA6-4DB5-8CAB-F3E2340BF9F0}"/>
              </a:ext>
            </a:extLst>
          </p:cNvPr>
          <p:cNvCxnSpPr/>
          <p:nvPr/>
        </p:nvCxnSpPr>
        <p:spPr>
          <a:xfrm>
            <a:off x="438150" y="2226692"/>
            <a:ext cx="11310938" cy="0"/>
          </a:xfrm>
          <a:prstGeom prst="line">
            <a:avLst/>
          </a:prstGeom>
          <a:ln w="3175">
            <a:solidFill>
              <a:srgbClr val="B1C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5E8D6F-2E2C-4BC1-8242-7CA33AFCFE66}"/>
              </a:ext>
            </a:extLst>
          </p:cNvPr>
          <p:cNvCxnSpPr/>
          <p:nvPr/>
        </p:nvCxnSpPr>
        <p:spPr>
          <a:xfrm>
            <a:off x="-3383079" y="2728252"/>
            <a:ext cx="11310938" cy="0"/>
          </a:xfrm>
          <a:prstGeom prst="line">
            <a:avLst/>
          </a:prstGeom>
          <a:ln w="3175">
            <a:solidFill>
              <a:srgbClr val="B1C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72ECEE-90BD-4607-BBE1-73A252794BB1}"/>
              </a:ext>
            </a:extLst>
          </p:cNvPr>
          <p:cNvCxnSpPr/>
          <p:nvPr/>
        </p:nvCxnSpPr>
        <p:spPr>
          <a:xfrm>
            <a:off x="438150" y="3311885"/>
            <a:ext cx="11310938" cy="0"/>
          </a:xfrm>
          <a:prstGeom prst="line">
            <a:avLst/>
          </a:prstGeom>
          <a:ln w="3175">
            <a:solidFill>
              <a:srgbClr val="B1C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6F2136B-9A80-4DEC-92B8-289974B4DCE6}"/>
              </a:ext>
            </a:extLst>
          </p:cNvPr>
          <p:cNvSpPr txBox="1"/>
          <p:nvPr/>
        </p:nvSpPr>
        <p:spPr>
          <a:xfrm>
            <a:off x="431998" y="3986538"/>
            <a:ext cx="9144000" cy="2400657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>
              <a:spcAft>
                <a:spcPts val="600"/>
              </a:spcAft>
              <a:buClr>
                <a:srgbClr val="1BD7D3"/>
              </a:buClr>
            </a:pPr>
            <a:r>
              <a:rPr lang="uz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</a:t>
            </a:r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модда</a:t>
            </a:r>
            <a:r>
              <a:rPr lang="uz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тўқнашувининг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этишга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endParaRPr lang="uz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чоғида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келадиган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манфаатдорликка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қўймаслиги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бевосита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дарҳол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хабардор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Манфаатлар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юзасидан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махсус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юзасидан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оширади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қонунчиликка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бўлади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EA19E4B-8EAD-4E58-A73A-5537AD57F6EE}"/>
              </a:ext>
            </a:extLst>
          </p:cNvPr>
          <p:cNvSpPr/>
          <p:nvPr/>
        </p:nvSpPr>
        <p:spPr>
          <a:xfrm>
            <a:off x="9652000" y="4055916"/>
            <a:ext cx="2097088" cy="307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 олиш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09B07FB-105B-479A-B03E-BCC40EF84917}"/>
              </a:ext>
            </a:extLst>
          </p:cNvPr>
          <p:cNvSpPr/>
          <p:nvPr/>
        </p:nvSpPr>
        <p:spPr>
          <a:xfrm>
            <a:off x="9652000" y="4933229"/>
            <a:ext cx="2097088" cy="307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991A7B-DB7D-4B23-B6F9-67EEEC4B01B1}"/>
              </a:ext>
            </a:extLst>
          </p:cNvPr>
          <p:cNvSpPr/>
          <p:nvPr/>
        </p:nvSpPr>
        <p:spPr>
          <a:xfrm>
            <a:off x="9652000" y="5544467"/>
            <a:ext cx="2097088" cy="307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 солиш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EDD01CB-716A-4EF0-B414-69614D024F0D}"/>
              </a:ext>
            </a:extLst>
          </p:cNvPr>
          <p:cNvSpPr/>
          <p:nvPr/>
        </p:nvSpPr>
        <p:spPr>
          <a:xfrm>
            <a:off x="9652000" y="6080986"/>
            <a:ext cx="2097088" cy="307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 солиш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A7DDFF1-F4E7-43EE-A8EC-ADD535A8413B}"/>
              </a:ext>
            </a:extLst>
          </p:cNvPr>
          <p:cNvGrpSpPr/>
          <p:nvPr/>
        </p:nvGrpSpPr>
        <p:grpSpPr>
          <a:xfrm>
            <a:off x="431998" y="3323591"/>
            <a:ext cx="11317090" cy="629518"/>
            <a:chOff x="431998" y="1231087"/>
            <a:chExt cx="7042690" cy="86209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967CA10-F95F-4FBE-88F9-EC9B72B444E4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F51F4F-57A6-4677-A930-67910C953F6B}"/>
                </a:ext>
              </a:extLst>
            </p:cNvPr>
            <p:cNvSpPr/>
            <p:nvPr/>
          </p:nvSpPr>
          <p:spPr>
            <a:xfrm>
              <a:off x="431998" y="1231087"/>
              <a:ext cx="6982381" cy="7879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ЎзРнинг </a:t>
              </a:r>
              <a:r>
                <a:rPr lang="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“</a:t>
              </a:r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қарши курашиш тўғрисида</a:t>
              </a:r>
              <a:r>
                <a:rPr lang="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”</a:t>
              </a:r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ги тўғрисидаги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2017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йил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3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январдаги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419-сон </a:t>
              </a:r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Қонуни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D50C54-1FA8-43F4-8611-B9BF45B3C332}"/>
              </a:ext>
            </a:extLst>
          </p:cNvPr>
          <p:cNvCxnSpPr/>
          <p:nvPr/>
        </p:nvCxnSpPr>
        <p:spPr>
          <a:xfrm>
            <a:off x="438150" y="4754133"/>
            <a:ext cx="11310938" cy="0"/>
          </a:xfrm>
          <a:prstGeom prst="line">
            <a:avLst/>
          </a:prstGeom>
          <a:ln w="3175">
            <a:solidFill>
              <a:srgbClr val="B1C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D6C764-6851-48A0-8A7E-64CA590B6542}"/>
              </a:ext>
            </a:extLst>
          </p:cNvPr>
          <p:cNvCxnSpPr/>
          <p:nvPr/>
        </p:nvCxnSpPr>
        <p:spPr>
          <a:xfrm>
            <a:off x="438150" y="5447588"/>
            <a:ext cx="11310938" cy="0"/>
          </a:xfrm>
          <a:prstGeom prst="line">
            <a:avLst/>
          </a:prstGeom>
          <a:ln w="3175">
            <a:solidFill>
              <a:srgbClr val="B1C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C0DDCD2-5054-47E0-8FA6-55807BB15DD1}"/>
              </a:ext>
            </a:extLst>
          </p:cNvPr>
          <p:cNvCxnSpPr/>
          <p:nvPr/>
        </p:nvCxnSpPr>
        <p:spPr>
          <a:xfrm>
            <a:off x="438150" y="5958966"/>
            <a:ext cx="11310938" cy="0"/>
          </a:xfrm>
          <a:prstGeom prst="line">
            <a:avLst/>
          </a:prstGeom>
          <a:ln w="3175">
            <a:solidFill>
              <a:srgbClr val="B1C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126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>
            <a:extLst>
              <a:ext uri="{FF2B5EF4-FFF2-40B4-BE49-F238E27FC236}">
                <a16:creationId xmlns:a16="http://schemas.microsoft.com/office/drawing/2014/main" id="{7356DE66-24EB-4F3C-8038-928D256628D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4F7213-9CAD-49A3-9746-49FB04C8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Суҳбат</a:t>
            </a:r>
            <a:r>
              <a:rPr lang="uz" dirty="0"/>
              <a:t> 1</a:t>
            </a:r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7A65E3-8AEA-4692-9036-286C985C3216}"/>
              </a:ext>
            </a:extLst>
          </p:cNvPr>
          <p:cNvGrpSpPr/>
          <p:nvPr/>
        </p:nvGrpSpPr>
        <p:grpSpPr>
          <a:xfrm>
            <a:off x="431998" y="1264635"/>
            <a:ext cx="11317090" cy="747356"/>
            <a:chOff x="431998" y="1497505"/>
            <a:chExt cx="7042690" cy="59567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8E69EF4-F679-40F3-9F34-119C5399D18C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50D2528-0755-4593-8702-1CD4B1DCBC6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Танлов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иштирокчилари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ўртасида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тадбиркорлик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субъектларини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МПЗ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таркибига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киритиш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ҳуқуқи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потенциал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тўқнашуви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мавжудлиги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EC6DF10-C4C3-4093-88DC-E947F665FB9D}"/>
              </a:ext>
            </a:extLst>
          </p:cNvPr>
          <p:cNvSpPr/>
          <p:nvPr/>
        </p:nvSpPr>
        <p:spPr>
          <a:xfrm>
            <a:off x="9209882" y="2113786"/>
            <a:ext cx="2539206" cy="4306064"/>
          </a:xfrm>
          <a:prstGeom prst="roundRect">
            <a:avLst>
              <a:gd name="adj" fmla="val 9296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ru-RU" sz="1200" dirty="0" err="1">
                <a:solidFill>
                  <a:schemeClr val="tx2"/>
                </a:solidFill>
                <a:highlight>
                  <a:srgbClr val="FFFF00"/>
                </a:highlight>
                <a:latin typeface="+mj-lt"/>
                <a:ea typeface="Golos Text" panose="020B0503020202020204" pitchFamily="34" charset="0"/>
              </a:rPr>
              <a:t>МПЗ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га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кириш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ҳуқуқи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танловда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иккита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компания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иштирок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этмоқда</a:t>
            </a:r>
            <a:r>
              <a: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E28C24F-FEC6-4E99-BFA4-AF36F33F6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9" y="4646087"/>
            <a:ext cx="1765835" cy="1499141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43C40BE-93CE-465C-9660-8190CDA2D179}"/>
              </a:ext>
            </a:extLst>
          </p:cNvPr>
          <p:cNvSpPr/>
          <p:nvPr/>
        </p:nvSpPr>
        <p:spPr>
          <a:xfrm>
            <a:off x="2287794" y="2393412"/>
            <a:ext cx="1738264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МПЗга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кириш</a:t>
            </a:r>
            <a:r>
              <a: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ҳуқуқи учун танлов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62" name="object 12">
            <a:extLst>
              <a:ext uri="{FF2B5EF4-FFF2-40B4-BE49-F238E27FC236}">
                <a16:creationId xmlns:a16="http://schemas.microsoft.com/office/drawing/2014/main" id="{354ECEDB-36E7-475C-9E1C-DB996C31C60A}"/>
              </a:ext>
            </a:extLst>
          </p:cNvPr>
          <p:cNvSpPr/>
          <p:nvPr/>
        </p:nvSpPr>
        <p:spPr>
          <a:xfrm>
            <a:off x="3934241" y="2222642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3" name="Group 1545">
            <a:extLst>
              <a:ext uri="{FF2B5EF4-FFF2-40B4-BE49-F238E27FC236}">
                <a16:creationId xmlns:a16="http://schemas.microsoft.com/office/drawing/2014/main" id="{9311AF12-48D3-4FDA-B999-4EF1B029F6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80415" y="2349828"/>
            <a:ext cx="595194" cy="574552"/>
            <a:chOff x="144" y="439"/>
            <a:chExt cx="173" cy="167"/>
          </a:xfrm>
          <a:solidFill>
            <a:schemeClr val="bg2">
              <a:lumMod val="25000"/>
            </a:schemeClr>
          </a:solidFill>
        </p:grpSpPr>
        <p:sp>
          <p:nvSpPr>
            <p:cNvPr id="64" name="Freeform 1546">
              <a:extLst>
                <a:ext uri="{FF2B5EF4-FFF2-40B4-BE49-F238E27FC236}">
                  <a16:creationId xmlns:a16="http://schemas.microsoft.com/office/drawing/2014/main" id="{2FBA9FF3-C9A5-445B-85C4-FE48992A94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" y="439"/>
              <a:ext cx="151" cy="150"/>
            </a:xfrm>
            <a:custGeom>
              <a:avLst/>
              <a:gdLst>
                <a:gd name="T0" fmla="*/ 1298 w 14023"/>
                <a:gd name="T1" fmla="*/ 14023 h 14023"/>
                <a:gd name="T2" fmla="*/ 8050 w 14023"/>
                <a:gd name="T3" fmla="*/ 14023 h 14023"/>
                <a:gd name="T4" fmla="*/ 8050 w 14023"/>
                <a:gd name="T5" fmla="*/ 13503 h 14023"/>
                <a:gd name="T6" fmla="*/ 1298 w 14023"/>
                <a:gd name="T7" fmla="*/ 13503 h 14023"/>
                <a:gd name="T8" fmla="*/ 519 w 14023"/>
                <a:gd name="T9" fmla="*/ 12724 h 14023"/>
                <a:gd name="T10" fmla="*/ 519 w 14023"/>
                <a:gd name="T11" fmla="*/ 1298 h 14023"/>
                <a:gd name="T12" fmla="*/ 1298 w 14023"/>
                <a:gd name="T13" fmla="*/ 519 h 14023"/>
                <a:gd name="T14" fmla="*/ 12724 w 14023"/>
                <a:gd name="T15" fmla="*/ 519 h 14023"/>
                <a:gd name="T16" fmla="*/ 13503 w 14023"/>
                <a:gd name="T17" fmla="*/ 1298 h 14023"/>
                <a:gd name="T18" fmla="*/ 13503 w 14023"/>
                <a:gd name="T19" fmla="*/ 7271 h 14023"/>
                <a:gd name="T20" fmla="*/ 14023 w 14023"/>
                <a:gd name="T21" fmla="*/ 7271 h 14023"/>
                <a:gd name="T22" fmla="*/ 14023 w 14023"/>
                <a:gd name="T23" fmla="*/ 1298 h 14023"/>
                <a:gd name="T24" fmla="*/ 12724 w 14023"/>
                <a:gd name="T25" fmla="*/ 0 h 14023"/>
                <a:gd name="T26" fmla="*/ 1298 w 14023"/>
                <a:gd name="T27" fmla="*/ 0 h 14023"/>
                <a:gd name="T28" fmla="*/ 0 w 14023"/>
                <a:gd name="T29" fmla="*/ 1298 h 14023"/>
                <a:gd name="T30" fmla="*/ 0 w 14023"/>
                <a:gd name="T31" fmla="*/ 12724 h 14023"/>
                <a:gd name="T32" fmla="*/ 1298 w 14023"/>
                <a:gd name="T33" fmla="*/ 14023 h 14023"/>
                <a:gd name="T34" fmla="*/ 1298 w 14023"/>
                <a:gd name="T35" fmla="*/ 14023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23" h="14023">
                  <a:moveTo>
                    <a:pt x="1298" y="14023"/>
                  </a:moveTo>
                  <a:lnTo>
                    <a:pt x="8050" y="14023"/>
                  </a:lnTo>
                  <a:lnTo>
                    <a:pt x="8050" y="13503"/>
                  </a:lnTo>
                  <a:lnTo>
                    <a:pt x="1298" y="13503"/>
                  </a:lnTo>
                  <a:cubicBezTo>
                    <a:pt x="868" y="13503"/>
                    <a:pt x="519" y="13155"/>
                    <a:pt x="519" y="12724"/>
                  </a:cubicBezTo>
                  <a:lnTo>
                    <a:pt x="519" y="1298"/>
                  </a:lnTo>
                  <a:cubicBezTo>
                    <a:pt x="519" y="868"/>
                    <a:pt x="868" y="519"/>
                    <a:pt x="1298" y="519"/>
                  </a:cubicBezTo>
                  <a:lnTo>
                    <a:pt x="12724" y="519"/>
                  </a:lnTo>
                  <a:cubicBezTo>
                    <a:pt x="13155" y="519"/>
                    <a:pt x="13503" y="868"/>
                    <a:pt x="13503" y="1298"/>
                  </a:cubicBezTo>
                  <a:lnTo>
                    <a:pt x="13503" y="7271"/>
                  </a:lnTo>
                  <a:lnTo>
                    <a:pt x="14023" y="7271"/>
                  </a:lnTo>
                  <a:lnTo>
                    <a:pt x="14023" y="1298"/>
                  </a:lnTo>
                  <a:cubicBezTo>
                    <a:pt x="14022" y="582"/>
                    <a:pt x="13441" y="1"/>
                    <a:pt x="12724" y="0"/>
                  </a:cubicBezTo>
                  <a:lnTo>
                    <a:pt x="1298" y="0"/>
                  </a:lnTo>
                  <a:cubicBezTo>
                    <a:pt x="582" y="1"/>
                    <a:pt x="1" y="582"/>
                    <a:pt x="0" y="1298"/>
                  </a:cubicBezTo>
                  <a:lnTo>
                    <a:pt x="0" y="12724"/>
                  </a:lnTo>
                  <a:cubicBezTo>
                    <a:pt x="1" y="13441"/>
                    <a:pt x="582" y="14022"/>
                    <a:pt x="1298" y="14023"/>
                  </a:cubicBezTo>
                  <a:close/>
                  <a:moveTo>
                    <a:pt x="1298" y="14023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1547">
              <a:extLst>
                <a:ext uri="{FF2B5EF4-FFF2-40B4-BE49-F238E27FC236}">
                  <a16:creationId xmlns:a16="http://schemas.microsoft.com/office/drawing/2014/main" id="{8CD7125E-7AAE-4445-BFB3-80E34DD5BA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" y="450"/>
              <a:ext cx="6" cy="5"/>
            </a:xfrm>
            <a:custGeom>
              <a:avLst/>
              <a:gdLst>
                <a:gd name="T0" fmla="*/ 0 w 519"/>
                <a:gd name="T1" fmla="*/ 0 h 519"/>
                <a:gd name="T2" fmla="*/ 519 w 519"/>
                <a:gd name="T3" fmla="*/ 0 h 519"/>
                <a:gd name="T4" fmla="*/ 519 w 519"/>
                <a:gd name="T5" fmla="*/ 519 h 519"/>
                <a:gd name="T6" fmla="*/ 0 w 519"/>
                <a:gd name="T7" fmla="*/ 519 h 519"/>
                <a:gd name="T8" fmla="*/ 0 w 519"/>
                <a:gd name="T9" fmla="*/ 0 h 519"/>
                <a:gd name="T10" fmla="*/ 0 w 519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9" h="519">
                  <a:moveTo>
                    <a:pt x="0" y="0"/>
                  </a:moveTo>
                  <a:lnTo>
                    <a:pt x="519" y="0"/>
                  </a:lnTo>
                  <a:lnTo>
                    <a:pt x="519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1548">
              <a:extLst>
                <a:ext uri="{FF2B5EF4-FFF2-40B4-BE49-F238E27FC236}">
                  <a16:creationId xmlns:a16="http://schemas.microsoft.com/office/drawing/2014/main" id="{7A152F41-D5E5-45FD-8DDD-0D0EAE3D6A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" y="450"/>
              <a:ext cx="6" cy="5"/>
            </a:xfrm>
            <a:custGeom>
              <a:avLst/>
              <a:gdLst>
                <a:gd name="T0" fmla="*/ 0 w 520"/>
                <a:gd name="T1" fmla="*/ 0 h 519"/>
                <a:gd name="T2" fmla="*/ 520 w 520"/>
                <a:gd name="T3" fmla="*/ 0 h 519"/>
                <a:gd name="T4" fmla="*/ 520 w 520"/>
                <a:gd name="T5" fmla="*/ 519 h 519"/>
                <a:gd name="T6" fmla="*/ 0 w 520"/>
                <a:gd name="T7" fmla="*/ 519 h 519"/>
                <a:gd name="T8" fmla="*/ 0 w 520"/>
                <a:gd name="T9" fmla="*/ 0 h 519"/>
                <a:gd name="T10" fmla="*/ 0 w 520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0" h="519">
                  <a:moveTo>
                    <a:pt x="0" y="0"/>
                  </a:moveTo>
                  <a:lnTo>
                    <a:pt x="520" y="0"/>
                  </a:lnTo>
                  <a:lnTo>
                    <a:pt x="520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549">
              <a:extLst>
                <a:ext uri="{FF2B5EF4-FFF2-40B4-BE49-F238E27FC236}">
                  <a16:creationId xmlns:a16="http://schemas.microsoft.com/office/drawing/2014/main" id="{5F1975D6-61D2-4A87-BC48-45D64F2010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" y="450"/>
              <a:ext cx="6" cy="5"/>
            </a:xfrm>
            <a:custGeom>
              <a:avLst/>
              <a:gdLst>
                <a:gd name="T0" fmla="*/ 0 w 520"/>
                <a:gd name="T1" fmla="*/ 0 h 519"/>
                <a:gd name="T2" fmla="*/ 520 w 520"/>
                <a:gd name="T3" fmla="*/ 0 h 519"/>
                <a:gd name="T4" fmla="*/ 520 w 520"/>
                <a:gd name="T5" fmla="*/ 519 h 519"/>
                <a:gd name="T6" fmla="*/ 0 w 520"/>
                <a:gd name="T7" fmla="*/ 519 h 519"/>
                <a:gd name="T8" fmla="*/ 0 w 520"/>
                <a:gd name="T9" fmla="*/ 0 h 519"/>
                <a:gd name="T10" fmla="*/ 0 w 520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0" h="519">
                  <a:moveTo>
                    <a:pt x="0" y="0"/>
                  </a:moveTo>
                  <a:lnTo>
                    <a:pt x="520" y="0"/>
                  </a:lnTo>
                  <a:lnTo>
                    <a:pt x="520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550">
              <a:extLst>
                <a:ext uri="{FF2B5EF4-FFF2-40B4-BE49-F238E27FC236}">
                  <a16:creationId xmlns:a16="http://schemas.microsoft.com/office/drawing/2014/main" id="{E8D6F5F9-BC73-453A-8B54-93CE18ADA5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" y="461"/>
              <a:ext cx="128" cy="6"/>
            </a:xfrm>
            <a:custGeom>
              <a:avLst/>
              <a:gdLst>
                <a:gd name="T0" fmla="*/ 0 w 11945"/>
                <a:gd name="T1" fmla="*/ 0 h 520"/>
                <a:gd name="T2" fmla="*/ 11945 w 11945"/>
                <a:gd name="T3" fmla="*/ 0 h 520"/>
                <a:gd name="T4" fmla="*/ 11945 w 11945"/>
                <a:gd name="T5" fmla="*/ 520 h 520"/>
                <a:gd name="T6" fmla="*/ 0 w 11945"/>
                <a:gd name="T7" fmla="*/ 520 h 520"/>
                <a:gd name="T8" fmla="*/ 0 w 11945"/>
                <a:gd name="T9" fmla="*/ 0 h 520"/>
                <a:gd name="T10" fmla="*/ 0 w 11945"/>
                <a:gd name="T11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45" h="520">
                  <a:moveTo>
                    <a:pt x="0" y="0"/>
                  </a:moveTo>
                  <a:lnTo>
                    <a:pt x="11945" y="0"/>
                  </a:lnTo>
                  <a:lnTo>
                    <a:pt x="11945" y="520"/>
                  </a:lnTo>
                  <a:lnTo>
                    <a:pt x="0" y="520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551">
              <a:extLst>
                <a:ext uri="{FF2B5EF4-FFF2-40B4-BE49-F238E27FC236}">
                  <a16:creationId xmlns:a16="http://schemas.microsoft.com/office/drawing/2014/main" id="{02EC35AA-DAE1-49FE-A088-D91B59B5C0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" y="473"/>
              <a:ext cx="34" cy="34"/>
            </a:xfrm>
            <a:custGeom>
              <a:avLst/>
              <a:gdLst>
                <a:gd name="T0" fmla="*/ 2810 w 3177"/>
                <a:gd name="T1" fmla="*/ 0 h 3177"/>
                <a:gd name="T2" fmla="*/ 2150 w 3177"/>
                <a:gd name="T3" fmla="*/ 660 h 3177"/>
                <a:gd name="T4" fmla="*/ 423 w 3177"/>
                <a:gd name="T5" fmla="*/ 922 h 3177"/>
                <a:gd name="T6" fmla="*/ 510 w 3177"/>
                <a:gd name="T7" fmla="*/ 2667 h 3177"/>
                <a:gd name="T8" fmla="*/ 2255 w 3177"/>
                <a:gd name="T9" fmla="*/ 2754 h 3177"/>
                <a:gd name="T10" fmla="*/ 2517 w 3177"/>
                <a:gd name="T11" fmla="*/ 1027 h 3177"/>
                <a:gd name="T12" fmla="*/ 3177 w 3177"/>
                <a:gd name="T13" fmla="*/ 368 h 3177"/>
                <a:gd name="T14" fmla="*/ 2810 w 3177"/>
                <a:gd name="T15" fmla="*/ 0 h 3177"/>
                <a:gd name="T16" fmla="*/ 1435 w 3177"/>
                <a:gd name="T17" fmla="*/ 2521 h 3177"/>
                <a:gd name="T18" fmla="*/ 656 w 3177"/>
                <a:gd name="T19" fmla="*/ 1742 h 3177"/>
                <a:gd name="T20" fmla="*/ 1435 w 3177"/>
                <a:gd name="T21" fmla="*/ 963 h 3177"/>
                <a:gd name="T22" fmla="*/ 1769 w 3177"/>
                <a:gd name="T23" fmla="*/ 1041 h 3177"/>
                <a:gd name="T24" fmla="*/ 1252 w 3177"/>
                <a:gd name="T25" fmla="*/ 1558 h 3177"/>
                <a:gd name="T26" fmla="*/ 1619 w 3177"/>
                <a:gd name="T27" fmla="*/ 1925 h 3177"/>
                <a:gd name="T28" fmla="*/ 2136 w 3177"/>
                <a:gd name="T29" fmla="*/ 1408 h 3177"/>
                <a:gd name="T30" fmla="*/ 2214 w 3177"/>
                <a:gd name="T31" fmla="*/ 1742 h 3177"/>
                <a:gd name="T32" fmla="*/ 1435 w 3177"/>
                <a:gd name="T33" fmla="*/ 2521 h 3177"/>
                <a:gd name="T34" fmla="*/ 1435 w 3177"/>
                <a:gd name="T35" fmla="*/ 2521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7" h="3177">
                  <a:moveTo>
                    <a:pt x="2810" y="0"/>
                  </a:moveTo>
                  <a:lnTo>
                    <a:pt x="2150" y="660"/>
                  </a:lnTo>
                  <a:cubicBezTo>
                    <a:pt x="1592" y="291"/>
                    <a:pt x="846" y="404"/>
                    <a:pt x="423" y="922"/>
                  </a:cubicBezTo>
                  <a:cubicBezTo>
                    <a:pt x="0" y="1440"/>
                    <a:pt x="38" y="2194"/>
                    <a:pt x="510" y="2667"/>
                  </a:cubicBezTo>
                  <a:cubicBezTo>
                    <a:pt x="983" y="3140"/>
                    <a:pt x="1737" y="3177"/>
                    <a:pt x="2255" y="2754"/>
                  </a:cubicBezTo>
                  <a:cubicBezTo>
                    <a:pt x="2773" y="2331"/>
                    <a:pt x="2886" y="1585"/>
                    <a:pt x="2517" y="1027"/>
                  </a:cubicBezTo>
                  <a:lnTo>
                    <a:pt x="3177" y="368"/>
                  </a:lnTo>
                  <a:lnTo>
                    <a:pt x="2810" y="0"/>
                  </a:lnTo>
                  <a:close/>
                  <a:moveTo>
                    <a:pt x="1435" y="2521"/>
                  </a:moveTo>
                  <a:cubicBezTo>
                    <a:pt x="1005" y="2521"/>
                    <a:pt x="656" y="2172"/>
                    <a:pt x="656" y="1742"/>
                  </a:cubicBezTo>
                  <a:cubicBezTo>
                    <a:pt x="656" y="1312"/>
                    <a:pt x="1005" y="963"/>
                    <a:pt x="1435" y="963"/>
                  </a:cubicBezTo>
                  <a:cubicBezTo>
                    <a:pt x="1551" y="963"/>
                    <a:pt x="1665" y="990"/>
                    <a:pt x="1769" y="1041"/>
                  </a:cubicBezTo>
                  <a:lnTo>
                    <a:pt x="1252" y="1558"/>
                  </a:lnTo>
                  <a:lnTo>
                    <a:pt x="1619" y="1925"/>
                  </a:lnTo>
                  <a:lnTo>
                    <a:pt x="2136" y="1408"/>
                  </a:lnTo>
                  <a:cubicBezTo>
                    <a:pt x="2187" y="1512"/>
                    <a:pt x="2214" y="1626"/>
                    <a:pt x="2214" y="1742"/>
                  </a:cubicBezTo>
                  <a:cubicBezTo>
                    <a:pt x="2214" y="2172"/>
                    <a:pt x="1865" y="2521"/>
                    <a:pt x="1435" y="2521"/>
                  </a:cubicBezTo>
                  <a:close/>
                  <a:moveTo>
                    <a:pt x="1435" y="2521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552">
              <a:extLst>
                <a:ext uri="{FF2B5EF4-FFF2-40B4-BE49-F238E27FC236}">
                  <a16:creationId xmlns:a16="http://schemas.microsoft.com/office/drawing/2014/main" id="{E7BD11F1-E926-4D00-9BFE-90969A82E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483"/>
              <a:ext cx="48" cy="6"/>
            </a:xfrm>
            <a:custGeom>
              <a:avLst/>
              <a:gdLst>
                <a:gd name="T0" fmla="*/ 0 w 4414"/>
                <a:gd name="T1" fmla="*/ 0 h 519"/>
                <a:gd name="T2" fmla="*/ 4414 w 4414"/>
                <a:gd name="T3" fmla="*/ 0 h 519"/>
                <a:gd name="T4" fmla="*/ 4414 w 4414"/>
                <a:gd name="T5" fmla="*/ 519 h 519"/>
                <a:gd name="T6" fmla="*/ 0 w 4414"/>
                <a:gd name="T7" fmla="*/ 519 h 519"/>
                <a:gd name="T8" fmla="*/ 0 w 4414"/>
                <a:gd name="T9" fmla="*/ 0 h 519"/>
                <a:gd name="T10" fmla="*/ 0 w 4414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14" h="519">
                  <a:moveTo>
                    <a:pt x="0" y="0"/>
                  </a:moveTo>
                  <a:lnTo>
                    <a:pt x="4414" y="0"/>
                  </a:lnTo>
                  <a:lnTo>
                    <a:pt x="4414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553">
              <a:extLst>
                <a:ext uri="{FF2B5EF4-FFF2-40B4-BE49-F238E27FC236}">
                  <a16:creationId xmlns:a16="http://schemas.microsoft.com/office/drawing/2014/main" id="{6FB40223-78DD-4773-8CE9-F20F70D38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495"/>
              <a:ext cx="20" cy="5"/>
            </a:xfrm>
            <a:custGeom>
              <a:avLst/>
              <a:gdLst>
                <a:gd name="T0" fmla="*/ 0 w 1817"/>
                <a:gd name="T1" fmla="*/ 0 h 519"/>
                <a:gd name="T2" fmla="*/ 1817 w 1817"/>
                <a:gd name="T3" fmla="*/ 0 h 519"/>
                <a:gd name="T4" fmla="*/ 1817 w 1817"/>
                <a:gd name="T5" fmla="*/ 519 h 519"/>
                <a:gd name="T6" fmla="*/ 0 w 1817"/>
                <a:gd name="T7" fmla="*/ 519 h 519"/>
                <a:gd name="T8" fmla="*/ 0 w 1817"/>
                <a:gd name="T9" fmla="*/ 0 h 519"/>
                <a:gd name="T10" fmla="*/ 0 w 181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7" h="519">
                  <a:moveTo>
                    <a:pt x="0" y="0"/>
                  </a:moveTo>
                  <a:lnTo>
                    <a:pt x="1817" y="0"/>
                  </a:lnTo>
                  <a:lnTo>
                    <a:pt x="181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554">
              <a:extLst>
                <a:ext uri="{FF2B5EF4-FFF2-40B4-BE49-F238E27FC236}">
                  <a16:creationId xmlns:a16="http://schemas.microsoft.com/office/drawing/2014/main" id="{8A59DAA9-2539-4CB8-BE54-C7C84FD863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" y="495"/>
              <a:ext cx="39" cy="5"/>
            </a:xfrm>
            <a:custGeom>
              <a:avLst/>
              <a:gdLst>
                <a:gd name="T0" fmla="*/ 0 w 3635"/>
                <a:gd name="T1" fmla="*/ 0 h 519"/>
                <a:gd name="T2" fmla="*/ 3635 w 3635"/>
                <a:gd name="T3" fmla="*/ 0 h 519"/>
                <a:gd name="T4" fmla="*/ 3635 w 3635"/>
                <a:gd name="T5" fmla="*/ 519 h 519"/>
                <a:gd name="T6" fmla="*/ 0 w 3635"/>
                <a:gd name="T7" fmla="*/ 519 h 519"/>
                <a:gd name="T8" fmla="*/ 0 w 3635"/>
                <a:gd name="T9" fmla="*/ 0 h 519"/>
                <a:gd name="T10" fmla="*/ 0 w 3635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5" h="519">
                  <a:moveTo>
                    <a:pt x="0" y="0"/>
                  </a:moveTo>
                  <a:lnTo>
                    <a:pt x="3635" y="0"/>
                  </a:lnTo>
                  <a:lnTo>
                    <a:pt x="3635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555">
              <a:extLst>
                <a:ext uri="{FF2B5EF4-FFF2-40B4-BE49-F238E27FC236}">
                  <a16:creationId xmlns:a16="http://schemas.microsoft.com/office/drawing/2014/main" id="{1F707D72-D106-4BBE-A7CF-963832F81D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" y="483"/>
              <a:ext cx="28" cy="6"/>
            </a:xfrm>
            <a:custGeom>
              <a:avLst/>
              <a:gdLst>
                <a:gd name="T0" fmla="*/ 0 w 2597"/>
                <a:gd name="T1" fmla="*/ 0 h 519"/>
                <a:gd name="T2" fmla="*/ 2597 w 2597"/>
                <a:gd name="T3" fmla="*/ 0 h 519"/>
                <a:gd name="T4" fmla="*/ 2597 w 2597"/>
                <a:gd name="T5" fmla="*/ 519 h 519"/>
                <a:gd name="T6" fmla="*/ 0 w 2597"/>
                <a:gd name="T7" fmla="*/ 519 h 519"/>
                <a:gd name="T8" fmla="*/ 0 w 2597"/>
                <a:gd name="T9" fmla="*/ 0 h 519"/>
                <a:gd name="T10" fmla="*/ 0 w 259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7" h="519">
                  <a:moveTo>
                    <a:pt x="0" y="0"/>
                  </a:moveTo>
                  <a:lnTo>
                    <a:pt x="2597" y="0"/>
                  </a:lnTo>
                  <a:lnTo>
                    <a:pt x="259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556">
              <a:extLst>
                <a:ext uri="{FF2B5EF4-FFF2-40B4-BE49-F238E27FC236}">
                  <a16:creationId xmlns:a16="http://schemas.microsoft.com/office/drawing/2014/main" id="{C239D631-6140-46B4-91B4-8534D3DF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" y="506"/>
              <a:ext cx="34" cy="35"/>
            </a:xfrm>
            <a:custGeom>
              <a:avLst/>
              <a:gdLst>
                <a:gd name="T0" fmla="*/ 2810 w 3177"/>
                <a:gd name="T1" fmla="*/ 0 h 3178"/>
                <a:gd name="T2" fmla="*/ 2150 w 3177"/>
                <a:gd name="T3" fmla="*/ 660 h 3178"/>
                <a:gd name="T4" fmla="*/ 423 w 3177"/>
                <a:gd name="T5" fmla="*/ 922 h 3178"/>
                <a:gd name="T6" fmla="*/ 510 w 3177"/>
                <a:gd name="T7" fmla="*/ 2667 h 3178"/>
                <a:gd name="T8" fmla="*/ 2255 w 3177"/>
                <a:gd name="T9" fmla="*/ 2754 h 3178"/>
                <a:gd name="T10" fmla="*/ 2517 w 3177"/>
                <a:gd name="T11" fmla="*/ 1027 h 3178"/>
                <a:gd name="T12" fmla="*/ 3177 w 3177"/>
                <a:gd name="T13" fmla="*/ 368 h 3178"/>
                <a:gd name="T14" fmla="*/ 2810 w 3177"/>
                <a:gd name="T15" fmla="*/ 0 h 3178"/>
                <a:gd name="T16" fmla="*/ 1435 w 3177"/>
                <a:gd name="T17" fmla="*/ 2521 h 3178"/>
                <a:gd name="T18" fmla="*/ 656 w 3177"/>
                <a:gd name="T19" fmla="*/ 1742 h 3178"/>
                <a:gd name="T20" fmla="*/ 1435 w 3177"/>
                <a:gd name="T21" fmla="*/ 963 h 3178"/>
                <a:gd name="T22" fmla="*/ 1769 w 3177"/>
                <a:gd name="T23" fmla="*/ 1041 h 3178"/>
                <a:gd name="T24" fmla="*/ 1252 w 3177"/>
                <a:gd name="T25" fmla="*/ 1558 h 3178"/>
                <a:gd name="T26" fmla="*/ 1619 w 3177"/>
                <a:gd name="T27" fmla="*/ 1925 h 3178"/>
                <a:gd name="T28" fmla="*/ 2136 w 3177"/>
                <a:gd name="T29" fmla="*/ 1408 h 3178"/>
                <a:gd name="T30" fmla="*/ 2214 w 3177"/>
                <a:gd name="T31" fmla="*/ 1742 h 3178"/>
                <a:gd name="T32" fmla="*/ 1435 w 3177"/>
                <a:gd name="T33" fmla="*/ 2521 h 3178"/>
                <a:gd name="T34" fmla="*/ 1435 w 3177"/>
                <a:gd name="T35" fmla="*/ 2521 h 3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7" h="3178">
                  <a:moveTo>
                    <a:pt x="2810" y="0"/>
                  </a:moveTo>
                  <a:lnTo>
                    <a:pt x="2150" y="660"/>
                  </a:lnTo>
                  <a:cubicBezTo>
                    <a:pt x="1592" y="291"/>
                    <a:pt x="846" y="404"/>
                    <a:pt x="423" y="922"/>
                  </a:cubicBezTo>
                  <a:cubicBezTo>
                    <a:pt x="0" y="1440"/>
                    <a:pt x="38" y="2194"/>
                    <a:pt x="510" y="2667"/>
                  </a:cubicBezTo>
                  <a:cubicBezTo>
                    <a:pt x="983" y="3140"/>
                    <a:pt x="1737" y="3178"/>
                    <a:pt x="2255" y="2754"/>
                  </a:cubicBezTo>
                  <a:cubicBezTo>
                    <a:pt x="2773" y="2331"/>
                    <a:pt x="2886" y="1585"/>
                    <a:pt x="2517" y="1027"/>
                  </a:cubicBezTo>
                  <a:lnTo>
                    <a:pt x="3177" y="368"/>
                  </a:lnTo>
                  <a:lnTo>
                    <a:pt x="2810" y="0"/>
                  </a:lnTo>
                  <a:close/>
                  <a:moveTo>
                    <a:pt x="1435" y="2521"/>
                  </a:moveTo>
                  <a:cubicBezTo>
                    <a:pt x="1005" y="2521"/>
                    <a:pt x="656" y="2172"/>
                    <a:pt x="656" y="1742"/>
                  </a:cubicBezTo>
                  <a:cubicBezTo>
                    <a:pt x="656" y="1312"/>
                    <a:pt x="1005" y="963"/>
                    <a:pt x="1435" y="963"/>
                  </a:cubicBezTo>
                  <a:cubicBezTo>
                    <a:pt x="1551" y="963"/>
                    <a:pt x="1665" y="990"/>
                    <a:pt x="1769" y="1041"/>
                  </a:cubicBezTo>
                  <a:lnTo>
                    <a:pt x="1252" y="1558"/>
                  </a:lnTo>
                  <a:lnTo>
                    <a:pt x="1619" y="1925"/>
                  </a:lnTo>
                  <a:lnTo>
                    <a:pt x="2136" y="1408"/>
                  </a:lnTo>
                  <a:cubicBezTo>
                    <a:pt x="2187" y="1512"/>
                    <a:pt x="2214" y="1626"/>
                    <a:pt x="2214" y="1742"/>
                  </a:cubicBezTo>
                  <a:cubicBezTo>
                    <a:pt x="2214" y="2172"/>
                    <a:pt x="1865" y="2521"/>
                    <a:pt x="1435" y="2521"/>
                  </a:cubicBezTo>
                  <a:close/>
                  <a:moveTo>
                    <a:pt x="1435" y="2521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557">
              <a:extLst>
                <a:ext uri="{FF2B5EF4-FFF2-40B4-BE49-F238E27FC236}">
                  <a16:creationId xmlns:a16="http://schemas.microsoft.com/office/drawing/2014/main" id="{5054FA27-8D90-4985-A740-BD9D8D5005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17"/>
              <a:ext cx="48" cy="5"/>
            </a:xfrm>
            <a:custGeom>
              <a:avLst/>
              <a:gdLst>
                <a:gd name="T0" fmla="*/ 0 w 4414"/>
                <a:gd name="T1" fmla="*/ 0 h 519"/>
                <a:gd name="T2" fmla="*/ 4414 w 4414"/>
                <a:gd name="T3" fmla="*/ 0 h 519"/>
                <a:gd name="T4" fmla="*/ 4414 w 4414"/>
                <a:gd name="T5" fmla="*/ 519 h 519"/>
                <a:gd name="T6" fmla="*/ 0 w 4414"/>
                <a:gd name="T7" fmla="*/ 519 h 519"/>
                <a:gd name="T8" fmla="*/ 0 w 4414"/>
                <a:gd name="T9" fmla="*/ 0 h 519"/>
                <a:gd name="T10" fmla="*/ 0 w 4414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14" h="519">
                  <a:moveTo>
                    <a:pt x="0" y="0"/>
                  </a:moveTo>
                  <a:lnTo>
                    <a:pt x="4414" y="0"/>
                  </a:lnTo>
                  <a:lnTo>
                    <a:pt x="4414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1558">
              <a:extLst>
                <a:ext uri="{FF2B5EF4-FFF2-40B4-BE49-F238E27FC236}">
                  <a16:creationId xmlns:a16="http://schemas.microsoft.com/office/drawing/2014/main" id="{CA44F0BE-0646-439E-B095-4511344230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28"/>
              <a:ext cx="20" cy="6"/>
            </a:xfrm>
            <a:custGeom>
              <a:avLst/>
              <a:gdLst>
                <a:gd name="T0" fmla="*/ 0 w 1817"/>
                <a:gd name="T1" fmla="*/ 0 h 519"/>
                <a:gd name="T2" fmla="*/ 1817 w 1817"/>
                <a:gd name="T3" fmla="*/ 0 h 519"/>
                <a:gd name="T4" fmla="*/ 1817 w 1817"/>
                <a:gd name="T5" fmla="*/ 519 h 519"/>
                <a:gd name="T6" fmla="*/ 0 w 1817"/>
                <a:gd name="T7" fmla="*/ 519 h 519"/>
                <a:gd name="T8" fmla="*/ 0 w 1817"/>
                <a:gd name="T9" fmla="*/ 0 h 519"/>
                <a:gd name="T10" fmla="*/ 0 w 181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7" h="519">
                  <a:moveTo>
                    <a:pt x="0" y="0"/>
                  </a:moveTo>
                  <a:lnTo>
                    <a:pt x="1817" y="0"/>
                  </a:lnTo>
                  <a:lnTo>
                    <a:pt x="181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1559">
              <a:extLst>
                <a:ext uri="{FF2B5EF4-FFF2-40B4-BE49-F238E27FC236}">
                  <a16:creationId xmlns:a16="http://schemas.microsoft.com/office/drawing/2014/main" id="{27BDC1CF-E193-4C3B-AA6B-05C0B0785D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" y="528"/>
              <a:ext cx="22" cy="6"/>
            </a:xfrm>
            <a:custGeom>
              <a:avLst/>
              <a:gdLst>
                <a:gd name="T0" fmla="*/ 0 w 2077"/>
                <a:gd name="T1" fmla="*/ 0 h 519"/>
                <a:gd name="T2" fmla="*/ 2077 w 2077"/>
                <a:gd name="T3" fmla="*/ 0 h 519"/>
                <a:gd name="T4" fmla="*/ 2077 w 2077"/>
                <a:gd name="T5" fmla="*/ 519 h 519"/>
                <a:gd name="T6" fmla="*/ 0 w 2077"/>
                <a:gd name="T7" fmla="*/ 519 h 519"/>
                <a:gd name="T8" fmla="*/ 0 w 2077"/>
                <a:gd name="T9" fmla="*/ 0 h 519"/>
                <a:gd name="T10" fmla="*/ 0 w 207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7" h="519">
                  <a:moveTo>
                    <a:pt x="0" y="0"/>
                  </a:moveTo>
                  <a:lnTo>
                    <a:pt x="2077" y="0"/>
                  </a:lnTo>
                  <a:lnTo>
                    <a:pt x="207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1560">
              <a:extLst>
                <a:ext uri="{FF2B5EF4-FFF2-40B4-BE49-F238E27FC236}">
                  <a16:creationId xmlns:a16="http://schemas.microsoft.com/office/drawing/2014/main" id="{4AD76AC4-DD42-430D-80B1-255215F144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" y="517"/>
              <a:ext cx="12" cy="5"/>
            </a:xfrm>
            <a:custGeom>
              <a:avLst/>
              <a:gdLst>
                <a:gd name="T0" fmla="*/ 0 w 1039"/>
                <a:gd name="T1" fmla="*/ 0 h 519"/>
                <a:gd name="T2" fmla="*/ 1039 w 1039"/>
                <a:gd name="T3" fmla="*/ 0 h 519"/>
                <a:gd name="T4" fmla="*/ 1039 w 1039"/>
                <a:gd name="T5" fmla="*/ 519 h 519"/>
                <a:gd name="T6" fmla="*/ 0 w 1039"/>
                <a:gd name="T7" fmla="*/ 519 h 519"/>
                <a:gd name="T8" fmla="*/ 0 w 1039"/>
                <a:gd name="T9" fmla="*/ 0 h 519"/>
                <a:gd name="T10" fmla="*/ 0 w 1039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9" h="519">
                  <a:moveTo>
                    <a:pt x="0" y="0"/>
                  </a:moveTo>
                  <a:lnTo>
                    <a:pt x="1039" y="0"/>
                  </a:lnTo>
                  <a:lnTo>
                    <a:pt x="1039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1561">
              <a:extLst>
                <a:ext uri="{FF2B5EF4-FFF2-40B4-BE49-F238E27FC236}">
                  <a16:creationId xmlns:a16="http://schemas.microsoft.com/office/drawing/2014/main" id="{400EF93C-6BE8-4ABD-B7F5-DD8602BFBB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" y="540"/>
              <a:ext cx="34" cy="34"/>
            </a:xfrm>
            <a:custGeom>
              <a:avLst/>
              <a:gdLst>
                <a:gd name="T0" fmla="*/ 2810 w 3177"/>
                <a:gd name="T1" fmla="*/ 0 h 3177"/>
                <a:gd name="T2" fmla="*/ 2150 w 3177"/>
                <a:gd name="T3" fmla="*/ 659 h 3177"/>
                <a:gd name="T4" fmla="*/ 423 w 3177"/>
                <a:gd name="T5" fmla="*/ 921 h 3177"/>
                <a:gd name="T6" fmla="*/ 510 w 3177"/>
                <a:gd name="T7" fmla="*/ 2666 h 3177"/>
                <a:gd name="T8" fmla="*/ 2255 w 3177"/>
                <a:gd name="T9" fmla="*/ 2754 h 3177"/>
                <a:gd name="T10" fmla="*/ 2517 w 3177"/>
                <a:gd name="T11" fmla="*/ 1026 h 3177"/>
                <a:gd name="T12" fmla="*/ 3177 w 3177"/>
                <a:gd name="T13" fmla="*/ 367 h 3177"/>
                <a:gd name="T14" fmla="*/ 2810 w 3177"/>
                <a:gd name="T15" fmla="*/ 0 h 3177"/>
                <a:gd name="T16" fmla="*/ 1435 w 3177"/>
                <a:gd name="T17" fmla="*/ 2520 h 3177"/>
                <a:gd name="T18" fmla="*/ 656 w 3177"/>
                <a:gd name="T19" fmla="*/ 1741 h 3177"/>
                <a:gd name="T20" fmla="*/ 1435 w 3177"/>
                <a:gd name="T21" fmla="*/ 962 h 3177"/>
                <a:gd name="T22" fmla="*/ 1769 w 3177"/>
                <a:gd name="T23" fmla="*/ 1040 h 3177"/>
                <a:gd name="T24" fmla="*/ 1252 w 3177"/>
                <a:gd name="T25" fmla="*/ 1557 h 3177"/>
                <a:gd name="T26" fmla="*/ 1619 w 3177"/>
                <a:gd name="T27" fmla="*/ 1925 h 3177"/>
                <a:gd name="T28" fmla="*/ 2136 w 3177"/>
                <a:gd name="T29" fmla="*/ 1408 h 3177"/>
                <a:gd name="T30" fmla="*/ 2214 w 3177"/>
                <a:gd name="T31" fmla="*/ 1741 h 3177"/>
                <a:gd name="T32" fmla="*/ 1435 w 3177"/>
                <a:gd name="T33" fmla="*/ 2520 h 3177"/>
                <a:gd name="T34" fmla="*/ 1435 w 3177"/>
                <a:gd name="T35" fmla="*/ 252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7" h="3177">
                  <a:moveTo>
                    <a:pt x="2810" y="0"/>
                  </a:moveTo>
                  <a:lnTo>
                    <a:pt x="2150" y="659"/>
                  </a:lnTo>
                  <a:cubicBezTo>
                    <a:pt x="1592" y="290"/>
                    <a:pt x="846" y="403"/>
                    <a:pt x="423" y="921"/>
                  </a:cubicBezTo>
                  <a:cubicBezTo>
                    <a:pt x="0" y="1439"/>
                    <a:pt x="38" y="2193"/>
                    <a:pt x="510" y="2666"/>
                  </a:cubicBezTo>
                  <a:cubicBezTo>
                    <a:pt x="983" y="3139"/>
                    <a:pt x="1737" y="3177"/>
                    <a:pt x="2255" y="2754"/>
                  </a:cubicBezTo>
                  <a:cubicBezTo>
                    <a:pt x="2773" y="2330"/>
                    <a:pt x="2886" y="1584"/>
                    <a:pt x="2517" y="1026"/>
                  </a:cubicBezTo>
                  <a:lnTo>
                    <a:pt x="3177" y="367"/>
                  </a:lnTo>
                  <a:lnTo>
                    <a:pt x="2810" y="0"/>
                  </a:lnTo>
                  <a:close/>
                  <a:moveTo>
                    <a:pt x="1435" y="2520"/>
                  </a:moveTo>
                  <a:cubicBezTo>
                    <a:pt x="1005" y="2520"/>
                    <a:pt x="656" y="2171"/>
                    <a:pt x="656" y="1741"/>
                  </a:cubicBezTo>
                  <a:cubicBezTo>
                    <a:pt x="656" y="1311"/>
                    <a:pt x="1005" y="962"/>
                    <a:pt x="1435" y="962"/>
                  </a:cubicBezTo>
                  <a:cubicBezTo>
                    <a:pt x="1551" y="963"/>
                    <a:pt x="1665" y="989"/>
                    <a:pt x="1769" y="1040"/>
                  </a:cubicBezTo>
                  <a:lnTo>
                    <a:pt x="1252" y="1557"/>
                  </a:lnTo>
                  <a:lnTo>
                    <a:pt x="1619" y="1925"/>
                  </a:lnTo>
                  <a:lnTo>
                    <a:pt x="2136" y="1408"/>
                  </a:lnTo>
                  <a:cubicBezTo>
                    <a:pt x="2187" y="1511"/>
                    <a:pt x="2214" y="1625"/>
                    <a:pt x="2214" y="1741"/>
                  </a:cubicBezTo>
                  <a:cubicBezTo>
                    <a:pt x="2214" y="2171"/>
                    <a:pt x="1865" y="2520"/>
                    <a:pt x="1435" y="2520"/>
                  </a:cubicBezTo>
                  <a:close/>
                  <a:moveTo>
                    <a:pt x="1435" y="252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1562">
              <a:extLst>
                <a:ext uri="{FF2B5EF4-FFF2-40B4-BE49-F238E27FC236}">
                  <a16:creationId xmlns:a16="http://schemas.microsoft.com/office/drawing/2014/main" id="{F778D55D-EAF7-4CE6-AAFA-80434156FC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50"/>
              <a:ext cx="37" cy="6"/>
            </a:xfrm>
            <a:custGeom>
              <a:avLst/>
              <a:gdLst>
                <a:gd name="T0" fmla="*/ 0 w 3375"/>
                <a:gd name="T1" fmla="*/ 0 h 520"/>
                <a:gd name="T2" fmla="*/ 3375 w 3375"/>
                <a:gd name="T3" fmla="*/ 0 h 520"/>
                <a:gd name="T4" fmla="*/ 3375 w 3375"/>
                <a:gd name="T5" fmla="*/ 520 h 520"/>
                <a:gd name="T6" fmla="*/ 0 w 3375"/>
                <a:gd name="T7" fmla="*/ 520 h 520"/>
                <a:gd name="T8" fmla="*/ 0 w 3375"/>
                <a:gd name="T9" fmla="*/ 0 h 520"/>
                <a:gd name="T10" fmla="*/ 0 w 3375"/>
                <a:gd name="T11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75" h="520">
                  <a:moveTo>
                    <a:pt x="0" y="0"/>
                  </a:moveTo>
                  <a:lnTo>
                    <a:pt x="3375" y="0"/>
                  </a:lnTo>
                  <a:lnTo>
                    <a:pt x="3375" y="520"/>
                  </a:lnTo>
                  <a:lnTo>
                    <a:pt x="0" y="520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1563">
              <a:extLst>
                <a:ext uri="{FF2B5EF4-FFF2-40B4-BE49-F238E27FC236}">
                  <a16:creationId xmlns:a16="http://schemas.microsoft.com/office/drawing/2014/main" id="{0D97F9E4-F1C9-4BFA-A0B0-44D372C08B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" y="561"/>
              <a:ext cx="20" cy="6"/>
            </a:xfrm>
            <a:custGeom>
              <a:avLst/>
              <a:gdLst>
                <a:gd name="T0" fmla="*/ 0 w 1817"/>
                <a:gd name="T1" fmla="*/ 0 h 519"/>
                <a:gd name="T2" fmla="*/ 1817 w 1817"/>
                <a:gd name="T3" fmla="*/ 0 h 519"/>
                <a:gd name="T4" fmla="*/ 1817 w 1817"/>
                <a:gd name="T5" fmla="*/ 519 h 519"/>
                <a:gd name="T6" fmla="*/ 0 w 1817"/>
                <a:gd name="T7" fmla="*/ 519 h 519"/>
                <a:gd name="T8" fmla="*/ 0 w 1817"/>
                <a:gd name="T9" fmla="*/ 0 h 519"/>
                <a:gd name="T10" fmla="*/ 0 w 1817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7" h="519">
                  <a:moveTo>
                    <a:pt x="0" y="0"/>
                  </a:moveTo>
                  <a:lnTo>
                    <a:pt x="1817" y="0"/>
                  </a:lnTo>
                  <a:lnTo>
                    <a:pt x="1817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1564">
              <a:extLst>
                <a:ext uri="{FF2B5EF4-FFF2-40B4-BE49-F238E27FC236}">
                  <a16:creationId xmlns:a16="http://schemas.microsoft.com/office/drawing/2014/main" id="{206C411A-80E1-4980-85BC-F3110CFF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" y="561"/>
              <a:ext cx="11" cy="6"/>
            </a:xfrm>
            <a:custGeom>
              <a:avLst/>
              <a:gdLst>
                <a:gd name="T0" fmla="*/ 0 w 1038"/>
                <a:gd name="T1" fmla="*/ 0 h 519"/>
                <a:gd name="T2" fmla="*/ 1038 w 1038"/>
                <a:gd name="T3" fmla="*/ 0 h 519"/>
                <a:gd name="T4" fmla="*/ 1038 w 1038"/>
                <a:gd name="T5" fmla="*/ 519 h 519"/>
                <a:gd name="T6" fmla="*/ 0 w 1038"/>
                <a:gd name="T7" fmla="*/ 519 h 519"/>
                <a:gd name="T8" fmla="*/ 0 w 1038"/>
                <a:gd name="T9" fmla="*/ 0 h 519"/>
                <a:gd name="T10" fmla="*/ 0 w 1038"/>
                <a:gd name="T1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8" h="519">
                  <a:moveTo>
                    <a:pt x="0" y="0"/>
                  </a:moveTo>
                  <a:lnTo>
                    <a:pt x="1038" y="0"/>
                  </a:lnTo>
                  <a:lnTo>
                    <a:pt x="1038" y="519"/>
                  </a:lnTo>
                  <a:lnTo>
                    <a:pt x="0" y="51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1565">
              <a:extLst>
                <a:ext uri="{FF2B5EF4-FFF2-40B4-BE49-F238E27FC236}">
                  <a16:creationId xmlns:a16="http://schemas.microsoft.com/office/drawing/2014/main" id="{74792573-1496-477F-8872-1A4172F1F1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" y="522"/>
              <a:ext cx="84" cy="84"/>
            </a:xfrm>
            <a:custGeom>
              <a:avLst/>
              <a:gdLst>
                <a:gd name="T0" fmla="*/ 3895 w 7790"/>
                <a:gd name="T1" fmla="*/ 7791 h 7791"/>
                <a:gd name="T2" fmla="*/ 7790 w 7790"/>
                <a:gd name="T3" fmla="*/ 3896 h 7791"/>
                <a:gd name="T4" fmla="*/ 3895 w 7790"/>
                <a:gd name="T5" fmla="*/ 0 h 7791"/>
                <a:gd name="T6" fmla="*/ 0 w 7790"/>
                <a:gd name="T7" fmla="*/ 3896 h 7791"/>
                <a:gd name="T8" fmla="*/ 3895 w 7790"/>
                <a:gd name="T9" fmla="*/ 7791 h 7791"/>
                <a:gd name="T10" fmla="*/ 3895 w 7790"/>
                <a:gd name="T11" fmla="*/ 520 h 7791"/>
                <a:gd name="T12" fmla="*/ 7271 w 7790"/>
                <a:gd name="T13" fmla="*/ 3896 h 7791"/>
                <a:gd name="T14" fmla="*/ 3895 w 7790"/>
                <a:gd name="T15" fmla="*/ 7271 h 7791"/>
                <a:gd name="T16" fmla="*/ 519 w 7790"/>
                <a:gd name="T17" fmla="*/ 3896 h 7791"/>
                <a:gd name="T18" fmla="*/ 3895 w 7790"/>
                <a:gd name="T19" fmla="*/ 520 h 7791"/>
                <a:gd name="T20" fmla="*/ 3895 w 7790"/>
                <a:gd name="T21" fmla="*/ 520 h 7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90" h="7791">
                  <a:moveTo>
                    <a:pt x="3895" y="7791"/>
                  </a:moveTo>
                  <a:cubicBezTo>
                    <a:pt x="6046" y="7791"/>
                    <a:pt x="7790" y="6047"/>
                    <a:pt x="7790" y="3896"/>
                  </a:cubicBezTo>
                  <a:cubicBezTo>
                    <a:pt x="7790" y="1744"/>
                    <a:pt x="6046" y="0"/>
                    <a:pt x="3895" y="0"/>
                  </a:cubicBezTo>
                  <a:cubicBezTo>
                    <a:pt x="1744" y="0"/>
                    <a:pt x="0" y="1744"/>
                    <a:pt x="0" y="3896"/>
                  </a:cubicBezTo>
                  <a:cubicBezTo>
                    <a:pt x="2" y="6046"/>
                    <a:pt x="1745" y="7788"/>
                    <a:pt x="3895" y="7791"/>
                  </a:cubicBezTo>
                  <a:close/>
                  <a:moveTo>
                    <a:pt x="3895" y="520"/>
                  </a:moveTo>
                  <a:cubicBezTo>
                    <a:pt x="5759" y="520"/>
                    <a:pt x="7271" y="2031"/>
                    <a:pt x="7271" y="3896"/>
                  </a:cubicBezTo>
                  <a:cubicBezTo>
                    <a:pt x="7271" y="5760"/>
                    <a:pt x="5759" y="7271"/>
                    <a:pt x="3895" y="7271"/>
                  </a:cubicBezTo>
                  <a:cubicBezTo>
                    <a:pt x="2030" y="7271"/>
                    <a:pt x="519" y="5760"/>
                    <a:pt x="519" y="3896"/>
                  </a:cubicBezTo>
                  <a:cubicBezTo>
                    <a:pt x="521" y="2032"/>
                    <a:pt x="2031" y="522"/>
                    <a:pt x="3895" y="520"/>
                  </a:cubicBezTo>
                  <a:close/>
                  <a:moveTo>
                    <a:pt x="3895" y="520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1566">
              <a:extLst>
                <a:ext uri="{FF2B5EF4-FFF2-40B4-BE49-F238E27FC236}">
                  <a16:creationId xmlns:a16="http://schemas.microsoft.com/office/drawing/2014/main" id="{3D1F3F7E-0019-4C65-A552-6312C73A3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" y="543"/>
              <a:ext cx="44" cy="38"/>
            </a:xfrm>
            <a:custGeom>
              <a:avLst/>
              <a:gdLst>
                <a:gd name="T0" fmla="*/ 465 w 4050"/>
                <a:gd name="T1" fmla="*/ 2145 h 3560"/>
                <a:gd name="T2" fmla="*/ 0 w 4050"/>
                <a:gd name="T3" fmla="*/ 2377 h 3560"/>
                <a:gd name="T4" fmla="*/ 519 w 4050"/>
                <a:gd name="T5" fmla="*/ 3416 h 3560"/>
                <a:gd name="T6" fmla="*/ 710 w 4050"/>
                <a:gd name="T7" fmla="*/ 3556 h 3560"/>
                <a:gd name="T8" fmla="*/ 750 w 4050"/>
                <a:gd name="T9" fmla="*/ 3560 h 3560"/>
                <a:gd name="T10" fmla="*/ 934 w 4050"/>
                <a:gd name="T11" fmla="*/ 3484 h 3560"/>
                <a:gd name="T12" fmla="*/ 4050 w 4050"/>
                <a:gd name="T13" fmla="*/ 367 h 3560"/>
                <a:gd name="T14" fmla="*/ 3683 w 4050"/>
                <a:gd name="T15" fmla="*/ 0 h 3560"/>
                <a:gd name="T16" fmla="*/ 822 w 4050"/>
                <a:gd name="T17" fmla="*/ 2862 h 3560"/>
                <a:gd name="T18" fmla="*/ 465 w 4050"/>
                <a:gd name="T19" fmla="*/ 2145 h 3560"/>
                <a:gd name="T20" fmla="*/ 465 w 4050"/>
                <a:gd name="T21" fmla="*/ 2145 h 3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50" h="3560">
                  <a:moveTo>
                    <a:pt x="465" y="2145"/>
                  </a:moveTo>
                  <a:lnTo>
                    <a:pt x="0" y="2377"/>
                  </a:lnTo>
                  <a:lnTo>
                    <a:pt x="519" y="3416"/>
                  </a:lnTo>
                  <a:cubicBezTo>
                    <a:pt x="557" y="3491"/>
                    <a:pt x="628" y="3543"/>
                    <a:pt x="710" y="3556"/>
                  </a:cubicBezTo>
                  <a:cubicBezTo>
                    <a:pt x="724" y="3558"/>
                    <a:pt x="737" y="3559"/>
                    <a:pt x="750" y="3560"/>
                  </a:cubicBezTo>
                  <a:cubicBezTo>
                    <a:pt x="819" y="3560"/>
                    <a:pt x="885" y="3532"/>
                    <a:pt x="934" y="3484"/>
                  </a:cubicBezTo>
                  <a:lnTo>
                    <a:pt x="4050" y="367"/>
                  </a:lnTo>
                  <a:lnTo>
                    <a:pt x="3683" y="0"/>
                  </a:lnTo>
                  <a:lnTo>
                    <a:pt x="822" y="2862"/>
                  </a:lnTo>
                  <a:lnTo>
                    <a:pt x="465" y="2145"/>
                  </a:lnTo>
                  <a:close/>
                  <a:moveTo>
                    <a:pt x="465" y="2145"/>
                  </a:move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09FF6D8-A420-4AEA-A0BF-06C41A933308}"/>
              </a:ext>
            </a:extLst>
          </p:cNvPr>
          <p:cNvSpPr/>
          <p:nvPr/>
        </p:nvSpPr>
        <p:spPr>
          <a:xfrm>
            <a:off x="8022487" y="2452467"/>
            <a:ext cx="1275958" cy="31334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Хокимият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94" name="object 12">
            <a:extLst>
              <a:ext uri="{FF2B5EF4-FFF2-40B4-BE49-F238E27FC236}">
                <a16:creationId xmlns:a16="http://schemas.microsoft.com/office/drawing/2014/main" id="{A8486E13-53BA-4748-ACF6-840E53D5339B}"/>
              </a:ext>
            </a:extLst>
          </p:cNvPr>
          <p:cNvSpPr/>
          <p:nvPr/>
        </p:nvSpPr>
        <p:spPr>
          <a:xfrm>
            <a:off x="7415803" y="2222642"/>
            <a:ext cx="794650" cy="792000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17" name="Group 963">
            <a:extLst>
              <a:ext uri="{FF2B5EF4-FFF2-40B4-BE49-F238E27FC236}">
                <a16:creationId xmlns:a16="http://schemas.microsoft.com/office/drawing/2014/main" id="{ED991ED0-79DE-4211-80FB-65B1604E53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60893" y="2351554"/>
            <a:ext cx="518135" cy="515883"/>
            <a:chOff x="3601" y="2406"/>
            <a:chExt cx="230" cy="229"/>
          </a:xfrm>
          <a:solidFill>
            <a:schemeClr val="bg2">
              <a:lumMod val="25000"/>
            </a:schemeClr>
          </a:solidFill>
        </p:grpSpPr>
        <p:sp>
          <p:nvSpPr>
            <p:cNvPr id="118" name="Freeform 964">
              <a:extLst>
                <a:ext uri="{FF2B5EF4-FFF2-40B4-BE49-F238E27FC236}">
                  <a16:creationId xmlns:a16="http://schemas.microsoft.com/office/drawing/2014/main" id="{3611ABA3-525A-417E-A1FF-B90B147F67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2" y="2444"/>
              <a:ext cx="169" cy="191"/>
            </a:xfrm>
            <a:custGeom>
              <a:avLst/>
              <a:gdLst>
                <a:gd name="T0" fmla="*/ 3946 w 4693"/>
                <a:gd name="T1" fmla="*/ 4480 h 5333"/>
                <a:gd name="T2" fmla="*/ 3200 w 4693"/>
                <a:gd name="T3" fmla="*/ 5013 h 5333"/>
                <a:gd name="T4" fmla="*/ 2773 w 4693"/>
                <a:gd name="T5" fmla="*/ 4480 h 5333"/>
                <a:gd name="T6" fmla="*/ 3413 w 4693"/>
                <a:gd name="T7" fmla="*/ 106 h 5333"/>
                <a:gd name="T8" fmla="*/ 0 w 4693"/>
                <a:gd name="T9" fmla="*/ 106 h 5333"/>
                <a:gd name="T10" fmla="*/ 4373 w 4693"/>
                <a:gd name="T11" fmla="*/ 5333 h 5333"/>
                <a:gd name="T12" fmla="*/ 2773 w 4693"/>
                <a:gd name="T13" fmla="*/ 213 h 5333"/>
                <a:gd name="T14" fmla="*/ 2773 w 4693"/>
                <a:gd name="T15" fmla="*/ 853 h 5333"/>
                <a:gd name="T16" fmla="*/ 3200 w 4693"/>
                <a:gd name="T17" fmla="*/ 1066 h 5333"/>
                <a:gd name="T18" fmla="*/ 2773 w 4693"/>
                <a:gd name="T19" fmla="*/ 1066 h 5333"/>
                <a:gd name="T20" fmla="*/ 3200 w 4693"/>
                <a:gd name="T21" fmla="*/ 2560 h 5333"/>
                <a:gd name="T22" fmla="*/ 2773 w 4693"/>
                <a:gd name="T23" fmla="*/ 2773 h 5333"/>
                <a:gd name="T24" fmla="*/ 2773 w 4693"/>
                <a:gd name="T25" fmla="*/ 3413 h 5333"/>
                <a:gd name="T26" fmla="*/ 3200 w 4693"/>
                <a:gd name="T27" fmla="*/ 3626 h 5333"/>
                <a:gd name="T28" fmla="*/ 2773 w 4693"/>
                <a:gd name="T29" fmla="*/ 3626 h 5333"/>
                <a:gd name="T30" fmla="*/ 213 w 4693"/>
                <a:gd name="T31" fmla="*/ 4480 h 5333"/>
                <a:gd name="T32" fmla="*/ 640 w 4693"/>
                <a:gd name="T33" fmla="*/ 4266 h 5333"/>
                <a:gd name="T34" fmla="*/ 640 w 4693"/>
                <a:gd name="T35" fmla="*/ 3626 h 5333"/>
                <a:gd name="T36" fmla="*/ 213 w 4693"/>
                <a:gd name="T37" fmla="*/ 3413 h 5333"/>
                <a:gd name="T38" fmla="*/ 640 w 4693"/>
                <a:gd name="T39" fmla="*/ 3413 h 5333"/>
                <a:gd name="T40" fmla="*/ 213 w 4693"/>
                <a:gd name="T41" fmla="*/ 1920 h 5333"/>
                <a:gd name="T42" fmla="*/ 640 w 4693"/>
                <a:gd name="T43" fmla="*/ 1706 h 5333"/>
                <a:gd name="T44" fmla="*/ 640 w 4693"/>
                <a:gd name="T45" fmla="*/ 1066 h 5333"/>
                <a:gd name="T46" fmla="*/ 213 w 4693"/>
                <a:gd name="T47" fmla="*/ 853 h 5333"/>
                <a:gd name="T48" fmla="*/ 640 w 4693"/>
                <a:gd name="T49" fmla="*/ 853 h 5333"/>
                <a:gd name="T50" fmla="*/ 853 w 4693"/>
                <a:gd name="T51" fmla="*/ 4480 h 5333"/>
                <a:gd name="T52" fmla="*/ 1280 w 4693"/>
                <a:gd name="T53" fmla="*/ 4266 h 5333"/>
                <a:gd name="T54" fmla="*/ 1280 w 4693"/>
                <a:gd name="T55" fmla="*/ 3626 h 5333"/>
                <a:gd name="T56" fmla="*/ 853 w 4693"/>
                <a:gd name="T57" fmla="*/ 3413 h 5333"/>
                <a:gd name="T58" fmla="*/ 1280 w 4693"/>
                <a:gd name="T59" fmla="*/ 3413 h 5333"/>
                <a:gd name="T60" fmla="*/ 853 w 4693"/>
                <a:gd name="T61" fmla="*/ 1920 h 5333"/>
                <a:gd name="T62" fmla="*/ 1280 w 4693"/>
                <a:gd name="T63" fmla="*/ 1706 h 5333"/>
                <a:gd name="T64" fmla="*/ 1280 w 4693"/>
                <a:gd name="T65" fmla="*/ 1066 h 5333"/>
                <a:gd name="T66" fmla="*/ 853 w 4693"/>
                <a:gd name="T67" fmla="*/ 853 h 5333"/>
                <a:gd name="T68" fmla="*/ 1280 w 4693"/>
                <a:gd name="T69" fmla="*/ 853 h 5333"/>
                <a:gd name="T70" fmla="*/ 1493 w 4693"/>
                <a:gd name="T71" fmla="*/ 4480 h 5333"/>
                <a:gd name="T72" fmla="*/ 1920 w 4693"/>
                <a:gd name="T73" fmla="*/ 4266 h 5333"/>
                <a:gd name="T74" fmla="*/ 1920 w 4693"/>
                <a:gd name="T75" fmla="*/ 3626 h 5333"/>
                <a:gd name="T76" fmla="*/ 1493 w 4693"/>
                <a:gd name="T77" fmla="*/ 3413 h 5333"/>
                <a:gd name="T78" fmla="*/ 1920 w 4693"/>
                <a:gd name="T79" fmla="*/ 3413 h 5333"/>
                <a:gd name="T80" fmla="*/ 1493 w 4693"/>
                <a:gd name="T81" fmla="*/ 1920 h 5333"/>
                <a:gd name="T82" fmla="*/ 1920 w 4693"/>
                <a:gd name="T83" fmla="*/ 1706 h 5333"/>
                <a:gd name="T84" fmla="*/ 1920 w 4693"/>
                <a:gd name="T85" fmla="*/ 1066 h 5333"/>
                <a:gd name="T86" fmla="*/ 1493 w 4693"/>
                <a:gd name="T87" fmla="*/ 853 h 5333"/>
                <a:gd name="T88" fmla="*/ 1920 w 4693"/>
                <a:gd name="T89" fmla="*/ 853 h 5333"/>
                <a:gd name="T90" fmla="*/ 2133 w 4693"/>
                <a:gd name="T91" fmla="*/ 4480 h 5333"/>
                <a:gd name="T92" fmla="*/ 2560 w 4693"/>
                <a:gd name="T93" fmla="*/ 4266 h 5333"/>
                <a:gd name="T94" fmla="*/ 2560 w 4693"/>
                <a:gd name="T95" fmla="*/ 3626 h 5333"/>
                <a:gd name="T96" fmla="*/ 2133 w 4693"/>
                <a:gd name="T97" fmla="*/ 3413 h 5333"/>
                <a:gd name="T98" fmla="*/ 2560 w 4693"/>
                <a:gd name="T99" fmla="*/ 3413 h 5333"/>
                <a:gd name="T100" fmla="*/ 2133 w 4693"/>
                <a:gd name="T101" fmla="*/ 1920 h 5333"/>
                <a:gd name="T102" fmla="*/ 2560 w 4693"/>
                <a:gd name="T103" fmla="*/ 1706 h 5333"/>
                <a:gd name="T104" fmla="*/ 2560 w 4693"/>
                <a:gd name="T105" fmla="*/ 1066 h 5333"/>
                <a:gd name="T106" fmla="*/ 2133 w 4693"/>
                <a:gd name="T107" fmla="*/ 853 h 5333"/>
                <a:gd name="T108" fmla="*/ 2560 w 4693"/>
                <a:gd name="T109" fmla="*/ 853 h 5333"/>
                <a:gd name="T110" fmla="*/ 3413 w 4693"/>
                <a:gd name="T111" fmla="*/ 5013 h 5333"/>
                <a:gd name="T112" fmla="*/ 3675 w 4693"/>
                <a:gd name="T113" fmla="*/ 4933 h 5333"/>
                <a:gd name="T114" fmla="*/ 4153 w 4693"/>
                <a:gd name="T115" fmla="*/ 4858 h 5333"/>
                <a:gd name="T116" fmla="*/ 4480 w 4693"/>
                <a:gd name="T117" fmla="*/ 5013 h 5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693" h="5333">
                  <a:moveTo>
                    <a:pt x="4373" y="4693"/>
                  </a:moveTo>
                  <a:cubicBezTo>
                    <a:pt x="4355" y="4693"/>
                    <a:pt x="4336" y="4695"/>
                    <a:pt x="4318" y="4698"/>
                  </a:cubicBezTo>
                  <a:cubicBezTo>
                    <a:pt x="4245" y="4565"/>
                    <a:pt x="4105" y="4480"/>
                    <a:pt x="3946" y="4480"/>
                  </a:cubicBezTo>
                  <a:cubicBezTo>
                    <a:pt x="3788" y="4480"/>
                    <a:pt x="3648" y="4565"/>
                    <a:pt x="3574" y="4698"/>
                  </a:cubicBezTo>
                  <a:cubicBezTo>
                    <a:pt x="3556" y="4695"/>
                    <a:pt x="3538" y="4693"/>
                    <a:pt x="3520" y="4693"/>
                  </a:cubicBezTo>
                  <a:cubicBezTo>
                    <a:pt x="3343" y="4693"/>
                    <a:pt x="3200" y="4837"/>
                    <a:pt x="3200" y="5013"/>
                  </a:cubicBezTo>
                  <a:cubicBezTo>
                    <a:pt x="3200" y="5051"/>
                    <a:pt x="3207" y="5086"/>
                    <a:pt x="3219" y="5120"/>
                  </a:cubicBezTo>
                  <a:lnTo>
                    <a:pt x="2773" y="5120"/>
                  </a:lnTo>
                  <a:lnTo>
                    <a:pt x="2773" y="4480"/>
                  </a:lnTo>
                  <a:lnTo>
                    <a:pt x="3306" y="4480"/>
                  </a:lnTo>
                  <a:cubicBezTo>
                    <a:pt x="3365" y="4480"/>
                    <a:pt x="3413" y="4432"/>
                    <a:pt x="3413" y="4373"/>
                  </a:cubicBezTo>
                  <a:lnTo>
                    <a:pt x="3413" y="106"/>
                  </a:lnTo>
                  <a:cubicBezTo>
                    <a:pt x="3413" y="47"/>
                    <a:pt x="3365" y="0"/>
                    <a:pt x="3306" y="0"/>
                  </a:cubicBezTo>
                  <a:lnTo>
                    <a:pt x="106" y="0"/>
                  </a:lnTo>
                  <a:cubicBezTo>
                    <a:pt x="47" y="0"/>
                    <a:pt x="0" y="47"/>
                    <a:pt x="0" y="106"/>
                  </a:cubicBezTo>
                  <a:lnTo>
                    <a:pt x="0" y="5226"/>
                  </a:lnTo>
                  <a:cubicBezTo>
                    <a:pt x="0" y="5285"/>
                    <a:pt x="47" y="5333"/>
                    <a:pt x="106" y="5333"/>
                  </a:cubicBezTo>
                  <a:lnTo>
                    <a:pt x="4373" y="5333"/>
                  </a:lnTo>
                  <a:cubicBezTo>
                    <a:pt x="4549" y="5333"/>
                    <a:pt x="4693" y="5189"/>
                    <a:pt x="4693" y="5013"/>
                  </a:cubicBezTo>
                  <a:cubicBezTo>
                    <a:pt x="4693" y="4837"/>
                    <a:pt x="4549" y="4693"/>
                    <a:pt x="4373" y="4693"/>
                  </a:cubicBezTo>
                  <a:close/>
                  <a:moveTo>
                    <a:pt x="2773" y="213"/>
                  </a:moveTo>
                  <a:lnTo>
                    <a:pt x="3200" y="213"/>
                  </a:lnTo>
                  <a:lnTo>
                    <a:pt x="3200" y="853"/>
                  </a:lnTo>
                  <a:lnTo>
                    <a:pt x="2773" y="853"/>
                  </a:lnTo>
                  <a:lnTo>
                    <a:pt x="2773" y="213"/>
                  </a:lnTo>
                  <a:close/>
                  <a:moveTo>
                    <a:pt x="2773" y="1066"/>
                  </a:moveTo>
                  <a:lnTo>
                    <a:pt x="3200" y="1066"/>
                  </a:lnTo>
                  <a:lnTo>
                    <a:pt x="3200" y="1706"/>
                  </a:lnTo>
                  <a:lnTo>
                    <a:pt x="2773" y="1706"/>
                  </a:lnTo>
                  <a:lnTo>
                    <a:pt x="2773" y="1066"/>
                  </a:lnTo>
                  <a:close/>
                  <a:moveTo>
                    <a:pt x="2773" y="1920"/>
                  </a:moveTo>
                  <a:lnTo>
                    <a:pt x="3200" y="1920"/>
                  </a:lnTo>
                  <a:lnTo>
                    <a:pt x="3200" y="2560"/>
                  </a:lnTo>
                  <a:lnTo>
                    <a:pt x="2773" y="2560"/>
                  </a:lnTo>
                  <a:lnTo>
                    <a:pt x="2773" y="1920"/>
                  </a:lnTo>
                  <a:close/>
                  <a:moveTo>
                    <a:pt x="2773" y="2773"/>
                  </a:moveTo>
                  <a:lnTo>
                    <a:pt x="3200" y="2773"/>
                  </a:lnTo>
                  <a:lnTo>
                    <a:pt x="3200" y="3413"/>
                  </a:lnTo>
                  <a:lnTo>
                    <a:pt x="2773" y="3413"/>
                  </a:lnTo>
                  <a:lnTo>
                    <a:pt x="2773" y="2773"/>
                  </a:lnTo>
                  <a:close/>
                  <a:moveTo>
                    <a:pt x="2773" y="3626"/>
                  </a:moveTo>
                  <a:lnTo>
                    <a:pt x="3200" y="3626"/>
                  </a:lnTo>
                  <a:lnTo>
                    <a:pt x="3200" y="4266"/>
                  </a:lnTo>
                  <a:lnTo>
                    <a:pt x="2773" y="4266"/>
                  </a:lnTo>
                  <a:lnTo>
                    <a:pt x="2773" y="3626"/>
                  </a:lnTo>
                  <a:close/>
                  <a:moveTo>
                    <a:pt x="640" y="5120"/>
                  </a:moveTo>
                  <a:lnTo>
                    <a:pt x="213" y="5120"/>
                  </a:lnTo>
                  <a:lnTo>
                    <a:pt x="213" y="4480"/>
                  </a:lnTo>
                  <a:lnTo>
                    <a:pt x="640" y="4480"/>
                  </a:lnTo>
                  <a:lnTo>
                    <a:pt x="640" y="5120"/>
                  </a:lnTo>
                  <a:close/>
                  <a:moveTo>
                    <a:pt x="640" y="4266"/>
                  </a:moveTo>
                  <a:lnTo>
                    <a:pt x="213" y="4266"/>
                  </a:lnTo>
                  <a:lnTo>
                    <a:pt x="213" y="3626"/>
                  </a:lnTo>
                  <a:lnTo>
                    <a:pt x="640" y="3626"/>
                  </a:lnTo>
                  <a:lnTo>
                    <a:pt x="640" y="4266"/>
                  </a:lnTo>
                  <a:close/>
                  <a:moveTo>
                    <a:pt x="640" y="3413"/>
                  </a:moveTo>
                  <a:lnTo>
                    <a:pt x="213" y="3413"/>
                  </a:lnTo>
                  <a:lnTo>
                    <a:pt x="213" y="2773"/>
                  </a:lnTo>
                  <a:lnTo>
                    <a:pt x="640" y="2773"/>
                  </a:lnTo>
                  <a:lnTo>
                    <a:pt x="640" y="3413"/>
                  </a:lnTo>
                  <a:close/>
                  <a:moveTo>
                    <a:pt x="640" y="2560"/>
                  </a:moveTo>
                  <a:lnTo>
                    <a:pt x="213" y="2560"/>
                  </a:lnTo>
                  <a:lnTo>
                    <a:pt x="213" y="1920"/>
                  </a:lnTo>
                  <a:lnTo>
                    <a:pt x="640" y="1920"/>
                  </a:lnTo>
                  <a:lnTo>
                    <a:pt x="640" y="2560"/>
                  </a:lnTo>
                  <a:close/>
                  <a:moveTo>
                    <a:pt x="640" y="1706"/>
                  </a:moveTo>
                  <a:lnTo>
                    <a:pt x="213" y="1706"/>
                  </a:lnTo>
                  <a:lnTo>
                    <a:pt x="213" y="1066"/>
                  </a:lnTo>
                  <a:lnTo>
                    <a:pt x="640" y="1066"/>
                  </a:lnTo>
                  <a:lnTo>
                    <a:pt x="640" y="1706"/>
                  </a:lnTo>
                  <a:close/>
                  <a:moveTo>
                    <a:pt x="640" y="853"/>
                  </a:moveTo>
                  <a:lnTo>
                    <a:pt x="213" y="853"/>
                  </a:lnTo>
                  <a:lnTo>
                    <a:pt x="213" y="213"/>
                  </a:lnTo>
                  <a:lnTo>
                    <a:pt x="640" y="213"/>
                  </a:lnTo>
                  <a:lnTo>
                    <a:pt x="640" y="853"/>
                  </a:lnTo>
                  <a:close/>
                  <a:moveTo>
                    <a:pt x="1280" y="5120"/>
                  </a:moveTo>
                  <a:lnTo>
                    <a:pt x="853" y="5120"/>
                  </a:lnTo>
                  <a:lnTo>
                    <a:pt x="853" y="4480"/>
                  </a:lnTo>
                  <a:lnTo>
                    <a:pt x="1280" y="4480"/>
                  </a:lnTo>
                  <a:lnTo>
                    <a:pt x="1280" y="5120"/>
                  </a:lnTo>
                  <a:close/>
                  <a:moveTo>
                    <a:pt x="1280" y="4266"/>
                  </a:moveTo>
                  <a:lnTo>
                    <a:pt x="853" y="4266"/>
                  </a:lnTo>
                  <a:lnTo>
                    <a:pt x="853" y="3626"/>
                  </a:lnTo>
                  <a:lnTo>
                    <a:pt x="1280" y="3626"/>
                  </a:lnTo>
                  <a:lnTo>
                    <a:pt x="1280" y="4266"/>
                  </a:lnTo>
                  <a:close/>
                  <a:moveTo>
                    <a:pt x="1280" y="3413"/>
                  </a:moveTo>
                  <a:lnTo>
                    <a:pt x="853" y="3413"/>
                  </a:lnTo>
                  <a:lnTo>
                    <a:pt x="853" y="2773"/>
                  </a:lnTo>
                  <a:lnTo>
                    <a:pt x="1280" y="2773"/>
                  </a:lnTo>
                  <a:lnTo>
                    <a:pt x="1280" y="3413"/>
                  </a:lnTo>
                  <a:close/>
                  <a:moveTo>
                    <a:pt x="1280" y="2560"/>
                  </a:moveTo>
                  <a:lnTo>
                    <a:pt x="853" y="2560"/>
                  </a:lnTo>
                  <a:lnTo>
                    <a:pt x="853" y="1920"/>
                  </a:lnTo>
                  <a:lnTo>
                    <a:pt x="1280" y="1920"/>
                  </a:lnTo>
                  <a:lnTo>
                    <a:pt x="1280" y="2560"/>
                  </a:lnTo>
                  <a:close/>
                  <a:moveTo>
                    <a:pt x="1280" y="1706"/>
                  </a:moveTo>
                  <a:lnTo>
                    <a:pt x="853" y="1706"/>
                  </a:lnTo>
                  <a:lnTo>
                    <a:pt x="853" y="1066"/>
                  </a:lnTo>
                  <a:lnTo>
                    <a:pt x="1280" y="1066"/>
                  </a:lnTo>
                  <a:lnTo>
                    <a:pt x="1280" y="1706"/>
                  </a:lnTo>
                  <a:close/>
                  <a:moveTo>
                    <a:pt x="1280" y="853"/>
                  </a:moveTo>
                  <a:lnTo>
                    <a:pt x="853" y="853"/>
                  </a:lnTo>
                  <a:lnTo>
                    <a:pt x="853" y="213"/>
                  </a:lnTo>
                  <a:lnTo>
                    <a:pt x="1280" y="213"/>
                  </a:lnTo>
                  <a:lnTo>
                    <a:pt x="1280" y="853"/>
                  </a:lnTo>
                  <a:close/>
                  <a:moveTo>
                    <a:pt x="1920" y="5120"/>
                  </a:moveTo>
                  <a:lnTo>
                    <a:pt x="1493" y="5120"/>
                  </a:lnTo>
                  <a:lnTo>
                    <a:pt x="1493" y="4480"/>
                  </a:lnTo>
                  <a:lnTo>
                    <a:pt x="1920" y="4480"/>
                  </a:lnTo>
                  <a:lnTo>
                    <a:pt x="1920" y="5120"/>
                  </a:lnTo>
                  <a:close/>
                  <a:moveTo>
                    <a:pt x="1920" y="4266"/>
                  </a:moveTo>
                  <a:lnTo>
                    <a:pt x="1493" y="4266"/>
                  </a:lnTo>
                  <a:lnTo>
                    <a:pt x="1493" y="3626"/>
                  </a:lnTo>
                  <a:lnTo>
                    <a:pt x="1920" y="3626"/>
                  </a:lnTo>
                  <a:lnTo>
                    <a:pt x="1920" y="4266"/>
                  </a:lnTo>
                  <a:close/>
                  <a:moveTo>
                    <a:pt x="1920" y="3413"/>
                  </a:moveTo>
                  <a:lnTo>
                    <a:pt x="1493" y="3413"/>
                  </a:lnTo>
                  <a:lnTo>
                    <a:pt x="1493" y="2773"/>
                  </a:lnTo>
                  <a:lnTo>
                    <a:pt x="1920" y="2773"/>
                  </a:lnTo>
                  <a:lnTo>
                    <a:pt x="1920" y="3413"/>
                  </a:lnTo>
                  <a:close/>
                  <a:moveTo>
                    <a:pt x="1920" y="2560"/>
                  </a:moveTo>
                  <a:lnTo>
                    <a:pt x="1493" y="2560"/>
                  </a:lnTo>
                  <a:lnTo>
                    <a:pt x="1493" y="1920"/>
                  </a:lnTo>
                  <a:lnTo>
                    <a:pt x="1920" y="1920"/>
                  </a:lnTo>
                  <a:lnTo>
                    <a:pt x="1920" y="2560"/>
                  </a:lnTo>
                  <a:close/>
                  <a:moveTo>
                    <a:pt x="1920" y="1706"/>
                  </a:moveTo>
                  <a:lnTo>
                    <a:pt x="1493" y="1706"/>
                  </a:lnTo>
                  <a:lnTo>
                    <a:pt x="1493" y="1066"/>
                  </a:lnTo>
                  <a:lnTo>
                    <a:pt x="1920" y="1066"/>
                  </a:lnTo>
                  <a:lnTo>
                    <a:pt x="1920" y="1706"/>
                  </a:lnTo>
                  <a:close/>
                  <a:moveTo>
                    <a:pt x="1920" y="853"/>
                  </a:moveTo>
                  <a:lnTo>
                    <a:pt x="1493" y="853"/>
                  </a:lnTo>
                  <a:lnTo>
                    <a:pt x="1493" y="213"/>
                  </a:lnTo>
                  <a:lnTo>
                    <a:pt x="1920" y="213"/>
                  </a:lnTo>
                  <a:lnTo>
                    <a:pt x="1920" y="853"/>
                  </a:lnTo>
                  <a:close/>
                  <a:moveTo>
                    <a:pt x="2560" y="5120"/>
                  </a:moveTo>
                  <a:lnTo>
                    <a:pt x="2133" y="5120"/>
                  </a:lnTo>
                  <a:lnTo>
                    <a:pt x="2133" y="4480"/>
                  </a:lnTo>
                  <a:lnTo>
                    <a:pt x="2560" y="4480"/>
                  </a:lnTo>
                  <a:lnTo>
                    <a:pt x="2560" y="5120"/>
                  </a:lnTo>
                  <a:close/>
                  <a:moveTo>
                    <a:pt x="2560" y="4266"/>
                  </a:moveTo>
                  <a:lnTo>
                    <a:pt x="2133" y="4266"/>
                  </a:lnTo>
                  <a:lnTo>
                    <a:pt x="2133" y="3626"/>
                  </a:lnTo>
                  <a:lnTo>
                    <a:pt x="2560" y="3626"/>
                  </a:lnTo>
                  <a:lnTo>
                    <a:pt x="2560" y="4266"/>
                  </a:lnTo>
                  <a:close/>
                  <a:moveTo>
                    <a:pt x="2560" y="3413"/>
                  </a:moveTo>
                  <a:lnTo>
                    <a:pt x="2133" y="3413"/>
                  </a:lnTo>
                  <a:lnTo>
                    <a:pt x="2133" y="2773"/>
                  </a:lnTo>
                  <a:lnTo>
                    <a:pt x="2560" y="2773"/>
                  </a:lnTo>
                  <a:lnTo>
                    <a:pt x="2560" y="3413"/>
                  </a:lnTo>
                  <a:close/>
                  <a:moveTo>
                    <a:pt x="2560" y="2560"/>
                  </a:moveTo>
                  <a:lnTo>
                    <a:pt x="2133" y="2560"/>
                  </a:lnTo>
                  <a:lnTo>
                    <a:pt x="2133" y="1920"/>
                  </a:lnTo>
                  <a:lnTo>
                    <a:pt x="2560" y="1920"/>
                  </a:lnTo>
                  <a:lnTo>
                    <a:pt x="2560" y="2560"/>
                  </a:lnTo>
                  <a:close/>
                  <a:moveTo>
                    <a:pt x="2560" y="1706"/>
                  </a:moveTo>
                  <a:lnTo>
                    <a:pt x="2133" y="1706"/>
                  </a:lnTo>
                  <a:lnTo>
                    <a:pt x="2133" y="1066"/>
                  </a:lnTo>
                  <a:lnTo>
                    <a:pt x="2560" y="1066"/>
                  </a:lnTo>
                  <a:lnTo>
                    <a:pt x="2560" y="1706"/>
                  </a:lnTo>
                  <a:close/>
                  <a:moveTo>
                    <a:pt x="2560" y="853"/>
                  </a:moveTo>
                  <a:lnTo>
                    <a:pt x="2133" y="853"/>
                  </a:lnTo>
                  <a:lnTo>
                    <a:pt x="2133" y="213"/>
                  </a:lnTo>
                  <a:lnTo>
                    <a:pt x="2560" y="213"/>
                  </a:lnTo>
                  <a:lnTo>
                    <a:pt x="2560" y="853"/>
                  </a:lnTo>
                  <a:close/>
                  <a:moveTo>
                    <a:pt x="4373" y="5120"/>
                  </a:moveTo>
                  <a:lnTo>
                    <a:pt x="3520" y="5120"/>
                  </a:lnTo>
                  <a:cubicBezTo>
                    <a:pt x="3461" y="5120"/>
                    <a:pt x="3413" y="5072"/>
                    <a:pt x="3413" y="5013"/>
                  </a:cubicBezTo>
                  <a:cubicBezTo>
                    <a:pt x="3413" y="4954"/>
                    <a:pt x="3461" y="4906"/>
                    <a:pt x="3520" y="4906"/>
                  </a:cubicBezTo>
                  <a:cubicBezTo>
                    <a:pt x="3540" y="4906"/>
                    <a:pt x="3560" y="4912"/>
                    <a:pt x="3577" y="4924"/>
                  </a:cubicBezTo>
                  <a:cubicBezTo>
                    <a:pt x="3607" y="4943"/>
                    <a:pt x="3643" y="4946"/>
                    <a:pt x="3675" y="4933"/>
                  </a:cubicBezTo>
                  <a:cubicBezTo>
                    <a:pt x="3708" y="4920"/>
                    <a:pt x="3731" y="4892"/>
                    <a:pt x="3739" y="4858"/>
                  </a:cubicBezTo>
                  <a:cubicBezTo>
                    <a:pt x="3762" y="4761"/>
                    <a:pt x="3847" y="4693"/>
                    <a:pt x="3946" y="4693"/>
                  </a:cubicBezTo>
                  <a:cubicBezTo>
                    <a:pt x="4046" y="4693"/>
                    <a:pt x="4131" y="4761"/>
                    <a:pt x="4153" y="4858"/>
                  </a:cubicBezTo>
                  <a:cubicBezTo>
                    <a:pt x="4161" y="4892"/>
                    <a:pt x="4185" y="4920"/>
                    <a:pt x="4217" y="4933"/>
                  </a:cubicBezTo>
                  <a:cubicBezTo>
                    <a:pt x="4249" y="4946"/>
                    <a:pt x="4286" y="4942"/>
                    <a:pt x="4315" y="4924"/>
                  </a:cubicBezTo>
                  <a:cubicBezTo>
                    <a:pt x="4385" y="4879"/>
                    <a:pt x="4480" y="4934"/>
                    <a:pt x="4480" y="5013"/>
                  </a:cubicBezTo>
                  <a:cubicBezTo>
                    <a:pt x="4480" y="5072"/>
                    <a:pt x="4432" y="5120"/>
                    <a:pt x="4373" y="51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965">
              <a:extLst>
                <a:ext uri="{FF2B5EF4-FFF2-40B4-BE49-F238E27FC236}">
                  <a16:creationId xmlns:a16="http://schemas.microsoft.com/office/drawing/2014/main" id="{A63181F9-BA08-4EF8-9BEE-A5D9ACF032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1" y="2406"/>
              <a:ext cx="199" cy="229"/>
            </a:xfrm>
            <a:custGeom>
              <a:avLst/>
              <a:gdLst>
                <a:gd name="T0" fmla="*/ 2347 w 5547"/>
                <a:gd name="T1" fmla="*/ 747 h 6400"/>
                <a:gd name="T2" fmla="*/ 2347 w 5547"/>
                <a:gd name="T3" fmla="*/ 427 h 6400"/>
                <a:gd name="T4" fmla="*/ 3093 w 5547"/>
                <a:gd name="T5" fmla="*/ 427 h 6400"/>
                <a:gd name="T6" fmla="*/ 3200 w 5547"/>
                <a:gd name="T7" fmla="*/ 320 h 6400"/>
                <a:gd name="T8" fmla="*/ 3200 w 5547"/>
                <a:gd name="T9" fmla="*/ 213 h 6400"/>
                <a:gd name="T10" fmla="*/ 3627 w 5547"/>
                <a:gd name="T11" fmla="*/ 213 h 6400"/>
                <a:gd name="T12" fmla="*/ 3627 w 5547"/>
                <a:gd name="T13" fmla="*/ 320 h 6400"/>
                <a:gd name="T14" fmla="*/ 3733 w 5547"/>
                <a:gd name="T15" fmla="*/ 427 h 6400"/>
                <a:gd name="T16" fmla="*/ 4480 w 5547"/>
                <a:gd name="T17" fmla="*/ 427 h 6400"/>
                <a:gd name="T18" fmla="*/ 4480 w 5547"/>
                <a:gd name="T19" fmla="*/ 640 h 6400"/>
                <a:gd name="T20" fmla="*/ 2667 w 5547"/>
                <a:gd name="T21" fmla="*/ 640 h 6400"/>
                <a:gd name="T22" fmla="*/ 2560 w 5547"/>
                <a:gd name="T23" fmla="*/ 747 h 6400"/>
                <a:gd name="T24" fmla="*/ 2667 w 5547"/>
                <a:gd name="T25" fmla="*/ 853 h 6400"/>
                <a:gd name="T26" fmla="*/ 5333 w 5547"/>
                <a:gd name="T27" fmla="*/ 853 h 6400"/>
                <a:gd name="T28" fmla="*/ 5333 w 5547"/>
                <a:gd name="T29" fmla="*/ 5278 h 6400"/>
                <a:gd name="T30" fmla="*/ 5440 w 5547"/>
                <a:gd name="T31" fmla="*/ 5384 h 6400"/>
                <a:gd name="T32" fmla="*/ 5547 w 5547"/>
                <a:gd name="T33" fmla="*/ 5278 h 6400"/>
                <a:gd name="T34" fmla="*/ 5547 w 5547"/>
                <a:gd name="T35" fmla="*/ 747 h 6400"/>
                <a:gd name="T36" fmla="*/ 5440 w 5547"/>
                <a:gd name="T37" fmla="*/ 640 h 6400"/>
                <a:gd name="T38" fmla="*/ 4693 w 5547"/>
                <a:gd name="T39" fmla="*/ 640 h 6400"/>
                <a:gd name="T40" fmla="*/ 4693 w 5547"/>
                <a:gd name="T41" fmla="*/ 320 h 6400"/>
                <a:gd name="T42" fmla="*/ 4587 w 5547"/>
                <a:gd name="T43" fmla="*/ 213 h 6400"/>
                <a:gd name="T44" fmla="*/ 3840 w 5547"/>
                <a:gd name="T45" fmla="*/ 213 h 6400"/>
                <a:gd name="T46" fmla="*/ 3840 w 5547"/>
                <a:gd name="T47" fmla="*/ 107 h 6400"/>
                <a:gd name="T48" fmla="*/ 3733 w 5547"/>
                <a:gd name="T49" fmla="*/ 0 h 6400"/>
                <a:gd name="T50" fmla="*/ 3093 w 5547"/>
                <a:gd name="T51" fmla="*/ 0 h 6400"/>
                <a:gd name="T52" fmla="*/ 2987 w 5547"/>
                <a:gd name="T53" fmla="*/ 107 h 6400"/>
                <a:gd name="T54" fmla="*/ 2987 w 5547"/>
                <a:gd name="T55" fmla="*/ 213 h 6400"/>
                <a:gd name="T56" fmla="*/ 2240 w 5547"/>
                <a:gd name="T57" fmla="*/ 213 h 6400"/>
                <a:gd name="T58" fmla="*/ 2133 w 5547"/>
                <a:gd name="T59" fmla="*/ 320 h 6400"/>
                <a:gd name="T60" fmla="*/ 2133 w 5547"/>
                <a:gd name="T61" fmla="*/ 640 h 6400"/>
                <a:gd name="T62" fmla="*/ 1387 w 5547"/>
                <a:gd name="T63" fmla="*/ 640 h 6400"/>
                <a:gd name="T64" fmla="*/ 1280 w 5547"/>
                <a:gd name="T65" fmla="*/ 747 h 6400"/>
                <a:gd name="T66" fmla="*/ 1280 w 5547"/>
                <a:gd name="T67" fmla="*/ 6187 h 6400"/>
                <a:gd name="T68" fmla="*/ 640 w 5547"/>
                <a:gd name="T69" fmla="*/ 6187 h 6400"/>
                <a:gd name="T70" fmla="*/ 640 w 5547"/>
                <a:gd name="T71" fmla="*/ 5749 h 6400"/>
                <a:gd name="T72" fmla="*/ 1067 w 5547"/>
                <a:gd name="T73" fmla="*/ 5227 h 6400"/>
                <a:gd name="T74" fmla="*/ 533 w 5547"/>
                <a:gd name="T75" fmla="*/ 3840 h 6400"/>
                <a:gd name="T76" fmla="*/ 0 w 5547"/>
                <a:gd name="T77" fmla="*/ 5227 h 6400"/>
                <a:gd name="T78" fmla="*/ 427 w 5547"/>
                <a:gd name="T79" fmla="*/ 5749 h 6400"/>
                <a:gd name="T80" fmla="*/ 427 w 5547"/>
                <a:gd name="T81" fmla="*/ 6187 h 6400"/>
                <a:gd name="T82" fmla="*/ 107 w 5547"/>
                <a:gd name="T83" fmla="*/ 6187 h 6400"/>
                <a:gd name="T84" fmla="*/ 0 w 5547"/>
                <a:gd name="T85" fmla="*/ 6293 h 6400"/>
                <a:gd name="T86" fmla="*/ 107 w 5547"/>
                <a:gd name="T87" fmla="*/ 6400 h 6400"/>
                <a:gd name="T88" fmla="*/ 1387 w 5547"/>
                <a:gd name="T89" fmla="*/ 6400 h 6400"/>
                <a:gd name="T90" fmla="*/ 1493 w 5547"/>
                <a:gd name="T91" fmla="*/ 6293 h 6400"/>
                <a:gd name="T92" fmla="*/ 1493 w 5547"/>
                <a:gd name="T93" fmla="*/ 853 h 6400"/>
                <a:gd name="T94" fmla="*/ 2240 w 5547"/>
                <a:gd name="T95" fmla="*/ 853 h 6400"/>
                <a:gd name="T96" fmla="*/ 2347 w 5547"/>
                <a:gd name="T97" fmla="*/ 747 h 6400"/>
                <a:gd name="T98" fmla="*/ 213 w 5547"/>
                <a:gd name="T99" fmla="*/ 5227 h 6400"/>
                <a:gd name="T100" fmla="*/ 533 w 5547"/>
                <a:gd name="T101" fmla="*/ 4053 h 6400"/>
                <a:gd name="T102" fmla="*/ 853 w 5547"/>
                <a:gd name="T103" fmla="*/ 5227 h 6400"/>
                <a:gd name="T104" fmla="*/ 533 w 5547"/>
                <a:gd name="T105" fmla="*/ 5547 h 6400"/>
                <a:gd name="T106" fmla="*/ 213 w 5547"/>
                <a:gd name="T107" fmla="*/ 5227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47" h="6400">
                  <a:moveTo>
                    <a:pt x="2347" y="747"/>
                  </a:moveTo>
                  <a:lnTo>
                    <a:pt x="2347" y="427"/>
                  </a:lnTo>
                  <a:lnTo>
                    <a:pt x="3093" y="427"/>
                  </a:lnTo>
                  <a:cubicBezTo>
                    <a:pt x="3152" y="427"/>
                    <a:pt x="3200" y="379"/>
                    <a:pt x="3200" y="320"/>
                  </a:cubicBezTo>
                  <a:lnTo>
                    <a:pt x="3200" y="213"/>
                  </a:lnTo>
                  <a:lnTo>
                    <a:pt x="3627" y="213"/>
                  </a:lnTo>
                  <a:lnTo>
                    <a:pt x="3627" y="320"/>
                  </a:lnTo>
                  <a:cubicBezTo>
                    <a:pt x="3627" y="379"/>
                    <a:pt x="3674" y="427"/>
                    <a:pt x="3733" y="427"/>
                  </a:cubicBezTo>
                  <a:lnTo>
                    <a:pt x="4480" y="427"/>
                  </a:lnTo>
                  <a:lnTo>
                    <a:pt x="4480" y="640"/>
                  </a:lnTo>
                  <a:lnTo>
                    <a:pt x="2667" y="640"/>
                  </a:lnTo>
                  <a:cubicBezTo>
                    <a:pt x="2608" y="640"/>
                    <a:pt x="2560" y="688"/>
                    <a:pt x="2560" y="747"/>
                  </a:cubicBezTo>
                  <a:cubicBezTo>
                    <a:pt x="2560" y="806"/>
                    <a:pt x="2608" y="853"/>
                    <a:pt x="2667" y="853"/>
                  </a:cubicBezTo>
                  <a:lnTo>
                    <a:pt x="5333" y="853"/>
                  </a:lnTo>
                  <a:lnTo>
                    <a:pt x="5333" y="5278"/>
                  </a:lnTo>
                  <a:cubicBezTo>
                    <a:pt x="5333" y="5337"/>
                    <a:pt x="5381" y="5384"/>
                    <a:pt x="5440" y="5384"/>
                  </a:cubicBezTo>
                  <a:cubicBezTo>
                    <a:pt x="5499" y="5384"/>
                    <a:pt x="5547" y="5337"/>
                    <a:pt x="5547" y="5278"/>
                  </a:cubicBezTo>
                  <a:lnTo>
                    <a:pt x="5547" y="747"/>
                  </a:lnTo>
                  <a:cubicBezTo>
                    <a:pt x="5547" y="688"/>
                    <a:pt x="5499" y="640"/>
                    <a:pt x="5440" y="640"/>
                  </a:cubicBezTo>
                  <a:lnTo>
                    <a:pt x="4693" y="640"/>
                  </a:lnTo>
                  <a:lnTo>
                    <a:pt x="4693" y="320"/>
                  </a:lnTo>
                  <a:cubicBezTo>
                    <a:pt x="4693" y="261"/>
                    <a:pt x="4646" y="213"/>
                    <a:pt x="4587" y="213"/>
                  </a:cubicBezTo>
                  <a:lnTo>
                    <a:pt x="3840" y="213"/>
                  </a:lnTo>
                  <a:lnTo>
                    <a:pt x="3840" y="107"/>
                  </a:lnTo>
                  <a:cubicBezTo>
                    <a:pt x="3840" y="48"/>
                    <a:pt x="3792" y="0"/>
                    <a:pt x="3733" y="0"/>
                  </a:cubicBezTo>
                  <a:lnTo>
                    <a:pt x="3093" y="0"/>
                  </a:lnTo>
                  <a:cubicBezTo>
                    <a:pt x="3034" y="0"/>
                    <a:pt x="2987" y="48"/>
                    <a:pt x="2987" y="107"/>
                  </a:cubicBezTo>
                  <a:lnTo>
                    <a:pt x="2987" y="213"/>
                  </a:lnTo>
                  <a:lnTo>
                    <a:pt x="2240" y="213"/>
                  </a:lnTo>
                  <a:cubicBezTo>
                    <a:pt x="2181" y="213"/>
                    <a:pt x="2133" y="261"/>
                    <a:pt x="2133" y="320"/>
                  </a:cubicBezTo>
                  <a:lnTo>
                    <a:pt x="2133" y="640"/>
                  </a:lnTo>
                  <a:lnTo>
                    <a:pt x="1387" y="640"/>
                  </a:lnTo>
                  <a:cubicBezTo>
                    <a:pt x="1328" y="640"/>
                    <a:pt x="1280" y="688"/>
                    <a:pt x="1280" y="747"/>
                  </a:cubicBezTo>
                  <a:lnTo>
                    <a:pt x="1280" y="6187"/>
                  </a:lnTo>
                  <a:lnTo>
                    <a:pt x="640" y="6187"/>
                  </a:lnTo>
                  <a:lnTo>
                    <a:pt x="640" y="5749"/>
                  </a:lnTo>
                  <a:cubicBezTo>
                    <a:pt x="883" y="5700"/>
                    <a:pt x="1067" y="5484"/>
                    <a:pt x="1067" y="5227"/>
                  </a:cubicBezTo>
                  <a:cubicBezTo>
                    <a:pt x="1067" y="5213"/>
                    <a:pt x="1061" y="3840"/>
                    <a:pt x="533" y="3840"/>
                  </a:cubicBezTo>
                  <a:cubicBezTo>
                    <a:pt x="6" y="3840"/>
                    <a:pt x="0" y="5213"/>
                    <a:pt x="0" y="5227"/>
                  </a:cubicBezTo>
                  <a:cubicBezTo>
                    <a:pt x="0" y="5484"/>
                    <a:pt x="184" y="5700"/>
                    <a:pt x="427" y="5749"/>
                  </a:cubicBezTo>
                  <a:lnTo>
                    <a:pt x="427" y="6187"/>
                  </a:lnTo>
                  <a:lnTo>
                    <a:pt x="107" y="6187"/>
                  </a:lnTo>
                  <a:cubicBezTo>
                    <a:pt x="48" y="6187"/>
                    <a:pt x="0" y="6234"/>
                    <a:pt x="0" y="6293"/>
                  </a:cubicBezTo>
                  <a:cubicBezTo>
                    <a:pt x="0" y="6352"/>
                    <a:pt x="48" y="6400"/>
                    <a:pt x="107" y="6400"/>
                  </a:cubicBezTo>
                  <a:lnTo>
                    <a:pt x="1387" y="6400"/>
                  </a:lnTo>
                  <a:cubicBezTo>
                    <a:pt x="1446" y="6400"/>
                    <a:pt x="1493" y="6352"/>
                    <a:pt x="1493" y="6293"/>
                  </a:cubicBezTo>
                  <a:lnTo>
                    <a:pt x="1493" y="853"/>
                  </a:lnTo>
                  <a:lnTo>
                    <a:pt x="2240" y="853"/>
                  </a:lnTo>
                  <a:cubicBezTo>
                    <a:pt x="2299" y="853"/>
                    <a:pt x="2347" y="806"/>
                    <a:pt x="2347" y="747"/>
                  </a:cubicBezTo>
                  <a:close/>
                  <a:moveTo>
                    <a:pt x="213" y="5227"/>
                  </a:moveTo>
                  <a:cubicBezTo>
                    <a:pt x="213" y="4695"/>
                    <a:pt x="356" y="4053"/>
                    <a:pt x="533" y="4053"/>
                  </a:cubicBezTo>
                  <a:cubicBezTo>
                    <a:pt x="711" y="4053"/>
                    <a:pt x="853" y="4695"/>
                    <a:pt x="853" y="5227"/>
                  </a:cubicBezTo>
                  <a:cubicBezTo>
                    <a:pt x="853" y="5403"/>
                    <a:pt x="710" y="5547"/>
                    <a:pt x="533" y="5547"/>
                  </a:cubicBezTo>
                  <a:cubicBezTo>
                    <a:pt x="357" y="5547"/>
                    <a:pt x="213" y="5403"/>
                    <a:pt x="213" y="52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8EC3E6-960A-4DCC-9C7E-CD7B4BD5E7B0}"/>
              </a:ext>
            </a:extLst>
          </p:cNvPr>
          <p:cNvCxnSpPr>
            <a:stCxn id="62" idx="6"/>
            <a:endCxn id="94" idx="2"/>
          </p:cNvCxnSpPr>
          <p:nvPr/>
        </p:nvCxnSpPr>
        <p:spPr>
          <a:xfrm>
            <a:off x="4728891" y="2618642"/>
            <a:ext cx="2686912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4260198-726C-4D43-9B8B-0F5746D80021}"/>
              </a:ext>
            </a:extLst>
          </p:cNvPr>
          <p:cNvSpPr/>
          <p:nvPr/>
        </p:nvSpPr>
        <p:spPr>
          <a:xfrm>
            <a:off x="5261223" y="2341692"/>
            <a:ext cx="1851116" cy="27648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Ташкилотчи</a:t>
            </a:r>
            <a:endParaRPr lang="uz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271A1C-FD39-4AEB-9E3E-D1D065A51FDE}"/>
              </a:ext>
            </a:extLst>
          </p:cNvPr>
          <p:cNvSpPr/>
          <p:nvPr/>
        </p:nvSpPr>
        <p:spPr>
          <a:xfrm>
            <a:off x="447202" y="4432588"/>
            <a:ext cx="2820720" cy="1280009"/>
          </a:xfrm>
          <a:prstGeom prst="roundRect">
            <a:avLst>
              <a:gd name="adj" fmla="val 14979"/>
            </a:avLst>
          </a:prstGeom>
          <a:solidFill>
            <a:schemeClr val="bg1">
              <a:lumMod val="95000"/>
            </a:schemeClr>
          </a:solidFill>
          <a:ln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D75C55A-45EA-48D2-BAB3-99CEF451AD65}"/>
              </a:ext>
            </a:extLst>
          </p:cNvPr>
          <p:cNvSpPr/>
          <p:nvPr/>
        </p:nvSpPr>
        <p:spPr>
          <a:xfrm>
            <a:off x="5389733" y="4432588"/>
            <a:ext cx="2820720" cy="1280009"/>
          </a:xfrm>
          <a:prstGeom prst="roundRect">
            <a:avLst>
              <a:gd name="adj" fmla="val 14979"/>
            </a:avLst>
          </a:prstGeom>
          <a:solidFill>
            <a:schemeClr val="bg1">
              <a:lumMod val="95000"/>
            </a:schemeClr>
          </a:solidFill>
          <a:ln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92A465B4-4C84-4809-BDD1-6080BC9AF7D4}"/>
              </a:ext>
            </a:extLst>
          </p:cNvPr>
          <p:cNvCxnSpPr>
            <a:stCxn id="62" idx="4"/>
            <a:endCxn id="129" idx="0"/>
          </p:cNvCxnSpPr>
          <p:nvPr/>
        </p:nvCxnSpPr>
        <p:spPr>
          <a:xfrm rot="16200000" flipH="1">
            <a:off x="4856856" y="2489351"/>
            <a:ext cx="1417946" cy="2468527"/>
          </a:xfrm>
          <a:prstGeom prst="bentConnector3">
            <a:avLst/>
          </a:prstGeom>
          <a:ln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Elbow 129">
            <a:extLst>
              <a:ext uri="{FF2B5EF4-FFF2-40B4-BE49-F238E27FC236}">
                <a16:creationId xmlns:a16="http://schemas.microsoft.com/office/drawing/2014/main" id="{63E61A7C-937E-4CFD-8ABE-0FC2A636A368}"/>
              </a:ext>
            </a:extLst>
          </p:cNvPr>
          <p:cNvCxnSpPr>
            <a:cxnSpLocks/>
            <a:stCxn id="62" idx="4"/>
            <a:endCxn id="15" idx="0"/>
          </p:cNvCxnSpPr>
          <p:nvPr/>
        </p:nvCxnSpPr>
        <p:spPr>
          <a:xfrm rot="5400000">
            <a:off x="2385591" y="2486613"/>
            <a:ext cx="1417946" cy="2474004"/>
          </a:xfrm>
          <a:prstGeom prst="bentConnector3">
            <a:avLst/>
          </a:prstGeom>
          <a:ln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6B735933-381F-4120-940E-89F0E21294AB}"/>
              </a:ext>
            </a:extLst>
          </p:cNvPr>
          <p:cNvSpPr/>
          <p:nvPr/>
        </p:nvSpPr>
        <p:spPr>
          <a:xfrm>
            <a:off x="36149" y="5312820"/>
            <a:ext cx="1738264" cy="3937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Компания</a:t>
            </a:r>
            <a:r>
              <a: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1</a:t>
            </a:r>
          </a:p>
        </p:txBody>
      </p:sp>
      <p:sp>
        <p:nvSpPr>
          <p:cNvPr id="132" name="object 12">
            <a:extLst>
              <a:ext uri="{FF2B5EF4-FFF2-40B4-BE49-F238E27FC236}">
                <a16:creationId xmlns:a16="http://schemas.microsoft.com/office/drawing/2014/main" id="{DBBE23E9-271D-446E-BDED-3EACF06971C0}"/>
              </a:ext>
            </a:extLst>
          </p:cNvPr>
          <p:cNvSpPr/>
          <p:nvPr/>
        </p:nvSpPr>
        <p:spPr>
          <a:xfrm>
            <a:off x="514837" y="4483149"/>
            <a:ext cx="794650" cy="792000"/>
          </a:xfrm>
          <a:prstGeom prst="flowChartConnector">
            <a:avLst/>
          </a:prstGeom>
          <a:solidFill>
            <a:schemeClr val="bg1"/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6" name="Group 945">
            <a:extLst>
              <a:ext uri="{FF2B5EF4-FFF2-40B4-BE49-F238E27FC236}">
                <a16:creationId xmlns:a16="http://schemas.microsoft.com/office/drawing/2014/main" id="{1F648A44-F032-446D-9928-F086D735DE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9312" y="4638340"/>
            <a:ext cx="450239" cy="493324"/>
            <a:chOff x="3229" y="2406"/>
            <a:chExt cx="209" cy="229"/>
          </a:xfrm>
          <a:solidFill>
            <a:schemeClr val="bg2">
              <a:lumMod val="25000"/>
            </a:schemeClr>
          </a:solidFill>
        </p:grpSpPr>
        <p:sp>
          <p:nvSpPr>
            <p:cNvPr id="137" name="Freeform 946">
              <a:extLst>
                <a:ext uri="{FF2B5EF4-FFF2-40B4-BE49-F238E27FC236}">
                  <a16:creationId xmlns:a16="http://schemas.microsoft.com/office/drawing/2014/main" id="{CD3B3DB5-D368-4901-A37D-56AF066A5D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2" y="2443"/>
              <a:ext cx="26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7 w 719"/>
                <a:gd name="T19" fmla="*/ 718 h 979"/>
                <a:gd name="T20" fmla="*/ 261 w 719"/>
                <a:gd name="T21" fmla="*/ 718 h 979"/>
                <a:gd name="T22" fmla="*/ 261 w 719"/>
                <a:gd name="T23" fmla="*/ 261 h 979"/>
                <a:gd name="T24" fmla="*/ 457 w 719"/>
                <a:gd name="T25" fmla="*/ 261 h 979"/>
                <a:gd name="T26" fmla="*/ 457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7" y="718"/>
                  </a:moveTo>
                  <a:lnTo>
                    <a:pt x="261" y="718"/>
                  </a:lnTo>
                  <a:lnTo>
                    <a:pt x="261" y="261"/>
                  </a:lnTo>
                  <a:lnTo>
                    <a:pt x="457" y="261"/>
                  </a:lnTo>
                  <a:lnTo>
                    <a:pt x="457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947">
              <a:extLst>
                <a:ext uri="{FF2B5EF4-FFF2-40B4-BE49-F238E27FC236}">
                  <a16:creationId xmlns:a16="http://schemas.microsoft.com/office/drawing/2014/main" id="{3D8C2767-48D0-46DE-A989-963FAB269E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5" y="2443"/>
              <a:ext cx="25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8 w 719"/>
                <a:gd name="T19" fmla="*/ 718 h 979"/>
                <a:gd name="T20" fmla="*/ 262 w 719"/>
                <a:gd name="T21" fmla="*/ 718 h 979"/>
                <a:gd name="T22" fmla="*/ 262 w 719"/>
                <a:gd name="T23" fmla="*/ 261 h 979"/>
                <a:gd name="T24" fmla="*/ 458 w 719"/>
                <a:gd name="T25" fmla="*/ 261 h 979"/>
                <a:gd name="T26" fmla="*/ 458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8" y="718"/>
                  </a:moveTo>
                  <a:lnTo>
                    <a:pt x="262" y="718"/>
                  </a:lnTo>
                  <a:lnTo>
                    <a:pt x="262" y="261"/>
                  </a:lnTo>
                  <a:lnTo>
                    <a:pt x="458" y="261"/>
                  </a:lnTo>
                  <a:lnTo>
                    <a:pt x="458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948">
              <a:extLst>
                <a:ext uri="{FF2B5EF4-FFF2-40B4-BE49-F238E27FC236}">
                  <a16:creationId xmlns:a16="http://schemas.microsoft.com/office/drawing/2014/main" id="{0E6B6D38-1C83-4749-98AC-BE1149AAE0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2" y="2489"/>
              <a:ext cx="26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7 w 719"/>
                <a:gd name="T19" fmla="*/ 718 h 979"/>
                <a:gd name="T20" fmla="*/ 261 w 719"/>
                <a:gd name="T21" fmla="*/ 718 h 979"/>
                <a:gd name="T22" fmla="*/ 261 w 719"/>
                <a:gd name="T23" fmla="*/ 261 h 979"/>
                <a:gd name="T24" fmla="*/ 457 w 719"/>
                <a:gd name="T25" fmla="*/ 261 h 979"/>
                <a:gd name="T26" fmla="*/ 457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7" y="718"/>
                  </a:moveTo>
                  <a:lnTo>
                    <a:pt x="261" y="718"/>
                  </a:lnTo>
                  <a:lnTo>
                    <a:pt x="261" y="261"/>
                  </a:lnTo>
                  <a:lnTo>
                    <a:pt x="457" y="261"/>
                  </a:lnTo>
                  <a:lnTo>
                    <a:pt x="457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949">
              <a:extLst>
                <a:ext uri="{FF2B5EF4-FFF2-40B4-BE49-F238E27FC236}">
                  <a16:creationId xmlns:a16="http://schemas.microsoft.com/office/drawing/2014/main" id="{4BD8BEF4-4E04-4D75-A880-5A0B4B457D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5" y="2489"/>
              <a:ext cx="25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8 w 719"/>
                <a:gd name="T19" fmla="*/ 718 h 979"/>
                <a:gd name="T20" fmla="*/ 262 w 719"/>
                <a:gd name="T21" fmla="*/ 718 h 979"/>
                <a:gd name="T22" fmla="*/ 262 w 719"/>
                <a:gd name="T23" fmla="*/ 261 h 979"/>
                <a:gd name="T24" fmla="*/ 458 w 719"/>
                <a:gd name="T25" fmla="*/ 261 h 979"/>
                <a:gd name="T26" fmla="*/ 458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8" y="718"/>
                  </a:moveTo>
                  <a:lnTo>
                    <a:pt x="262" y="718"/>
                  </a:lnTo>
                  <a:lnTo>
                    <a:pt x="262" y="261"/>
                  </a:lnTo>
                  <a:lnTo>
                    <a:pt x="458" y="261"/>
                  </a:lnTo>
                  <a:lnTo>
                    <a:pt x="458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950">
              <a:extLst>
                <a:ext uri="{FF2B5EF4-FFF2-40B4-BE49-F238E27FC236}">
                  <a16:creationId xmlns:a16="http://schemas.microsoft.com/office/drawing/2014/main" id="{BE775C26-235A-4EC9-8266-03315E1231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2" y="2534"/>
              <a:ext cx="26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7 w 719"/>
                <a:gd name="T19" fmla="*/ 718 h 979"/>
                <a:gd name="T20" fmla="*/ 261 w 719"/>
                <a:gd name="T21" fmla="*/ 718 h 979"/>
                <a:gd name="T22" fmla="*/ 261 w 719"/>
                <a:gd name="T23" fmla="*/ 261 h 979"/>
                <a:gd name="T24" fmla="*/ 457 w 719"/>
                <a:gd name="T25" fmla="*/ 261 h 979"/>
                <a:gd name="T26" fmla="*/ 457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7" y="718"/>
                  </a:moveTo>
                  <a:lnTo>
                    <a:pt x="261" y="718"/>
                  </a:lnTo>
                  <a:lnTo>
                    <a:pt x="261" y="261"/>
                  </a:lnTo>
                  <a:lnTo>
                    <a:pt x="457" y="261"/>
                  </a:lnTo>
                  <a:lnTo>
                    <a:pt x="457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951">
              <a:extLst>
                <a:ext uri="{FF2B5EF4-FFF2-40B4-BE49-F238E27FC236}">
                  <a16:creationId xmlns:a16="http://schemas.microsoft.com/office/drawing/2014/main" id="{3DBC984F-A60D-4FE1-94C0-F332A2026E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5" y="2534"/>
              <a:ext cx="25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8 w 719"/>
                <a:gd name="T19" fmla="*/ 718 h 979"/>
                <a:gd name="T20" fmla="*/ 262 w 719"/>
                <a:gd name="T21" fmla="*/ 718 h 979"/>
                <a:gd name="T22" fmla="*/ 262 w 719"/>
                <a:gd name="T23" fmla="*/ 261 h 979"/>
                <a:gd name="T24" fmla="*/ 458 w 719"/>
                <a:gd name="T25" fmla="*/ 261 h 979"/>
                <a:gd name="T26" fmla="*/ 458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8" y="718"/>
                  </a:moveTo>
                  <a:lnTo>
                    <a:pt x="262" y="718"/>
                  </a:lnTo>
                  <a:lnTo>
                    <a:pt x="262" y="261"/>
                  </a:lnTo>
                  <a:lnTo>
                    <a:pt x="458" y="261"/>
                  </a:lnTo>
                  <a:lnTo>
                    <a:pt x="458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952">
              <a:extLst>
                <a:ext uri="{FF2B5EF4-FFF2-40B4-BE49-F238E27FC236}">
                  <a16:creationId xmlns:a16="http://schemas.microsoft.com/office/drawing/2014/main" id="{970DC210-8C51-4E72-8C20-7B323C68A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2" y="2580"/>
              <a:ext cx="26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7 w 719"/>
                <a:gd name="T19" fmla="*/ 718 h 979"/>
                <a:gd name="T20" fmla="*/ 261 w 719"/>
                <a:gd name="T21" fmla="*/ 718 h 979"/>
                <a:gd name="T22" fmla="*/ 261 w 719"/>
                <a:gd name="T23" fmla="*/ 261 h 979"/>
                <a:gd name="T24" fmla="*/ 457 w 719"/>
                <a:gd name="T25" fmla="*/ 261 h 979"/>
                <a:gd name="T26" fmla="*/ 457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7" y="718"/>
                  </a:moveTo>
                  <a:lnTo>
                    <a:pt x="261" y="718"/>
                  </a:lnTo>
                  <a:lnTo>
                    <a:pt x="261" y="261"/>
                  </a:lnTo>
                  <a:lnTo>
                    <a:pt x="457" y="261"/>
                  </a:lnTo>
                  <a:lnTo>
                    <a:pt x="457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953">
              <a:extLst>
                <a:ext uri="{FF2B5EF4-FFF2-40B4-BE49-F238E27FC236}">
                  <a16:creationId xmlns:a16="http://schemas.microsoft.com/office/drawing/2014/main" id="{C1CCACB4-DF85-4D8B-B071-9FE6C10E45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5" y="2580"/>
              <a:ext cx="25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8 w 719"/>
                <a:gd name="T19" fmla="*/ 718 h 979"/>
                <a:gd name="T20" fmla="*/ 262 w 719"/>
                <a:gd name="T21" fmla="*/ 718 h 979"/>
                <a:gd name="T22" fmla="*/ 262 w 719"/>
                <a:gd name="T23" fmla="*/ 261 h 979"/>
                <a:gd name="T24" fmla="*/ 458 w 719"/>
                <a:gd name="T25" fmla="*/ 261 h 979"/>
                <a:gd name="T26" fmla="*/ 458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8" y="718"/>
                  </a:moveTo>
                  <a:lnTo>
                    <a:pt x="262" y="718"/>
                  </a:lnTo>
                  <a:lnTo>
                    <a:pt x="262" y="261"/>
                  </a:lnTo>
                  <a:lnTo>
                    <a:pt x="458" y="261"/>
                  </a:lnTo>
                  <a:lnTo>
                    <a:pt x="458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954">
              <a:extLst>
                <a:ext uri="{FF2B5EF4-FFF2-40B4-BE49-F238E27FC236}">
                  <a16:creationId xmlns:a16="http://schemas.microsoft.com/office/drawing/2014/main" id="{7E2F62C3-904C-47B0-B78B-E71B0C753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95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955">
              <a:extLst>
                <a:ext uri="{FF2B5EF4-FFF2-40B4-BE49-F238E27FC236}">
                  <a16:creationId xmlns:a16="http://schemas.microsoft.com/office/drawing/2014/main" id="{55DFCEB0-2C06-4385-AA2C-FC821C2C5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485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956">
              <a:extLst>
                <a:ext uri="{FF2B5EF4-FFF2-40B4-BE49-F238E27FC236}">
                  <a16:creationId xmlns:a16="http://schemas.microsoft.com/office/drawing/2014/main" id="{28BF8A2F-541F-42EA-9196-F650712E8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07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957">
              <a:extLst>
                <a:ext uri="{FF2B5EF4-FFF2-40B4-BE49-F238E27FC236}">
                  <a16:creationId xmlns:a16="http://schemas.microsoft.com/office/drawing/2014/main" id="{BB53301A-E02A-45B1-B52F-FF32DB045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29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958">
              <a:extLst>
                <a:ext uri="{FF2B5EF4-FFF2-40B4-BE49-F238E27FC236}">
                  <a16:creationId xmlns:a16="http://schemas.microsoft.com/office/drawing/2014/main" id="{44A52911-B448-4AEE-A98F-E8DE1F0D7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51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959">
              <a:extLst>
                <a:ext uri="{FF2B5EF4-FFF2-40B4-BE49-F238E27FC236}">
                  <a16:creationId xmlns:a16="http://schemas.microsoft.com/office/drawing/2014/main" id="{06264262-99C2-450E-8744-77D851E7A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73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960">
              <a:extLst>
                <a:ext uri="{FF2B5EF4-FFF2-40B4-BE49-F238E27FC236}">
                  <a16:creationId xmlns:a16="http://schemas.microsoft.com/office/drawing/2014/main" id="{36FD3CDF-9D7D-407E-993D-9947BA542C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9" y="2406"/>
              <a:ext cx="209" cy="229"/>
            </a:xfrm>
            <a:custGeom>
              <a:avLst/>
              <a:gdLst>
                <a:gd name="T0" fmla="*/ 5708 w 5838"/>
                <a:gd name="T1" fmla="*/ 6145 h 6406"/>
                <a:gd name="T2" fmla="*/ 5350 w 5838"/>
                <a:gd name="T3" fmla="*/ 6145 h 6406"/>
                <a:gd name="T4" fmla="*/ 5350 w 5838"/>
                <a:gd name="T5" fmla="*/ 1718 h 6406"/>
                <a:gd name="T6" fmla="*/ 5219 w 5838"/>
                <a:gd name="T7" fmla="*/ 1587 h 6406"/>
                <a:gd name="T8" fmla="*/ 3051 w 5838"/>
                <a:gd name="T9" fmla="*/ 1587 h 6406"/>
                <a:gd name="T10" fmla="*/ 3051 w 5838"/>
                <a:gd name="T11" fmla="*/ 698 h 6406"/>
                <a:gd name="T12" fmla="*/ 2950 w 5838"/>
                <a:gd name="T13" fmla="*/ 571 h 6406"/>
                <a:gd name="T14" fmla="*/ 573 w 5838"/>
                <a:gd name="T15" fmla="*/ 9 h 6406"/>
                <a:gd name="T16" fmla="*/ 462 w 5838"/>
                <a:gd name="T17" fmla="*/ 34 h 6406"/>
                <a:gd name="T18" fmla="*/ 412 w 5838"/>
                <a:gd name="T19" fmla="*/ 137 h 6406"/>
                <a:gd name="T20" fmla="*/ 412 w 5838"/>
                <a:gd name="T21" fmla="*/ 6145 h 6406"/>
                <a:gd name="T22" fmla="*/ 130 w 5838"/>
                <a:gd name="T23" fmla="*/ 6145 h 6406"/>
                <a:gd name="T24" fmla="*/ 0 w 5838"/>
                <a:gd name="T25" fmla="*/ 6275 h 6406"/>
                <a:gd name="T26" fmla="*/ 130 w 5838"/>
                <a:gd name="T27" fmla="*/ 6406 h 6406"/>
                <a:gd name="T28" fmla="*/ 5708 w 5838"/>
                <a:gd name="T29" fmla="*/ 6406 h 6406"/>
                <a:gd name="T30" fmla="*/ 5838 w 5838"/>
                <a:gd name="T31" fmla="*/ 6275 h 6406"/>
                <a:gd name="T32" fmla="*/ 5708 w 5838"/>
                <a:gd name="T33" fmla="*/ 6145 h 6406"/>
                <a:gd name="T34" fmla="*/ 2789 w 5838"/>
                <a:gd name="T35" fmla="*/ 1718 h 6406"/>
                <a:gd name="T36" fmla="*/ 2789 w 5838"/>
                <a:gd name="T37" fmla="*/ 6145 h 6406"/>
                <a:gd name="T38" fmla="*/ 674 w 5838"/>
                <a:gd name="T39" fmla="*/ 6145 h 6406"/>
                <a:gd name="T40" fmla="*/ 674 w 5838"/>
                <a:gd name="T41" fmla="*/ 302 h 6406"/>
                <a:gd name="T42" fmla="*/ 2789 w 5838"/>
                <a:gd name="T43" fmla="*/ 802 h 6406"/>
                <a:gd name="T44" fmla="*/ 2789 w 5838"/>
                <a:gd name="T45" fmla="*/ 1718 h 6406"/>
                <a:gd name="T46" fmla="*/ 5089 w 5838"/>
                <a:gd name="T47" fmla="*/ 6145 h 6406"/>
                <a:gd name="T48" fmla="*/ 3051 w 5838"/>
                <a:gd name="T49" fmla="*/ 6145 h 6406"/>
                <a:gd name="T50" fmla="*/ 3051 w 5838"/>
                <a:gd name="T51" fmla="*/ 5548 h 6406"/>
                <a:gd name="T52" fmla="*/ 4274 w 5838"/>
                <a:gd name="T53" fmla="*/ 5548 h 6406"/>
                <a:gd name="T54" fmla="*/ 4405 w 5838"/>
                <a:gd name="T55" fmla="*/ 5418 h 6406"/>
                <a:gd name="T56" fmla="*/ 4274 w 5838"/>
                <a:gd name="T57" fmla="*/ 5287 h 6406"/>
                <a:gd name="T58" fmla="*/ 3051 w 5838"/>
                <a:gd name="T59" fmla="*/ 5287 h 6406"/>
                <a:gd name="T60" fmla="*/ 3051 w 5838"/>
                <a:gd name="T61" fmla="*/ 4932 h 6406"/>
                <a:gd name="T62" fmla="*/ 4274 w 5838"/>
                <a:gd name="T63" fmla="*/ 4932 h 6406"/>
                <a:gd name="T64" fmla="*/ 4405 w 5838"/>
                <a:gd name="T65" fmla="*/ 4802 h 6406"/>
                <a:gd name="T66" fmla="*/ 4274 w 5838"/>
                <a:gd name="T67" fmla="*/ 4671 h 6406"/>
                <a:gd name="T68" fmla="*/ 3051 w 5838"/>
                <a:gd name="T69" fmla="*/ 4671 h 6406"/>
                <a:gd name="T70" fmla="*/ 3051 w 5838"/>
                <a:gd name="T71" fmla="*/ 4316 h 6406"/>
                <a:gd name="T72" fmla="*/ 4274 w 5838"/>
                <a:gd name="T73" fmla="*/ 4316 h 6406"/>
                <a:gd name="T74" fmla="*/ 4405 w 5838"/>
                <a:gd name="T75" fmla="*/ 4186 h 6406"/>
                <a:gd name="T76" fmla="*/ 4274 w 5838"/>
                <a:gd name="T77" fmla="*/ 4055 h 6406"/>
                <a:gd name="T78" fmla="*/ 3051 w 5838"/>
                <a:gd name="T79" fmla="*/ 4055 h 6406"/>
                <a:gd name="T80" fmla="*/ 3051 w 5838"/>
                <a:gd name="T81" fmla="*/ 3700 h 6406"/>
                <a:gd name="T82" fmla="*/ 4274 w 5838"/>
                <a:gd name="T83" fmla="*/ 3700 h 6406"/>
                <a:gd name="T84" fmla="*/ 4405 w 5838"/>
                <a:gd name="T85" fmla="*/ 3570 h 6406"/>
                <a:gd name="T86" fmla="*/ 4274 w 5838"/>
                <a:gd name="T87" fmla="*/ 3439 h 6406"/>
                <a:gd name="T88" fmla="*/ 3051 w 5838"/>
                <a:gd name="T89" fmla="*/ 3439 h 6406"/>
                <a:gd name="T90" fmla="*/ 3051 w 5838"/>
                <a:gd name="T91" fmla="*/ 3084 h 6406"/>
                <a:gd name="T92" fmla="*/ 4274 w 5838"/>
                <a:gd name="T93" fmla="*/ 3084 h 6406"/>
                <a:gd name="T94" fmla="*/ 4405 w 5838"/>
                <a:gd name="T95" fmla="*/ 2954 h 6406"/>
                <a:gd name="T96" fmla="*/ 4274 w 5838"/>
                <a:gd name="T97" fmla="*/ 2823 h 6406"/>
                <a:gd name="T98" fmla="*/ 3051 w 5838"/>
                <a:gd name="T99" fmla="*/ 2823 h 6406"/>
                <a:gd name="T100" fmla="*/ 3051 w 5838"/>
                <a:gd name="T101" fmla="*/ 2468 h 6406"/>
                <a:gd name="T102" fmla="*/ 4274 w 5838"/>
                <a:gd name="T103" fmla="*/ 2468 h 6406"/>
                <a:gd name="T104" fmla="*/ 4405 w 5838"/>
                <a:gd name="T105" fmla="*/ 2338 h 6406"/>
                <a:gd name="T106" fmla="*/ 4274 w 5838"/>
                <a:gd name="T107" fmla="*/ 2207 h 6406"/>
                <a:gd name="T108" fmla="*/ 3051 w 5838"/>
                <a:gd name="T109" fmla="*/ 2207 h 6406"/>
                <a:gd name="T110" fmla="*/ 3051 w 5838"/>
                <a:gd name="T111" fmla="*/ 1849 h 6406"/>
                <a:gd name="T112" fmla="*/ 5089 w 5838"/>
                <a:gd name="T113" fmla="*/ 1849 h 6406"/>
                <a:gd name="T114" fmla="*/ 5089 w 5838"/>
                <a:gd name="T115" fmla="*/ 6145 h 6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838" h="6406">
                  <a:moveTo>
                    <a:pt x="5708" y="6145"/>
                  </a:moveTo>
                  <a:lnTo>
                    <a:pt x="5350" y="6145"/>
                  </a:lnTo>
                  <a:lnTo>
                    <a:pt x="5350" y="1718"/>
                  </a:lnTo>
                  <a:cubicBezTo>
                    <a:pt x="5350" y="1646"/>
                    <a:pt x="5291" y="1587"/>
                    <a:pt x="5219" y="1587"/>
                  </a:cubicBezTo>
                  <a:lnTo>
                    <a:pt x="3051" y="1587"/>
                  </a:lnTo>
                  <a:lnTo>
                    <a:pt x="3051" y="698"/>
                  </a:lnTo>
                  <a:cubicBezTo>
                    <a:pt x="3051" y="638"/>
                    <a:pt x="3009" y="585"/>
                    <a:pt x="2950" y="571"/>
                  </a:cubicBezTo>
                  <a:lnTo>
                    <a:pt x="573" y="9"/>
                  </a:lnTo>
                  <a:cubicBezTo>
                    <a:pt x="534" y="0"/>
                    <a:pt x="493" y="9"/>
                    <a:pt x="462" y="34"/>
                  </a:cubicBezTo>
                  <a:cubicBezTo>
                    <a:pt x="431" y="59"/>
                    <a:pt x="412" y="97"/>
                    <a:pt x="412" y="137"/>
                  </a:cubicBezTo>
                  <a:lnTo>
                    <a:pt x="412" y="6145"/>
                  </a:lnTo>
                  <a:lnTo>
                    <a:pt x="130" y="6145"/>
                  </a:lnTo>
                  <a:cubicBezTo>
                    <a:pt x="58" y="6145"/>
                    <a:pt x="0" y="6203"/>
                    <a:pt x="0" y="6275"/>
                  </a:cubicBezTo>
                  <a:cubicBezTo>
                    <a:pt x="0" y="6348"/>
                    <a:pt x="58" y="6406"/>
                    <a:pt x="130" y="6406"/>
                  </a:cubicBezTo>
                  <a:lnTo>
                    <a:pt x="5708" y="6406"/>
                  </a:lnTo>
                  <a:cubicBezTo>
                    <a:pt x="5780" y="6406"/>
                    <a:pt x="5838" y="6348"/>
                    <a:pt x="5838" y="6275"/>
                  </a:cubicBezTo>
                  <a:cubicBezTo>
                    <a:pt x="5838" y="6203"/>
                    <a:pt x="5780" y="6145"/>
                    <a:pt x="5708" y="6145"/>
                  </a:cubicBezTo>
                  <a:close/>
                  <a:moveTo>
                    <a:pt x="2789" y="1718"/>
                  </a:moveTo>
                  <a:lnTo>
                    <a:pt x="2789" y="6145"/>
                  </a:lnTo>
                  <a:lnTo>
                    <a:pt x="674" y="6145"/>
                  </a:lnTo>
                  <a:lnTo>
                    <a:pt x="674" y="302"/>
                  </a:lnTo>
                  <a:lnTo>
                    <a:pt x="2789" y="802"/>
                  </a:lnTo>
                  <a:lnTo>
                    <a:pt x="2789" y="1718"/>
                  </a:lnTo>
                  <a:close/>
                  <a:moveTo>
                    <a:pt x="5089" y="6145"/>
                  </a:moveTo>
                  <a:lnTo>
                    <a:pt x="3051" y="6145"/>
                  </a:lnTo>
                  <a:lnTo>
                    <a:pt x="3051" y="5548"/>
                  </a:lnTo>
                  <a:lnTo>
                    <a:pt x="4274" y="5548"/>
                  </a:lnTo>
                  <a:cubicBezTo>
                    <a:pt x="4346" y="5548"/>
                    <a:pt x="4405" y="5490"/>
                    <a:pt x="4405" y="5418"/>
                  </a:cubicBezTo>
                  <a:cubicBezTo>
                    <a:pt x="4405" y="5346"/>
                    <a:pt x="4346" y="5287"/>
                    <a:pt x="4274" y="5287"/>
                  </a:cubicBezTo>
                  <a:lnTo>
                    <a:pt x="3051" y="5287"/>
                  </a:lnTo>
                  <a:lnTo>
                    <a:pt x="3051" y="4932"/>
                  </a:lnTo>
                  <a:lnTo>
                    <a:pt x="4274" y="4932"/>
                  </a:lnTo>
                  <a:cubicBezTo>
                    <a:pt x="4346" y="4932"/>
                    <a:pt x="4405" y="4874"/>
                    <a:pt x="4405" y="4802"/>
                  </a:cubicBezTo>
                  <a:cubicBezTo>
                    <a:pt x="4405" y="4730"/>
                    <a:pt x="4346" y="4671"/>
                    <a:pt x="4274" y="4671"/>
                  </a:cubicBezTo>
                  <a:lnTo>
                    <a:pt x="3051" y="4671"/>
                  </a:lnTo>
                  <a:lnTo>
                    <a:pt x="3051" y="4316"/>
                  </a:lnTo>
                  <a:lnTo>
                    <a:pt x="4274" y="4316"/>
                  </a:lnTo>
                  <a:cubicBezTo>
                    <a:pt x="4346" y="4316"/>
                    <a:pt x="4405" y="4258"/>
                    <a:pt x="4405" y="4186"/>
                  </a:cubicBezTo>
                  <a:cubicBezTo>
                    <a:pt x="4405" y="4114"/>
                    <a:pt x="4346" y="4055"/>
                    <a:pt x="4274" y="4055"/>
                  </a:cubicBezTo>
                  <a:lnTo>
                    <a:pt x="3051" y="4055"/>
                  </a:lnTo>
                  <a:lnTo>
                    <a:pt x="3051" y="3700"/>
                  </a:lnTo>
                  <a:lnTo>
                    <a:pt x="4274" y="3700"/>
                  </a:lnTo>
                  <a:cubicBezTo>
                    <a:pt x="4346" y="3700"/>
                    <a:pt x="4405" y="3642"/>
                    <a:pt x="4405" y="3570"/>
                  </a:cubicBezTo>
                  <a:cubicBezTo>
                    <a:pt x="4405" y="3498"/>
                    <a:pt x="4346" y="3439"/>
                    <a:pt x="4274" y="3439"/>
                  </a:cubicBezTo>
                  <a:lnTo>
                    <a:pt x="3051" y="3439"/>
                  </a:lnTo>
                  <a:lnTo>
                    <a:pt x="3051" y="3084"/>
                  </a:lnTo>
                  <a:lnTo>
                    <a:pt x="4274" y="3084"/>
                  </a:lnTo>
                  <a:cubicBezTo>
                    <a:pt x="4346" y="3084"/>
                    <a:pt x="4405" y="3026"/>
                    <a:pt x="4405" y="2954"/>
                  </a:cubicBezTo>
                  <a:cubicBezTo>
                    <a:pt x="4405" y="2882"/>
                    <a:pt x="4346" y="2823"/>
                    <a:pt x="4274" y="2823"/>
                  </a:cubicBezTo>
                  <a:lnTo>
                    <a:pt x="3051" y="2823"/>
                  </a:lnTo>
                  <a:lnTo>
                    <a:pt x="3051" y="2468"/>
                  </a:lnTo>
                  <a:lnTo>
                    <a:pt x="4274" y="2468"/>
                  </a:lnTo>
                  <a:cubicBezTo>
                    <a:pt x="4346" y="2468"/>
                    <a:pt x="4405" y="2410"/>
                    <a:pt x="4405" y="2338"/>
                  </a:cubicBezTo>
                  <a:cubicBezTo>
                    <a:pt x="4405" y="2266"/>
                    <a:pt x="4346" y="2207"/>
                    <a:pt x="4274" y="2207"/>
                  </a:cubicBezTo>
                  <a:lnTo>
                    <a:pt x="3051" y="2207"/>
                  </a:lnTo>
                  <a:lnTo>
                    <a:pt x="3051" y="1849"/>
                  </a:lnTo>
                  <a:lnTo>
                    <a:pt x="5089" y="1849"/>
                  </a:lnTo>
                  <a:lnTo>
                    <a:pt x="5089" y="6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4D19AF80-FE3A-425C-80D9-238BB66C298B}"/>
              </a:ext>
            </a:extLst>
          </p:cNvPr>
          <p:cNvSpPr/>
          <p:nvPr/>
        </p:nvSpPr>
        <p:spPr>
          <a:xfrm>
            <a:off x="1796910" y="5446286"/>
            <a:ext cx="1738264" cy="3937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Асосчи</a:t>
            </a:r>
            <a:r>
              <a: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1</a:t>
            </a:r>
          </a:p>
        </p:txBody>
      </p:sp>
      <p:sp>
        <p:nvSpPr>
          <p:cNvPr id="153" name="object 12">
            <a:extLst>
              <a:ext uri="{FF2B5EF4-FFF2-40B4-BE49-F238E27FC236}">
                <a16:creationId xmlns:a16="http://schemas.microsoft.com/office/drawing/2014/main" id="{DC308069-5632-4D6F-B169-FEBF195A13D4}"/>
              </a:ext>
            </a:extLst>
          </p:cNvPr>
          <p:cNvSpPr/>
          <p:nvPr/>
        </p:nvSpPr>
        <p:spPr>
          <a:xfrm>
            <a:off x="2275598" y="4616615"/>
            <a:ext cx="794650" cy="792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70" name="Group 914">
            <a:extLst>
              <a:ext uri="{FF2B5EF4-FFF2-40B4-BE49-F238E27FC236}">
                <a16:creationId xmlns:a16="http://schemas.microsoft.com/office/drawing/2014/main" id="{F4E0D678-DD1D-4A6A-92C2-502543654A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42538" y="4765257"/>
            <a:ext cx="471133" cy="465686"/>
            <a:chOff x="380" y="3214"/>
            <a:chExt cx="173" cy="171"/>
          </a:xfrm>
          <a:solidFill>
            <a:schemeClr val="tx1">
              <a:lumMod val="75000"/>
            </a:schemeClr>
          </a:solidFill>
        </p:grpSpPr>
        <p:sp>
          <p:nvSpPr>
            <p:cNvPr id="171" name="Freeform 915">
              <a:extLst>
                <a:ext uri="{FF2B5EF4-FFF2-40B4-BE49-F238E27FC236}">
                  <a16:creationId xmlns:a16="http://schemas.microsoft.com/office/drawing/2014/main" id="{57321898-394C-4F28-BEE2-A1E6F7EE8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40"/>
              <a:ext cx="7" cy="7"/>
            </a:xfrm>
            <a:custGeom>
              <a:avLst/>
              <a:gdLst>
                <a:gd name="T0" fmla="*/ 200 w 259"/>
                <a:gd name="T1" fmla="*/ 35 h 249"/>
                <a:gd name="T2" fmla="*/ 49 w 259"/>
                <a:gd name="T3" fmla="*/ 58 h 249"/>
                <a:gd name="T4" fmla="*/ 36 w 259"/>
                <a:gd name="T5" fmla="*/ 76 h 249"/>
                <a:gd name="T6" fmla="*/ 59 w 259"/>
                <a:gd name="T7" fmla="*/ 228 h 249"/>
                <a:gd name="T8" fmla="*/ 123 w 259"/>
                <a:gd name="T9" fmla="*/ 249 h 249"/>
                <a:gd name="T10" fmla="*/ 210 w 259"/>
                <a:gd name="T11" fmla="*/ 205 h 249"/>
                <a:gd name="T12" fmla="*/ 224 w 259"/>
                <a:gd name="T13" fmla="*/ 186 h 249"/>
                <a:gd name="T14" fmla="*/ 200 w 259"/>
                <a:gd name="T1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249">
                  <a:moveTo>
                    <a:pt x="200" y="35"/>
                  </a:moveTo>
                  <a:cubicBezTo>
                    <a:pt x="152" y="0"/>
                    <a:pt x="84" y="10"/>
                    <a:pt x="49" y="58"/>
                  </a:cubicBezTo>
                  <a:lnTo>
                    <a:pt x="36" y="76"/>
                  </a:lnTo>
                  <a:cubicBezTo>
                    <a:pt x="0" y="125"/>
                    <a:pt x="11" y="192"/>
                    <a:pt x="59" y="228"/>
                  </a:cubicBezTo>
                  <a:cubicBezTo>
                    <a:pt x="78" y="242"/>
                    <a:pt x="101" y="249"/>
                    <a:pt x="123" y="249"/>
                  </a:cubicBezTo>
                  <a:cubicBezTo>
                    <a:pt x="156" y="249"/>
                    <a:pt x="189" y="234"/>
                    <a:pt x="210" y="205"/>
                  </a:cubicBezTo>
                  <a:lnTo>
                    <a:pt x="224" y="186"/>
                  </a:lnTo>
                  <a:cubicBezTo>
                    <a:pt x="259" y="138"/>
                    <a:pt x="249" y="70"/>
                    <a:pt x="200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916">
              <a:extLst>
                <a:ext uri="{FF2B5EF4-FFF2-40B4-BE49-F238E27FC236}">
                  <a16:creationId xmlns:a16="http://schemas.microsoft.com/office/drawing/2014/main" id="{C6B9572D-18E9-48E3-A738-D9B210E93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340"/>
              <a:ext cx="15" cy="33"/>
            </a:xfrm>
            <a:custGeom>
              <a:avLst/>
              <a:gdLst>
                <a:gd name="T0" fmla="*/ 522 w 550"/>
                <a:gd name="T1" fmla="*/ 1047 h 1207"/>
                <a:gd name="T2" fmla="*/ 243 w 550"/>
                <a:gd name="T3" fmla="*/ 540 h 1207"/>
                <a:gd name="T4" fmla="*/ 503 w 550"/>
                <a:gd name="T5" fmla="*/ 187 h 1207"/>
                <a:gd name="T6" fmla="*/ 480 w 550"/>
                <a:gd name="T7" fmla="*/ 35 h 1207"/>
                <a:gd name="T8" fmla="*/ 329 w 550"/>
                <a:gd name="T9" fmla="*/ 59 h 1207"/>
                <a:gd name="T10" fmla="*/ 28 w 550"/>
                <a:gd name="T11" fmla="*/ 468 h 1207"/>
                <a:gd name="T12" fmla="*/ 20 w 550"/>
                <a:gd name="T13" fmla="*/ 584 h 1207"/>
                <a:gd name="T14" fmla="*/ 332 w 550"/>
                <a:gd name="T15" fmla="*/ 1151 h 1207"/>
                <a:gd name="T16" fmla="*/ 332 w 550"/>
                <a:gd name="T17" fmla="*/ 1151 h 1207"/>
                <a:gd name="T18" fmla="*/ 427 w 550"/>
                <a:gd name="T19" fmla="*/ 1207 h 1207"/>
                <a:gd name="T20" fmla="*/ 479 w 550"/>
                <a:gd name="T21" fmla="*/ 1193 h 1207"/>
                <a:gd name="T22" fmla="*/ 522 w 550"/>
                <a:gd name="T23" fmla="*/ 104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1207">
                  <a:moveTo>
                    <a:pt x="522" y="1047"/>
                  </a:moveTo>
                  <a:lnTo>
                    <a:pt x="243" y="540"/>
                  </a:lnTo>
                  <a:lnTo>
                    <a:pt x="503" y="187"/>
                  </a:lnTo>
                  <a:cubicBezTo>
                    <a:pt x="538" y="138"/>
                    <a:pt x="528" y="71"/>
                    <a:pt x="480" y="35"/>
                  </a:cubicBezTo>
                  <a:cubicBezTo>
                    <a:pt x="432" y="0"/>
                    <a:pt x="364" y="10"/>
                    <a:pt x="329" y="59"/>
                  </a:cubicBezTo>
                  <a:lnTo>
                    <a:pt x="28" y="468"/>
                  </a:lnTo>
                  <a:cubicBezTo>
                    <a:pt x="3" y="502"/>
                    <a:pt x="0" y="547"/>
                    <a:pt x="20" y="584"/>
                  </a:cubicBezTo>
                  <a:lnTo>
                    <a:pt x="332" y="1151"/>
                  </a:lnTo>
                  <a:lnTo>
                    <a:pt x="332" y="1151"/>
                  </a:lnTo>
                  <a:cubicBezTo>
                    <a:pt x="352" y="1187"/>
                    <a:pt x="389" y="1207"/>
                    <a:pt x="427" y="1207"/>
                  </a:cubicBezTo>
                  <a:cubicBezTo>
                    <a:pt x="445" y="1207"/>
                    <a:pt x="462" y="1203"/>
                    <a:pt x="479" y="1193"/>
                  </a:cubicBezTo>
                  <a:cubicBezTo>
                    <a:pt x="531" y="1165"/>
                    <a:pt x="550" y="1099"/>
                    <a:pt x="522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917">
              <a:extLst>
                <a:ext uri="{FF2B5EF4-FFF2-40B4-BE49-F238E27FC236}">
                  <a16:creationId xmlns:a16="http://schemas.microsoft.com/office/drawing/2014/main" id="{7FCC9062-D511-4138-943A-08CE579CB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3341"/>
              <a:ext cx="14" cy="32"/>
            </a:xfrm>
            <a:custGeom>
              <a:avLst/>
              <a:gdLst>
                <a:gd name="T0" fmla="*/ 505 w 533"/>
                <a:gd name="T1" fmla="*/ 458 h 1194"/>
                <a:gd name="T2" fmla="*/ 206 w 533"/>
                <a:gd name="T3" fmla="*/ 50 h 1194"/>
                <a:gd name="T4" fmla="*/ 97 w 533"/>
                <a:gd name="T5" fmla="*/ 8 h 1194"/>
                <a:gd name="T6" fmla="*/ 13 w 533"/>
                <a:gd name="T7" fmla="*/ 88 h 1194"/>
                <a:gd name="T8" fmla="*/ 31 w 533"/>
                <a:gd name="T9" fmla="*/ 178 h 1194"/>
                <a:gd name="T10" fmla="*/ 290 w 533"/>
                <a:gd name="T11" fmla="*/ 531 h 1194"/>
                <a:gd name="T12" fmla="*/ 13 w 533"/>
                <a:gd name="T13" fmla="*/ 1033 h 1194"/>
                <a:gd name="T14" fmla="*/ 0 w 533"/>
                <a:gd name="T15" fmla="*/ 1085 h 1194"/>
                <a:gd name="T16" fmla="*/ 81 w 533"/>
                <a:gd name="T17" fmla="*/ 1190 h 1194"/>
                <a:gd name="T18" fmla="*/ 108 w 533"/>
                <a:gd name="T19" fmla="*/ 1194 h 1194"/>
                <a:gd name="T20" fmla="*/ 203 w 533"/>
                <a:gd name="T21" fmla="*/ 1137 h 1194"/>
                <a:gd name="T22" fmla="*/ 513 w 533"/>
                <a:gd name="T23" fmla="*/ 574 h 1194"/>
                <a:gd name="T24" fmla="*/ 505 w 533"/>
                <a:gd name="T25" fmla="*/ 45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1194">
                  <a:moveTo>
                    <a:pt x="505" y="458"/>
                  </a:moveTo>
                  <a:lnTo>
                    <a:pt x="206" y="50"/>
                  </a:lnTo>
                  <a:cubicBezTo>
                    <a:pt x="181" y="16"/>
                    <a:pt x="139" y="0"/>
                    <a:pt x="97" y="8"/>
                  </a:cubicBezTo>
                  <a:cubicBezTo>
                    <a:pt x="56" y="16"/>
                    <a:pt x="24" y="47"/>
                    <a:pt x="13" y="88"/>
                  </a:cubicBezTo>
                  <a:cubicBezTo>
                    <a:pt x="6" y="119"/>
                    <a:pt x="12" y="152"/>
                    <a:pt x="31" y="178"/>
                  </a:cubicBezTo>
                  <a:lnTo>
                    <a:pt x="290" y="531"/>
                  </a:lnTo>
                  <a:lnTo>
                    <a:pt x="13" y="1033"/>
                  </a:lnTo>
                  <a:cubicBezTo>
                    <a:pt x="5" y="1049"/>
                    <a:pt x="0" y="1067"/>
                    <a:pt x="0" y="1085"/>
                  </a:cubicBezTo>
                  <a:cubicBezTo>
                    <a:pt x="0" y="1135"/>
                    <a:pt x="33" y="1178"/>
                    <a:pt x="81" y="1190"/>
                  </a:cubicBezTo>
                  <a:cubicBezTo>
                    <a:pt x="90" y="1192"/>
                    <a:pt x="99" y="1194"/>
                    <a:pt x="108" y="1194"/>
                  </a:cubicBezTo>
                  <a:cubicBezTo>
                    <a:pt x="147" y="1194"/>
                    <a:pt x="184" y="1173"/>
                    <a:pt x="203" y="1137"/>
                  </a:cubicBezTo>
                  <a:lnTo>
                    <a:pt x="513" y="574"/>
                  </a:lnTo>
                  <a:cubicBezTo>
                    <a:pt x="533" y="537"/>
                    <a:pt x="530" y="492"/>
                    <a:pt x="505" y="4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918">
              <a:extLst>
                <a:ext uri="{FF2B5EF4-FFF2-40B4-BE49-F238E27FC236}">
                  <a16:creationId xmlns:a16="http://schemas.microsoft.com/office/drawing/2014/main" id="{D0C83DAC-AE77-4ED2-A32B-E51B8D2012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" y="3307"/>
              <a:ext cx="47" cy="30"/>
            </a:xfrm>
            <a:custGeom>
              <a:avLst/>
              <a:gdLst>
                <a:gd name="T0" fmla="*/ 1701 w 1758"/>
                <a:gd name="T1" fmla="*/ 19 h 1125"/>
                <a:gd name="T2" fmla="*/ 1589 w 1758"/>
                <a:gd name="T3" fmla="*/ 25 h 1125"/>
                <a:gd name="T4" fmla="*/ 1411 w 1758"/>
                <a:gd name="T5" fmla="*/ 165 h 1125"/>
                <a:gd name="T6" fmla="*/ 833 w 1758"/>
                <a:gd name="T7" fmla="*/ 391 h 1125"/>
                <a:gd name="T8" fmla="*/ 813 w 1758"/>
                <a:gd name="T9" fmla="*/ 390 h 1125"/>
                <a:gd name="T10" fmla="*/ 271 w 1758"/>
                <a:gd name="T11" fmla="*/ 115 h 1125"/>
                <a:gd name="T12" fmla="*/ 168 w 1758"/>
                <a:gd name="T13" fmla="*/ 40 h 1125"/>
                <a:gd name="T14" fmla="*/ 57 w 1758"/>
                <a:gd name="T15" fmla="*/ 35 h 1125"/>
                <a:gd name="T16" fmla="*/ 0 w 1758"/>
                <a:gd name="T17" fmla="*/ 130 h 1125"/>
                <a:gd name="T18" fmla="*/ 0 w 1758"/>
                <a:gd name="T19" fmla="*/ 501 h 1125"/>
                <a:gd name="T20" fmla="*/ 40 w 1758"/>
                <a:gd name="T21" fmla="*/ 586 h 1125"/>
                <a:gd name="T22" fmla="*/ 50 w 1758"/>
                <a:gd name="T23" fmla="*/ 592 h 1125"/>
                <a:gd name="T24" fmla="*/ 817 w 1758"/>
                <a:gd name="T25" fmla="*/ 1105 h 1125"/>
                <a:gd name="T26" fmla="*/ 817 w 1758"/>
                <a:gd name="T27" fmla="*/ 1105 h 1125"/>
                <a:gd name="T28" fmla="*/ 819 w 1758"/>
                <a:gd name="T29" fmla="*/ 1107 h 1125"/>
                <a:gd name="T30" fmla="*/ 879 w 1758"/>
                <a:gd name="T31" fmla="*/ 1125 h 1125"/>
                <a:gd name="T32" fmla="*/ 930 w 1758"/>
                <a:gd name="T33" fmla="*/ 1112 h 1125"/>
                <a:gd name="T34" fmla="*/ 940 w 1758"/>
                <a:gd name="T35" fmla="*/ 1106 h 1125"/>
                <a:gd name="T36" fmla="*/ 941 w 1758"/>
                <a:gd name="T37" fmla="*/ 1105 h 1125"/>
                <a:gd name="T38" fmla="*/ 942 w 1758"/>
                <a:gd name="T39" fmla="*/ 1104 h 1125"/>
                <a:gd name="T40" fmla="*/ 1708 w 1758"/>
                <a:gd name="T41" fmla="*/ 593 h 1125"/>
                <a:gd name="T42" fmla="*/ 1717 w 1758"/>
                <a:gd name="T43" fmla="*/ 587 h 1125"/>
                <a:gd name="T44" fmla="*/ 1758 w 1758"/>
                <a:gd name="T45" fmla="*/ 501 h 1125"/>
                <a:gd name="T46" fmla="*/ 1758 w 1758"/>
                <a:gd name="T47" fmla="*/ 114 h 1125"/>
                <a:gd name="T48" fmla="*/ 1701 w 1758"/>
                <a:gd name="T49" fmla="*/ 19 h 1125"/>
                <a:gd name="T50" fmla="*/ 1542 w 1758"/>
                <a:gd name="T51" fmla="*/ 443 h 1125"/>
                <a:gd name="T52" fmla="*/ 879 w 1758"/>
                <a:gd name="T53" fmla="*/ 886 h 1125"/>
                <a:gd name="T54" fmla="*/ 216 w 1758"/>
                <a:gd name="T55" fmla="*/ 443 h 1125"/>
                <a:gd name="T56" fmla="*/ 216 w 1758"/>
                <a:gd name="T57" fmla="*/ 345 h 1125"/>
                <a:gd name="T58" fmla="*/ 809 w 1758"/>
                <a:gd name="T59" fmla="*/ 606 h 1125"/>
                <a:gd name="T60" fmla="*/ 810 w 1758"/>
                <a:gd name="T61" fmla="*/ 606 h 1125"/>
                <a:gd name="T62" fmla="*/ 1542 w 1758"/>
                <a:gd name="T63" fmla="*/ 338 h 1125"/>
                <a:gd name="T64" fmla="*/ 1542 w 1758"/>
                <a:gd name="T65" fmla="*/ 44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8" h="1125">
                  <a:moveTo>
                    <a:pt x="1701" y="19"/>
                  </a:moveTo>
                  <a:cubicBezTo>
                    <a:pt x="1665" y="0"/>
                    <a:pt x="1622" y="3"/>
                    <a:pt x="1589" y="25"/>
                  </a:cubicBezTo>
                  <a:cubicBezTo>
                    <a:pt x="1524" y="70"/>
                    <a:pt x="1465" y="117"/>
                    <a:pt x="1411" y="165"/>
                  </a:cubicBezTo>
                  <a:cubicBezTo>
                    <a:pt x="1120" y="428"/>
                    <a:pt x="843" y="393"/>
                    <a:pt x="833" y="391"/>
                  </a:cubicBezTo>
                  <a:cubicBezTo>
                    <a:pt x="826" y="390"/>
                    <a:pt x="819" y="390"/>
                    <a:pt x="813" y="390"/>
                  </a:cubicBezTo>
                  <a:cubicBezTo>
                    <a:pt x="698" y="393"/>
                    <a:pt x="490" y="288"/>
                    <a:pt x="271" y="115"/>
                  </a:cubicBezTo>
                  <a:cubicBezTo>
                    <a:pt x="237" y="89"/>
                    <a:pt x="203" y="64"/>
                    <a:pt x="168" y="40"/>
                  </a:cubicBezTo>
                  <a:cubicBezTo>
                    <a:pt x="135" y="18"/>
                    <a:pt x="92" y="16"/>
                    <a:pt x="57" y="35"/>
                  </a:cubicBezTo>
                  <a:cubicBezTo>
                    <a:pt x="22" y="53"/>
                    <a:pt x="0" y="90"/>
                    <a:pt x="0" y="130"/>
                  </a:cubicBezTo>
                  <a:lnTo>
                    <a:pt x="0" y="501"/>
                  </a:lnTo>
                  <a:cubicBezTo>
                    <a:pt x="0" y="534"/>
                    <a:pt x="15" y="565"/>
                    <a:pt x="40" y="586"/>
                  </a:cubicBezTo>
                  <a:cubicBezTo>
                    <a:pt x="43" y="588"/>
                    <a:pt x="46" y="590"/>
                    <a:pt x="50" y="592"/>
                  </a:cubicBezTo>
                  <a:lnTo>
                    <a:pt x="817" y="1105"/>
                  </a:lnTo>
                  <a:cubicBezTo>
                    <a:pt x="817" y="1105"/>
                    <a:pt x="817" y="1105"/>
                    <a:pt x="817" y="1105"/>
                  </a:cubicBezTo>
                  <a:lnTo>
                    <a:pt x="819" y="1107"/>
                  </a:lnTo>
                  <a:cubicBezTo>
                    <a:pt x="837" y="1119"/>
                    <a:pt x="858" y="1125"/>
                    <a:pt x="879" y="1125"/>
                  </a:cubicBezTo>
                  <a:cubicBezTo>
                    <a:pt x="897" y="1125"/>
                    <a:pt x="914" y="1121"/>
                    <a:pt x="930" y="1112"/>
                  </a:cubicBezTo>
                  <a:cubicBezTo>
                    <a:pt x="934" y="1110"/>
                    <a:pt x="937" y="1108"/>
                    <a:pt x="940" y="1106"/>
                  </a:cubicBezTo>
                  <a:cubicBezTo>
                    <a:pt x="940" y="1106"/>
                    <a:pt x="941" y="1106"/>
                    <a:pt x="941" y="1105"/>
                  </a:cubicBezTo>
                  <a:cubicBezTo>
                    <a:pt x="942" y="1105"/>
                    <a:pt x="942" y="1105"/>
                    <a:pt x="942" y="1104"/>
                  </a:cubicBezTo>
                  <a:lnTo>
                    <a:pt x="1708" y="593"/>
                  </a:lnTo>
                  <a:cubicBezTo>
                    <a:pt x="1711" y="591"/>
                    <a:pt x="1714" y="589"/>
                    <a:pt x="1717" y="587"/>
                  </a:cubicBezTo>
                  <a:cubicBezTo>
                    <a:pt x="1743" y="566"/>
                    <a:pt x="1758" y="535"/>
                    <a:pt x="1758" y="501"/>
                  </a:cubicBezTo>
                  <a:lnTo>
                    <a:pt x="1758" y="114"/>
                  </a:lnTo>
                  <a:cubicBezTo>
                    <a:pt x="1758" y="74"/>
                    <a:pt x="1736" y="37"/>
                    <a:pt x="1701" y="19"/>
                  </a:cubicBezTo>
                  <a:close/>
                  <a:moveTo>
                    <a:pt x="1542" y="443"/>
                  </a:moveTo>
                  <a:lnTo>
                    <a:pt x="879" y="886"/>
                  </a:lnTo>
                  <a:lnTo>
                    <a:pt x="216" y="443"/>
                  </a:lnTo>
                  <a:lnTo>
                    <a:pt x="216" y="345"/>
                  </a:lnTo>
                  <a:cubicBezTo>
                    <a:pt x="377" y="462"/>
                    <a:pt x="615" y="606"/>
                    <a:pt x="809" y="606"/>
                  </a:cubicBezTo>
                  <a:lnTo>
                    <a:pt x="810" y="606"/>
                  </a:lnTo>
                  <a:cubicBezTo>
                    <a:pt x="875" y="613"/>
                    <a:pt x="1206" y="633"/>
                    <a:pt x="1542" y="338"/>
                  </a:cubicBezTo>
                  <a:lnTo>
                    <a:pt x="1542" y="4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919">
              <a:extLst>
                <a:ext uri="{FF2B5EF4-FFF2-40B4-BE49-F238E27FC236}">
                  <a16:creationId xmlns:a16="http://schemas.microsoft.com/office/drawing/2014/main" id="{720E50AC-EF16-4AB1-B913-D0873407C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8 w 479"/>
                <a:gd name="T1" fmla="*/ 98 h 563"/>
                <a:gd name="T2" fmla="*/ 396 w 479"/>
                <a:gd name="T3" fmla="*/ 10 h 563"/>
                <a:gd name="T4" fmla="*/ 284 w 479"/>
                <a:gd name="T5" fmla="*/ 52 h 563"/>
                <a:gd name="T6" fmla="*/ 35 w 479"/>
                <a:gd name="T7" fmla="*/ 390 h 563"/>
                <a:gd name="T8" fmla="*/ 58 w 479"/>
                <a:gd name="T9" fmla="*/ 542 h 563"/>
                <a:gd name="T10" fmla="*/ 122 w 479"/>
                <a:gd name="T11" fmla="*/ 563 h 563"/>
                <a:gd name="T12" fmla="*/ 210 w 479"/>
                <a:gd name="T13" fmla="*/ 518 h 563"/>
                <a:gd name="T14" fmla="*/ 457 w 479"/>
                <a:gd name="T15" fmla="*/ 181 h 563"/>
                <a:gd name="T16" fmla="*/ 479 w 479"/>
                <a:gd name="T17" fmla="*/ 116 h 563"/>
                <a:gd name="T18" fmla="*/ 478 w 479"/>
                <a:gd name="T19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563">
                  <a:moveTo>
                    <a:pt x="478" y="98"/>
                  </a:moveTo>
                  <a:cubicBezTo>
                    <a:pt x="471" y="55"/>
                    <a:pt x="438" y="20"/>
                    <a:pt x="396" y="10"/>
                  </a:cubicBezTo>
                  <a:cubicBezTo>
                    <a:pt x="354" y="0"/>
                    <a:pt x="310" y="16"/>
                    <a:pt x="284" y="52"/>
                  </a:cubicBezTo>
                  <a:lnTo>
                    <a:pt x="35" y="390"/>
                  </a:lnTo>
                  <a:cubicBezTo>
                    <a:pt x="0" y="438"/>
                    <a:pt x="10" y="506"/>
                    <a:pt x="58" y="542"/>
                  </a:cubicBezTo>
                  <a:cubicBezTo>
                    <a:pt x="78" y="556"/>
                    <a:pt x="100" y="563"/>
                    <a:pt x="122" y="563"/>
                  </a:cubicBezTo>
                  <a:cubicBezTo>
                    <a:pt x="155" y="563"/>
                    <a:pt x="188" y="547"/>
                    <a:pt x="210" y="518"/>
                  </a:cubicBezTo>
                  <a:lnTo>
                    <a:pt x="457" y="181"/>
                  </a:lnTo>
                  <a:cubicBezTo>
                    <a:pt x="471" y="163"/>
                    <a:pt x="479" y="140"/>
                    <a:pt x="479" y="116"/>
                  </a:cubicBezTo>
                  <a:cubicBezTo>
                    <a:pt x="479" y="110"/>
                    <a:pt x="479" y="104"/>
                    <a:pt x="478" y="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920">
              <a:extLst>
                <a:ext uri="{FF2B5EF4-FFF2-40B4-BE49-F238E27FC236}">
                  <a16:creationId xmlns:a16="http://schemas.microsoft.com/office/drawing/2014/main" id="{C115255B-0C6E-45F0-A961-5E789C6BD8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" y="3214"/>
              <a:ext cx="89" cy="70"/>
            </a:xfrm>
            <a:custGeom>
              <a:avLst/>
              <a:gdLst>
                <a:gd name="T0" fmla="*/ 3294 w 3294"/>
                <a:gd name="T1" fmla="*/ 965 h 2609"/>
                <a:gd name="T2" fmla="*/ 2896 w 3294"/>
                <a:gd name="T3" fmla="*/ 438 h 2609"/>
                <a:gd name="T4" fmla="*/ 2864 w 3294"/>
                <a:gd name="T5" fmla="*/ 211 h 2609"/>
                <a:gd name="T6" fmla="*/ 2543 w 3294"/>
                <a:gd name="T7" fmla="*/ 2 h 2609"/>
                <a:gd name="T8" fmla="*/ 2522 w 3294"/>
                <a:gd name="T9" fmla="*/ 0 h 2609"/>
                <a:gd name="T10" fmla="*/ 1070 w 3294"/>
                <a:gd name="T11" fmla="*/ 0 h 2609"/>
                <a:gd name="T12" fmla="*/ 0 w 3294"/>
                <a:gd name="T13" fmla="*/ 1070 h 2609"/>
                <a:gd name="T14" fmla="*/ 0 w 3294"/>
                <a:gd name="T15" fmla="*/ 1639 h 2609"/>
                <a:gd name="T16" fmla="*/ 143 w 3294"/>
                <a:gd name="T17" fmla="*/ 2047 h 2609"/>
                <a:gd name="T18" fmla="*/ 253 w 3294"/>
                <a:gd name="T19" fmla="*/ 2353 h 2609"/>
                <a:gd name="T20" fmla="*/ 364 w 3294"/>
                <a:gd name="T21" fmla="*/ 2455 h 2609"/>
                <a:gd name="T22" fmla="*/ 469 w 3294"/>
                <a:gd name="T23" fmla="*/ 2347 h 2609"/>
                <a:gd name="T24" fmla="*/ 469 w 3294"/>
                <a:gd name="T25" fmla="*/ 1604 h 2609"/>
                <a:gd name="T26" fmla="*/ 837 w 3294"/>
                <a:gd name="T27" fmla="*/ 1233 h 2609"/>
                <a:gd name="T28" fmla="*/ 1306 w 3294"/>
                <a:gd name="T29" fmla="*/ 1233 h 2609"/>
                <a:gd name="T30" fmla="*/ 1468 w 3294"/>
                <a:gd name="T31" fmla="*/ 1207 h 2609"/>
                <a:gd name="T32" fmla="*/ 1802 w 3294"/>
                <a:gd name="T33" fmla="*/ 1087 h 2609"/>
                <a:gd name="T34" fmla="*/ 2017 w 3294"/>
                <a:gd name="T35" fmla="*/ 1084 h 2609"/>
                <a:gd name="T36" fmla="*/ 2520 w 3294"/>
                <a:gd name="T37" fmla="*/ 1261 h 2609"/>
                <a:gd name="T38" fmla="*/ 2822 w 3294"/>
                <a:gd name="T39" fmla="*/ 1609 h 2609"/>
                <a:gd name="T40" fmla="*/ 2822 w 3294"/>
                <a:gd name="T41" fmla="*/ 2501 h 2609"/>
                <a:gd name="T42" fmla="*/ 2922 w 3294"/>
                <a:gd name="T43" fmla="*/ 2608 h 2609"/>
                <a:gd name="T44" fmla="*/ 2930 w 3294"/>
                <a:gd name="T45" fmla="*/ 2609 h 2609"/>
                <a:gd name="T46" fmla="*/ 3037 w 3294"/>
                <a:gd name="T47" fmla="*/ 2517 h 2609"/>
                <a:gd name="T48" fmla="*/ 3220 w 3294"/>
                <a:gd name="T49" fmla="*/ 2011 h 2609"/>
                <a:gd name="T50" fmla="*/ 3294 w 3294"/>
                <a:gd name="T51" fmla="*/ 1755 h 2609"/>
                <a:gd name="T52" fmla="*/ 3294 w 3294"/>
                <a:gd name="T53" fmla="*/ 979 h 2609"/>
                <a:gd name="T54" fmla="*/ 3294 w 3294"/>
                <a:gd name="T55" fmla="*/ 965 h 2609"/>
                <a:gd name="T56" fmla="*/ 3078 w 3294"/>
                <a:gd name="T57" fmla="*/ 1755 h 2609"/>
                <a:gd name="T58" fmla="*/ 3038 w 3294"/>
                <a:gd name="T59" fmla="*/ 1894 h 2609"/>
                <a:gd name="T60" fmla="*/ 3038 w 3294"/>
                <a:gd name="T61" fmla="*/ 1601 h 2609"/>
                <a:gd name="T62" fmla="*/ 3038 w 3294"/>
                <a:gd name="T63" fmla="*/ 1590 h 2609"/>
                <a:gd name="T64" fmla="*/ 2594 w 3294"/>
                <a:gd name="T65" fmla="*/ 1057 h 2609"/>
                <a:gd name="T66" fmla="*/ 2593 w 3294"/>
                <a:gd name="T67" fmla="*/ 1057 h 2609"/>
                <a:gd name="T68" fmla="*/ 2089 w 3294"/>
                <a:gd name="T69" fmla="*/ 880 h 2609"/>
                <a:gd name="T70" fmla="*/ 1913 w 3294"/>
                <a:gd name="T71" fmla="*/ 850 h 2609"/>
                <a:gd name="T72" fmla="*/ 1725 w 3294"/>
                <a:gd name="T73" fmla="*/ 885 h 2609"/>
                <a:gd name="T74" fmla="*/ 1402 w 3294"/>
                <a:gd name="T75" fmla="*/ 1001 h 2609"/>
                <a:gd name="T76" fmla="*/ 1306 w 3294"/>
                <a:gd name="T77" fmla="*/ 1016 h 2609"/>
                <a:gd name="T78" fmla="*/ 828 w 3294"/>
                <a:gd name="T79" fmla="*/ 1016 h 2609"/>
                <a:gd name="T80" fmla="*/ 814 w 3294"/>
                <a:gd name="T81" fmla="*/ 1017 h 2609"/>
                <a:gd name="T82" fmla="*/ 255 w 3294"/>
                <a:gd name="T83" fmla="*/ 1568 h 2609"/>
                <a:gd name="T84" fmla="*/ 253 w 3294"/>
                <a:gd name="T85" fmla="*/ 1591 h 2609"/>
                <a:gd name="T86" fmla="*/ 253 w 3294"/>
                <a:gd name="T87" fmla="*/ 1814 h 2609"/>
                <a:gd name="T88" fmla="*/ 217 w 3294"/>
                <a:gd name="T89" fmla="*/ 1639 h 2609"/>
                <a:gd name="T90" fmla="*/ 217 w 3294"/>
                <a:gd name="T91" fmla="*/ 1070 h 2609"/>
                <a:gd name="T92" fmla="*/ 1070 w 3294"/>
                <a:gd name="T93" fmla="*/ 216 h 2609"/>
                <a:gd name="T94" fmla="*/ 2511 w 3294"/>
                <a:gd name="T95" fmla="*/ 216 h 2609"/>
                <a:gd name="T96" fmla="*/ 2671 w 3294"/>
                <a:gd name="T97" fmla="*/ 308 h 2609"/>
                <a:gd name="T98" fmla="*/ 2666 w 3294"/>
                <a:gd name="T99" fmla="*/ 463 h 2609"/>
                <a:gd name="T100" fmla="*/ 2667 w 3294"/>
                <a:gd name="T101" fmla="*/ 556 h 2609"/>
                <a:gd name="T102" fmla="*/ 2739 w 3294"/>
                <a:gd name="T103" fmla="*/ 614 h 2609"/>
                <a:gd name="T104" fmla="*/ 3078 w 3294"/>
                <a:gd name="T105" fmla="*/ 987 h 2609"/>
                <a:gd name="T106" fmla="*/ 3078 w 3294"/>
                <a:gd name="T107" fmla="*/ 175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4" h="2609">
                  <a:moveTo>
                    <a:pt x="3294" y="965"/>
                  </a:moveTo>
                  <a:cubicBezTo>
                    <a:pt x="3291" y="948"/>
                    <a:pt x="3241" y="583"/>
                    <a:pt x="2896" y="438"/>
                  </a:cubicBezTo>
                  <a:cubicBezTo>
                    <a:pt x="2906" y="374"/>
                    <a:pt x="2905" y="291"/>
                    <a:pt x="2864" y="211"/>
                  </a:cubicBezTo>
                  <a:cubicBezTo>
                    <a:pt x="2810" y="103"/>
                    <a:pt x="2701" y="33"/>
                    <a:pt x="2543" y="2"/>
                  </a:cubicBezTo>
                  <a:cubicBezTo>
                    <a:pt x="2536" y="1"/>
                    <a:pt x="2529" y="0"/>
                    <a:pt x="2522" y="0"/>
                  </a:cubicBezTo>
                  <a:lnTo>
                    <a:pt x="1070" y="0"/>
                  </a:lnTo>
                  <a:cubicBezTo>
                    <a:pt x="480" y="0"/>
                    <a:pt x="0" y="480"/>
                    <a:pt x="0" y="1070"/>
                  </a:cubicBezTo>
                  <a:lnTo>
                    <a:pt x="0" y="1639"/>
                  </a:lnTo>
                  <a:cubicBezTo>
                    <a:pt x="0" y="1788"/>
                    <a:pt x="51" y="1933"/>
                    <a:pt x="143" y="2047"/>
                  </a:cubicBezTo>
                  <a:cubicBezTo>
                    <a:pt x="188" y="2104"/>
                    <a:pt x="245" y="2203"/>
                    <a:pt x="253" y="2353"/>
                  </a:cubicBezTo>
                  <a:cubicBezTo>
                    <a:pt x="256" y="2411"/>
                    <a:pt x="305" y="2456"/>
                    <a:pt x="364" y="2455"/>
                  </a:cubicBezTo>
                  <a:cubicBezTo>
                    <a:pt x="423" y="2453"/>
                    <a:pt x="469" y="2405"/>
                    <a:pt x="469" y="2347"/>
                  </a:cubicBezTo>
                  <a:lnTo>
                    <a:pt x="469" y="1604"/>
                  </a:lnTo>
                  <a:cubicBezTo>
                    <a:pt x="543" y="1300"/>
                    <a:pt x="794" y="1241"/>
                    <a:pt x="837" y="1233"/>
                  </a:cubicBezTo>
                  <a:lnTo>
                    <a:pt x="1306" y="1233"/>
                  </a:lnTo>
                  <a:cubicBezTo>
                    <a:pt x="1362" y="1233"/>
                    <a:pt x="1416" y="1224"/>
                    <a:pt x="1468" y="1207"/>
                  </a:cubicBezTo>
                  <a:cubicBezTo>
                    <a:pt x="1557" y="1179"/>
                    <a:pt x="1699" y="1126"/>
                    <a:pt x="1802" y="1087"/>
                  </a:cubicBezTo>
                  <a:cubicBezTo>
                    <a:pt x="1871" y="1061"/>
                    <a:pt x="1948" y="1060"/>
                    <a:pt x="2017" y="1084"/>
                  </a:cubicBezTo>
                  <a:lnTo>
                    <a:pt x="2520" y="1261"/>
                  </a:lnTo>
                  <a:cubicBezTo>
                    <a:pt x="2772" y="1353"/>
                    <a:pt x="2817" y="1574"/>
                    <a:pt x="2822" y="1609"/>
                  </a:cubicBezTo>
                  <a:lnTo>
                    <a:pt x="2822" y="2501"/>
                  </a:lnTo>
                  <a:cubicBezTo>
                    <a:pt x="2822" y="2557"/>
                    <a:pt x="2866" y="2604"/>
                    <a:pt x="2922" y="2608"/>
                  </a:cubicBezTo>
                  <a:cubicBezTo>
                    <a:pt x="2925" y="2609"/>
                    <a:pt x="2928" y="2609"/>
                    <a:pt x="2930" y="2609"/>
                  </a:cubicBezTo>
                  <a:cubicBezTo>
                    <a:pt x="2983" y="2609"/>
                    <a:pt x="3029" y="2570"/>
                    <a:pt x="3037" y="2517"/>
                  </a:cubicBezTo>
                  <a:cubicBezTo>
                    <a:pt x="3038" y="2514"/>
                    <a:pt x="3081" y="2235"/>
                    <a:pt x="3220" y="2011"/>
                  </a:cubicBezTo>
                  <a:cubicBezTo>
                    <a:pt x="3269" y="1933"/>
                    <a:pt x="3294" y="1845"/>
                    <a:pt x="3294" y="1755"/>
                  </a:cubicBezTo>
                  <a:lnTo>
                    <a:pt x="3294" y="979"/>
                  </a:lnTo>
                  <a:cubicBezTo>
                    <a:pt x="3294" y="975"/>
                    <a:pt x="3294" y="970"/>
                    <a:pt x="3294" y="965"/>
                  </a:cubicBezTo>
                  <a:close/>
                  <a:moveTo>
                    <a:pt x="3078" y="1755"/>
                  </a:moveTo>
                  <a:cubicBezTo>
                    <a:pt x="3078" y="1803"/>
                    <a:pt x="3064" y="1851"/>
                    <a:pt x="3038" y="1894"/>
                  </a:cubicBezTo>
                  <a:lnTo>
                    <a:pt x="3038" y="1601"/>
                  </a:lnTo>
                  <a:cubicBezTo>
                    <a:pt x="3038" y="1598"/>
                    <a:pt x="3038" y="1594"/>
                    <a:pt x="3038" y="1590"/>
                  </a:cubicBezTo>
                  <a:cubicBezTo>
                    <a:pt x="3036" y="1574"/>
                    <a:pt x="2991" y="1203"/>
                    <a:pt x="2594" y="1057"/>
                  </a:cubicBezTo>
                  <a:lnTo>
                    <a:pt x="2593" y="1057"/>
                  </a:lnTo>
                  <a:lnTo>
                    <a:pt x="2089" y="880"/>
                  </a:lnTo>
                  <a:cubicBezTo>
                    <a:pt x="2032" y="860"/>
                    <a:pt x="1973" y="850"/>
                    <a:pt x="1913" y="850"/>
                  </a:cubicBezTo>
                  <a:cubicBezTo>
                    <a:pt x="1850" y="850"/>
                    <a:pt x="1786" y="862"/>
                    <a:pt x="1725" y="885"/>
                  </a:cubicBezTo>
                  <a:cubicBezTo>
                    <a:pt x="1581" y="939"/>
                    <a:pt x="1469" y="980"/>
                    <a:pt x="1402" y="1001"/>
                  </a:cubicBezTo>
                  <a:cubicBezTo>
                    <a:pt x="1371" y="1011"/>
                    <a:pt x="1339" y="1016"/>
                    <a:pt x="1306" y="1016"/>
                  </a:cubicBezTo>
                  <a:lnTo>
                    <a:pt x="828" y="1016"/>
                  </a:lnTo>
                  <a:cubicBezTo>
                    <a:pt x="823" y="1016"/>
                    <a:pt x="819" y="1016"/>
                    <a:pt x="814" y="1017"/>
                  </a:cubicBezTo>
                  <a:cubicBezTo>
                    <a:pt x="796" y="1019"/>
                    <a:pt x="364" y="1081"/>
                    <a:pt x="255" y="1568"/>
                  </a:cubicBezTo>
                  <a:cubicBezTo>
                    <a:pt x="254" y="1575"/>
                    <a:pt x="253" y="1583"/>
                    <a:pt x="253" y="1591"/>
                  </a:cubicBezTo>
                  <a:lnTo>
                    <a:pt x="253" y="1814"/>
                  </a:lnTo>
                  <a:cubicBezTo>
                    <a:pt x="229" y="1759"/>
                    <a:pt x="217" y="1700"/>
                    <a:pt x="217" y="1639"/>
                  </a:cubicBezTo>
                  <a:lnTo>
                    <a:pt x="217" y="1070"/>
                  </a:lnTo>
                  <a:cubicBezTo>
                    <a:pt x="217" y="599"/>
                    <a:pt x="600" y="216"/>
                    <a:pt x="1070" y="216"/>
                  </a:cubicBezTo>
                  <a:lnTo>
                    <a:pt x="2511" y="216"/>
                  </a:lnTo>
                  <a:cubicBezTo>
                    <a:pt x="2571" y="229"/>
                    <a:pt x="2644" y="255"/>
                    <a:pt x="2671" y="308"/>
                  </a:cubicBezTo>
                  <a:cubicBezTo>
                    <a:pt x="2705" y="373"/>
                    <a:pt x="2666" y="463"/>
                    <a:pt x="2666" y="463"/>
                  </a:cubicBezTo>
                  <a:cubicBezTo>
                    <a:pt x="2653" y="492"/>
                    <a:pt x="2653" y="526"/>
                    <a:pt x="2667" y="556"/>
                  </a:cubicBezTo>
                  <a:cubicBezTo>
                    <a:pt x="2681" y="585"/>
                    <a:pt x="2707" y="606"/>
                    <a:pt x="2739" y="614"/>
                  </a:cubicBezTo>
                  <a:cubicBezTo>
                    <a:pt x="3014" y="680"/>
                    <a:pt x="3071" y="945"/>
                    <a:pt x="3078" y="987"/>
                  </a:cubicBezTo>
                  <a:lnTo>
                    <a:pt x="3078" y="17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921">
              <a:extLst>
                <a:ext uri="{FF2B5EF4-FFF2-40B4-BE49-F238E27FC236}">
                  <a16:creationId xmlns:a16="http://schemas.microsoft.com/office/drawing/2014/main" id="{B56D9493-6559-4709-9C9A-14966A5B3C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" y="3237"/>
              <a:ext cx="75" cy="86"/>
            </a:xfrm>
            <a:custGeom>
              <a:avLst/>
              <a:gdLst>
                <a:gd name="T0" fmla="*/ 2785 w 2786"/>
                <a:gd name="T1" fmla="*/ 751 h 3225"/>
                <a:gd name="T2" fmla="*/ 2341 w 2786"/>
                <a:gd name="T3" fmla="*/ 218 h 3225"/>
                <a:gd name="T4" fmla="*/ 2340 w 2786"/>
                <a:gd name="T5" fmla="*/ 218 h 3225"/>
                <a:gd name="T6" fmla="*/ 1836 w 2786"/>
                <a:gd name="T7" fmla="*/ 41 h 3225"/>
                <a:gd name="T8" fmla="*/ 1472 w 2786"/>
                <a:gd name="T9" fmla="*/ 46 h 3225"/>
                <a:gd name="T10" fmla="*/ 1149 w 2786"/>
                <a:gd name="T11" fmla="*/ 162 h 3225"/>
                <a:gd name="T12" fmla="*/ 1053 w 2786"/>
                <a:gd name="T13" fmla="*/ 177 h 3225"/>
                <a:gd name="T14" fmla="*/ 575 w 2786"/>
                <a:gd name="T15" fmla="*/ 177 h 3225"/>
                <a:gd name="T16" fmla="*/ 561 w 2786"/>
                <a:gd name="T17" fmla="*/ 178 h 3225"/>
                <a:gd name="T18" fmla="*/ 2 w 2786"/>
                <a:gd name="T19" fmla="*/ 729 h 3225"/>
                <a:gd name="T20" fmla="*/ 0 w 2786"/>
                <a:gd name="T21" fmla="*/ 752 h 3225"/>
                <a:gd name="T22" fmla="*/ 0 w 2786"/>
                <a:gd name="T23" fmla="*/ 1682 h 3225"/>
                <a:gd name="T24" fmla="*/ 0 w 2786"/>
                <a:gd name="T25" fmla="*/ 1685 h 3225"/>
                <a:gd name="T26" fmla="*/ 551 w 2786"/>
                <a:gd name="T27" fmla="*/ 2829 h 3225"/>
                <a:gd name="T28" fmla="*/ 553 w 2786"/>
                <a:gd name="T29" fmla="*/ 2831 h 3225"/>
                <a:gd name="T30" fmla="*/ 560 w 2786"/>
                <a:gd name="T31" fmla="*/ 2836 h 3225"/>
                <a:gd name="T32" fmla="*/ 650 w 2786"/>
                <a:gd name="T33" fmla="*/ 2901 h 3225"/>
                <a:gd name="T34" fmla="*/ 1321 w 2786"/>
                <a:gd name="T35" fmla="*/ 3222 h 3225"/>
                <a:gd name="T36" fmla="*/ 1323 w 2786"/>
                <a:gd name="T37" fmla="*/ 3222 h 3225"/>
                <a:gd name="T38" fmla="*/ 1387 w 2786"/>
                <a:gd name="T39" fmla="*/ 3225 h 3225"/>
                <a:gd name="T40" fmla="*/ 2069 w 2786"/>
                <a:gd name="T41" fmla="*/ 2941 h 3225"/>
                <a:gd name="T42" fmla="*/ 2225 w 2786"/>
                <a:gd name="T43" fmla="*/ 2820 h 3225"/>
                <a:gd name="T44" fmla="*/ 2233 w 2786"/>
                <a:gd name="T45" fmla="*/ 2814 h 3225"/>
                <a:gd name="T46" fmla="*/ 2241 w 2786"/>
                <a:gd name="T47" fmla="*/ 2808 h 3225"/>
                <a:gd name="T48" fmla="*/ 2785 w 2786"/>
                <a:gd name="T49" fmla="*/ 1671 h 3225"/>
                <a:gd name="T50" fmla="*/ 2786 w 2786"/>
                <a:gd name="T51" fmla="*/ 1662 h 3225"/>
                <a:gd name="T52" fmla="*/ 2786 w 2786"/>
                <a:gd name="T53" fmla="*/ 762 h 3225"/>
                <a:gd name="T54" fmla="*/ 2785 w 2786"/>
                <a:gd name="T55" fmla="*/ 751 h 3225"/>
                <a:gd name="T56" fmla="*/ 2569 w 2786"/>
                <a:gd name="T57" fmla="*/ 1657 h 3225"/>
                <a:gd name="T58" fmla="*/ 2120 w 2786"/>
                <a:gd name="T59" fmla="*/ 2629 h 3225"/>
                <a:gd name="T60" fmla="*/ 2108 w 2786"/>
                <a:gd name="T61" fmla="*/ 2637 h 3225"/>
                <a:gd name="T62" fmla="*/ 2102 w 2786"/>
                <a:gd name="T63" fmla="*/ 2641 h 3225"/>
                <a:gd name="T64" fmla="*/ 1924 w 2786"/>
                <a:gd name="T65" fmla="*/ 2781 h 3225"/>
                <a:gd name="T66" fmla="*/ 1345 w 2786"/>
                <a:gd name="T67" fmla="*/ 3007 h 3225"/>
                <a:gd name="T68" fmla="*/ 1326 w 2786"/>
                <a:gd name="T69" fmla="*/ 3006 h 3225"/>
                <a:gd name="T70" fmla="*/ 784 w 2786"/>
                <a:gd name="T71" fmla="*/ 2731 h 3225"/>
                <a:gd name="T72" fmla="*/ 681 w 2786"/>
                <a:gd name="T73" fmla="*/ 2656 h 3225"/>
                <a:gd name="T74" fmla="*/ 679 w 2786"/>
                <a:gd name="T75" fmla="*/ 2655 h 3225"/>
                <a:gd name="T76" fmla="*/ 671 w 2786"/>
                <a:gd name="T77" fmla="*/ 2649 h 3225"/>
                <a:gd name="T78" fmla="*/ 216 w 2786"/>
                <a:gd name="T79" fmla="*/ 1681 h 3225"/>
                <a:gd name="T80" fmla="*/ 216 w 2786"/>
                <a:gd name="T81" fmla="*/ 765 h 3225"/>
                <a:gd name="T82" fmla="*/ 583 w 2786"/>
                <a:gd name="T83" fmla="*/ 394 h 3225"/>
                <a:gd name="T84" fmla="*/ 1053 w 2786"/>
                <a:gd name="T85" fmla="*/ 394 h 3225"/>
                <a:gd name="T86" fmla="*/ 1215 w 2786"/>
                <a:gd name="T87" fmla="*/ 368 h 3225"/>
                <a:gd name="T88" fmla="*/ 1549 w 2786"/>
                <a:gd name="T89" fmla="*/ 248 h 3225"/>
                <a:gd name="T90" fmla="*/ 1764 w 2786"/>
                <a:gd name="T91" fmla="*/ 245 h 3225"/>
                <a:gd name="T92" fmla="*/ 2267 w 2786"/>
                <a:gd name="T93" fmla="*/ 422 h 3225"/>
                <a:gd name="T94" fmla="*/ 2569 w 2786"/>
                <a:gd name="T95" fmla="*/ 770 h 3225"/>
                <a:gd name="T96" fmla="*/ 2569 w 2786"/>
                <a:gd name="T97" fmla="*/ 1657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86" h="3225">
                  <a:moveTo>
                    <a:pt x="2785" y="751"/>
                  </a:moveTo>
                  <a:cubicBezTo>
                    <a:pt x="2783" y="735"/>
                    <a:pt x="2738" y="364"/>
                    <a:pt x="2341" y="218"/>
                  </a:cubicBezTo>
                  <a:lnTo>
                    <a:pt x="2340" y="218"/>
                  </a:lnTo>
                  <a:lnTo>
                    <a:pt x="1836" y="41"/>
                  </a:lnTo>
                  <a:cubicBezTo>
                    <a:pt x="1718" y="0"/>
                    <a:pt x="1589" y="1"/>
                    <a:pt x="1472" y="46"/>
                  </a:cubicBezTo>
                  <a:cubicBezTo>
                    <a:pt x="1328" y="100"/>
                    <a:pt x="1216" y="141"/>
                    <a:pt x="1149" y="162"/>
                  </a:cubicBezTo>
                  <a:cubicBezTo>
                    <a:pt x="1118" y="172"/>
                    <a:pt x="1086" y="177"/>
                    <a:pt x="1053" y="177"/>
                  </a:cubicBezTo>
                  <a:lnTo>
                    <a:pt x="575" y="177"/>
                  </a:lnTo>
                  <a:cubicBezTo>
                    <a:pt x="570" y="177"/>
                    <a:pt x="566" y="177"/>
                    <a:pt x="561" y="178"/>
                  </a:cubicBezTo>
                  <a:cubicBezTo>
                    <a:pt x="543" y="180"/>
                    <a:pt x="111" y="242"/>
                    <a:pt x="2" y="729"/>
                  </a:cubicBezTo>
                  <a:cubicBezTo>
                    <a:pt x="1" y="736"/>
                    <a:pt x="0" y="744"/>
                    <a:pt x="0" y="752"/>
                  </a:cubicBezTo>
                  <a:lnTo>
                    <a:pt x="0" y="1682"/>
                  </a:lnTo>
                  <a:cubicBezTo>
                    <a:pt x="0" y="1683"/>
                    <a:pt x="0" y="1684"/>
                    <a:pt x="0" y="1685"/>
                  </a:cubicBezTo>
                  <a:cubicBezTo>
                    <a:pt x="1" y="1717"/>
                    <a:pt x="23" y="2480"/>
                    <a:pt x="551" y="2829"/>
                  </a:cubicBezTo>
                  <a:lnTo>
                    <a:pt x="553" y="2831"/>
                  </a:lnTo>
                  <a:cubicBezTo>
                    <a:pt x="556" y="2833"/>
                    <a:pt x="558" y="2834"/>
                    <a:pt x="560" y="2836"/>
                  </a:cubicBezTo>
                  <a:cubicBezTo>
                    <a:pt x="590" y="2856"/>
                    <a:pt x="621" y="2878"/>
                    <a:pt x="650" y="2901"/>
                  </a:cubicBezTo>
                  <a:cubicBezTo>
                    <a:pt x="804" y="3022"/>
                    <a:pt x="1093" y="3222"/>
                    <a:pt x="1321" y="3222"/>
                  </a:cubicBezTo>
                  <a:lnTo>
                    <a:pt x="1323" y="3222"/>
                  </a:lnTo>
                  <a:cubicBezTo>
                    <a:pt x="1335" y="3224"/>
                    <a:pt x="1357" y="3225"/>
                    <a:pt x="1387" y="3225"/>
                  </a:cubicBezTo>
                  <a:cubicBezTo>
                    <a:pt x="1517" y="3225"/>
                    <a:pt x="1793" y="3191"/>
                    <a:pt x="2069" y="2941"/>
                  </a:cubicBezTo>
                  <a:cubicBezTo>
                    <a:pt x="2116" y="2900"/>
                    <a:pt x="2168" y="2859"/>
                    <a:pt x="2225" y="2820"/>
                  </a:cubicBezTo>
                  <a:lnTo>
                    <a:pt x="2233" y="2814"/>
                  </a:lnTo>
                  <a:cubicBezTo>
                    <a:pt x="2235" y="2812"/>
                    <a:pt x="2238" y="2810"/>
                    <a:pt x="2241" y="2808"/>
                  </a:cubicBezTo>
                  <a:cubicBezTo>
                    <a:pt x="2417" y="2690"/>
                    <a:pt x="2721" y="2385"/>
                    <a:pt x="2785" y="1671"/>
                  </a:cubicBezTo>
                  <a:cubicBezTo>
                    <a:pt x="2785" y="1668"/>
                    <a:pt x="2786" y="1665"/>
                    <a:pt x="2786" y="1662"/>
                  </a:cubicBezTo>
                  <a:lnTo>
                    <a:pt x="2786" y="762"/>
                  </a:lnTo>
                  <a:cubicBezTo>
                    <a:pt x="2786" y="759"/>
                    <a:pt x="2785" y="755"/>
                    <a:pt x="2785" y="751"/>
                  </a:cubicBezTo>
                  <a:close/>
                  <a:moveTo>
                    <a:pt x="2569" y="1657"/>
                  </a:moveTo>
                  <a:cubicBezTo>
                    <a:pt x="2510" y="2301"/>
                    <a:pt x="2236" y="2551"/>
                    <a:pt x="2120" y="2629"/>
                  </a:cubicBezTo>
                  <a:cubicBezTo>
                    <a:pt x="2116" y="2631"/>
                    <a:pt x="2112" y="2634"/>
                    <a:pt x="2108" y="2637"/>
                  </a:cubicBezTo>
                  <a:lnTo>
                    <a:pt x="2102" y="2641"/>
                  </a:lnTo>
                  <a:cubicBezTo>
                    <a:pt x="2037" y="2686"/>
                    <a:pt x="1978" y="2733"/>
                    <a:pt x="1924" y="2781"/>
                  </a:cubicBezTo>
                  <a:cubicBezTo>
                    <a:pt x="1634" y="3043"/>
                    <a:pt x="1358" y="3009"/>
                    <a:pt x="1345" y="3007"/>
                  </a:cubicBezTo>
                  <a:cubicBezTo>
                    <a:pt x="1339" y="3006"/>
                    <a:pt x="1332" y="3006"/>
                    <a:pt x="1326" y="3006"/>
                  </a:cubicBezTo>
                  <a:cubicBezTo>
                    <a:pt x="1211" y="3009"/>
                    <a:pt x="1003" y="2904"/>
                    <a:pt x="784" y="2731"/>
                  </a:cubicBezTo>
                  <a:cubicBezTo>
                    <a:pt x="750" y="2705"/>
                    <a:pt x="716" y="2680"/>
                    <a:pt x="681" y="2656"/>
                  </a:cubicBezTo>
                  <a:lnTo>
                    <a:pt x="679" y="2655"/>
                  </a:lnTo>
                  <a:cubicBezTo>
                    <a:pt x="676" y="2653"/>
                    <a:pt x="674" y="2651"/>
                    <a:pt x="671" y="2649"/>
                  </a:cubicBezTo>
                  <a:cubicBezTo>
                    <a:pt x="245" y="2367"/>
                    <a:pt x="217" y="1708"/>
                    <a:pt x="216" y="1681"/>
                  </a:cubicBezTo>
                  <a:lnTo>
                    <a:pt x="216" y="765"/>
                  </a:lnTo>
                  <a:cubicBezTo>
                    <a:pt x="290" y="460"/>
                    <a:pt x="542" y="401"/>
                    <a:pt x="583" y="394"/>
                  </a:cubicBezTo>
                  <a:lnTo>
                    <a:pt x="1053" y="394"/>
                  </a:lnTo>
                  <a:cubicBezTo>
                    <a:pt x="1109" y="394"/>
                    <a:pt x="1163" y="385"/>
                    <a:pt x="1215" y="368"/>
                  </a:cubicBezTo>
                  <a:cubicBezTo>
                    <a:pt x="1304" y="340"/>
                    <a:pt x="1446" y="287"/>
                    <a:pt x="1549" y="248"/>
                  </a:cubicBezTo>
                  <a:cubicBezTo>
                    <a:pt x="1618" y="222"/>
                    <a:pt x="1695" y="221"/>
                    <a:pt x="1764" y="245"/>
                  </a:cubicBezTo>
                  <a:lnTo>
                    <a:pt x="2267" y="422"/>
                  </a:lnTo>
                  <a:cubicBezTo>
                    <a:pt x="2519" y="514"/>
                    <a:pt x="2564" y="735"/>
                    <a:pt x="2569" y="770"/>
                  </a:cubicBezTo>
                  <a:lnTo>
                    <a:pt x="2569" y="16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922">
              <a:extLst>
                <a:ext uri="{FF2B5EF4-FFF2-40B4-BE49-F238E27FC236}">
                  <a16:creationId xmlns:a16="http://schemas.microsoft.com/office/drawing/2014/main" id="{21F4D003-6481-44BC-AFFE-4AD01E9DD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9 w 490"/>
                <a:gd name="T1" fmla="*/ 62 h 572"/>
                <a:gd name="T2" fmla="*/ 391 w 490"/>
                <a:gd name="T3" fmla="*/ 3 h 572"/>
                <a:gd name="T4" fmla="*/ 295 w 490"/>
                <a:gd name="T5" fmla="*/ 47 h 572"/>
                <a:gd name="T6" fmla="*/ 36 w 490"/>
                <a:gd name="T7" fmla="*/ 400 h 572"/>
                <a:gd name="T8" fmla="*/ 59 w 490"/>
                <a:gd name="T9" fmla="*/ 551 h 572"/>
                <a:gd name="T10" fmla="*/ 123 w 490"/>
                <a:gd name="T11" fmla="*/ 572 h 572"/>
                <a:gd name="T12" fmla="*/ 210 w 490"/>
                <a:gd name="T13" fmla="*/ 528 h 572"/>
                <a:gd name="T14" fmla="*/ 469 w 490"/>
                <a:gd name="T15" fmla="*/ 176 h 572"/>
                <a:gd name="T16" fmla="*/ 490 w 490"/>
                <a:gd name="T17" fmla="*/ 111 h 572"/>
                <a:gd name="T18" fmla="*/ 479 w 490"/>
                <a:gd name="T19" fmla="*/ 6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572">
                  <a:moveTo>
                    <a:pt x="479" y="62"/>
                  </a:moveTo>
                  <a:cubicBezTo>
                    <a:pt x="462" y="29"/>
                    <a:pt x="429" y="6"/>
                    <a:pt x="391" y="3"/>
                  </a:cubicBezTo>
                  <a:cubicBezTo>
                    <a:pt x="354" y="0"/>
                    <a:pt x="317" y="16"/>
                    <a:pt x="295" y="47"/>
                  </a:cubicBezTo>
                  <a:lnTo>
                    <a:pt x="36" y="400"/>
                  </a:lnTo>
                  <a:cubicBezTo>
                    <a:pt x="0" y="448"/>
                    <a:pt x="11" y="515"/>
                    <a:pt x="59" y="551"/>
                  </a:cubicBezTo>
                  <a:cubicBezTo>
                    <a:pt x="78" y="565"/>
                    <a:pt x="100" y="572"/>
                    <a:pt x="123" y="572"/>
                  </a:cubicBezTo>
                  <a:cubicBezTo>
                    <a:pt x="156" y="572"/>
                    <a:pt x="189" y="557"/>
                    <a:pt x="210" y="528"/>
                  </a:cubicBezTo>
                  <a:lnTo>
                    <a:pt x="469" y="176"/>
                  </a:lnTo>
                  <a:cubicBezTo>
                    <a:pt x="483" y="158"/>
                    <a:pt x="490" y="134"/>
                    <a:pt x="490" y="111"/>
                  </a:cubicBezTo>
                  <a:cubicBezTo>
                    <a:pt x="490" y="94"/>
                    <a:pt x="486" y="77"/>
                    <a:pt x="479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923">
              <a:extLst>
                <a:ext uri="{FF2B5EF4-FFF2-40B4-BE49-F238E27FC236}">
                  <a16:creationId xmlns:a16="http://schemas.microsoft.com/office/drawing/2014/main" id="{40616EB7-25B1-4CDB-B68E-6DEDDDA81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8"/>
              <a:ext cx="7" cy="7"/>
            </a:xfrm>
            <a:custGeom>
              <a:avLst/>
              <a:gdLst>
                <a:gd name="T0" fmla="*/ 222 w 262"/>
                <a:gd name="T1" fmla="*/ 44 h 251"/>
                <a:gd name="T2" fmla="*/ 71 w 262"/>
                <a:gd name="T3" fmla="*/ 39 h 251"/>
                <a:gd name="T4" fmla="*/ 46 w 262"/>
                <a:gd name="T5" fmla="*/ 62 h 251"/>
                <a:gd name="T6" fmla="*/ 24 w 262"/>
                <a:gd name="T7" fmla="*/ 195 h 251"/>
                <a:gd name="T8" fmla="*/ 25 w 262"/>
                <a:gd name="T9" fmla="*/ 196 h 251"/>
                <a:gd name="T10" fmla="*/ 105 w 262"/>
                <a:gd name="T11" fmla="*/ 250 h 251"/>
                <a:gd name="T12" fmla="*/ 120 w 262"/>
                <a:gd name="T13" fmla="*/ 251 h 251"/>
                <a:gd name="T14" fmla="*/ 196 w 262"/>
                <a:gd name="T15" fmla="*/ 220 h 251"/>
                <a:gd name="T16" fmla="*/ 220 w 262"/>
                <a:gd name="T17" fmla="*/ 196 h 251"/>
                <a:gd name="T18" fmla="*/ 222 w 262"/>
                <a:gd name="T19" fmla="*/ 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22" y="44"/>
                  </a:moveTo>
                  <a:cubicBezTo>
                    <a:pt x="181" y="2"/>
                    <a:pt x="114" y="0"/>
                    <a:pt x="71" y="39"/>
                  </a:cubicBezTo>
                  <a:lnTo>
                    <a:pt x="46" y="62"/>
                  </a:lnTo>
                  <a:cubicBezTo>
                    <a:pt x="9" y="96"/>
                    <a:pt x="0" y="151"/>
                    <a:pt x="24" y="195"/>
                  </a:cubicBezTo>
                  <a:lnTo>
                    <a:pt x="25" y="196"/>
                  </a:lnTo>
                  <a:cubicBezTo>
                    <a:pt x="42" y="226"/>
                    <a:pt x="71" y="246"/>
                    <a:pt x="105" y="250"/>
                  </a:cubicBezTo>
                  <a:cubicBezTo>
                    <a:pt x="110" y="251"/>
                    <a:pt x="115" y="251"/>
                    <a:pt x="120" y="251"/>
                  </a:cubicBezTo>
                  <a:cubicBezTo>
                    <a:pt x="148" y="251"/>
                    <a:pt x="176" y="240"/>
                    <a:pt x="196" y="220"/>
                  </a:cubicBezTo>
                  <a:lnTo>
                    <a:pt x="220" y="196"/>
                  </a:lnTo>
                  <a:cubicBezTo>
                    <a:pt x="262" y="154"/>
                    <a:pt x="262" y="87"/>
                    <a:pt x="222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924">
              <a:extLst>
                <a:ext uri="{FF2B5EF4-FFF2-40B4-BE49-F238E27FC236}">
                  <a16:creationId xmlns:a16="http://schemas.microsoft.com/office/drawing/2014/main" id="{0AB13C7E-8BFD-40C7-8AD0-390045816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78"/>
              <a:ext cx="7" cy="7"/>
            </a:xfrm>
            <a:custGeom>
              <a:avLst/>
              <a:gdLst>
                <a:gd name="T0" fmla="*/ 216 w 262"/>
                <a:gd name="T1" fmla="*/ 62 h 251"/>
                <a:gd name="T2" fmla="*/ 192 w 262"/>
                <a:gd name="T3" fmla="*/ 39 h 251"/>
                <a:gd name="T4" fmla="*/ 40 w 262"/>
                <a:gd name="T5" fmla="*/ 44 h 251"/>
                <a:gd name="T6" fmla="*/ 42 w 262"/>
                <a:gd name="T7" fmla="*/ 196 h 251"/>
                <a:gd name="T8" fmla="*/ 66 w 262"/>
                <a:gd name="T9" fmla="*/ 220 h 251"/>
                <a:gd name="T10" fmla="*/ 142 w 262"/>
                <a:gd name="T11" fmla="*/ 251 h 251"/>
                <a:gd name="T12" fmla="*/ 158 w 262"/>
                <a:gd name="T13" fmla="*/ 250 h 251"/>
                <a:gd name="T14" fmla="*/ 237 w 262"/>
                <a:gd name="T15" fmla="*/ 195 h 251"/>
                <a:gd name="T16" fmla="*/ 238 w 262"/>
                <a:gd name="T17" fmla="*/ 194 h 251"/>
                <a:gd name="T18" fmla="*/ 216 w 262"/>
                <a:gd name="T19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16" y="62"/>
                  </a:moveTo>
                  <a:lnTo>
                    <a:pt x="192" y="39"/>
                  </a:lnTo>
                  <a:cubicBezTo>
                    <a:pt x="148" y="0"/>
                    <a:pt x="81" y="2"/>
                    <a:pt x="40" y="44"/>
                  </a:cubicBezTo>
                  <a:cubicBezTo>
                    <a:pt x="0" y="87"/>
                    <a:pt x="0" y="154"/>
                    <a:pt x="42" y="196"/>
                  </a:cubicBezTo>
                  <a:lnTo>
                    <a:pt x="66" y="220"/>
                  </a:lnTo>
                  <a:cubicBezTo>
                    <a:pt x="86" y="240"/>
                    <a:pt x="114" y="251"/>
                    <a:pt x="142" y="251"/>
                  </a:cubicBezTo>
                  <a:cubicBezTo>
                    <a:pt x="148" y="251"/>
                    <a:pt x="153" y="251"/>
                    <a:pt x="158" y="250"/>
                  </a:cubicBezTo>
                  <a:cubicBezTo>
                    <a:pt x="191" y="246"/>
                    <a:pt x="221" y="225"/>
                    <a:pt x="237" y="195"/>
                  </a:cubicBezTo>
                  <a:lnTo>
                    <a:pt x="238" y="194"/>
                  </a:lnTo>
                  <a:cubicBezTo>
                    <a:pt x="262" y="150"/>
                    <a:pt x="253" y="96"/>
                    <a:pt x="216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925">
              <a:extLst>
                <a:ext uri="{FF2B5EF4-FFF2-40B4-BE49-F238E27FC236}">
                  <a16:creationId xmlns:a16="http://schemas.microsoft.com/office/drawing/2014/main" id="{9AA19ED8-1E64-42D8-B1E2-31A3B75F8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84 w 220"/>
                <a:gd name="T1" fmla="*/ 32 h 221"/>
                <a:gd name="T2" fmla="*/ 184 w 220"/>
                <a:gd name="T3" fmla="*/ 32 h 221"/>
                <a:gd name="T4" fmla="*/ 122 w 220"/>
                <a:gd name="T5" fmla="*/ 3 h 221"/>
                <a:gd name="T6" fmla="*/ 36 w 220"/>
                <a:gd name="T7" fmla="*/ 31 h 221"/>
                <a:gd name="T8" fmla="*/ 36 w 220"/>
                <a:gd name="T9" fmla="*/ 32 h 221"/>
                <a:gd name="T10" fmla="*/ 1 w 220"/>
                <a:gd name="T11" fmla="*/ 109 h 221"/>
                <a:gd name="T12" fmla="*/ 33 w 220"/>
                <a:gd name="T13" fmla="*/ 188 h 221"/>
                <a:gd name="T14" fmla="*/ 34 w 220"/>
                <a:gd name="T15" fmla="*/ 190 h 221"/>
                <a:gd name="T16" fmla="*/ 110 w 220"/>
                <a:gd name="T17" fmla="*/ 221 h 221"/>
                <a:gd name="T18" fmla="*/ 186 w 220"/>
                <a:gd name="T19" fmla="*/ 189 h 221"/>
                <a:gd name="T20" fmla="*/ 188 w 220"/>
                <a:gd name="T21" fmla="*/ 188 h 221"/>
                <a:gd name="T22" fmla="*/ 219 w 220"/>
                <a:gd name="T23" fmla="*/ 109 h 221"/>
                <a:gd name="T24" fmla="*/ 184 w 220"/>
                <a:gd name="T25" fmla="*/ 3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21">
                  <a:moveTo>
                    <a:pt x="184" y="32"/>
                  </a:moveTo>
                  <a:lnTo>
                    <a:pt x="184" y="32"/>
                  </a:lnTo>
                  <a:cubicBezTo>
                    <a:pt x="167" y="16"/>
                    <a:pt x="146" y="6"/>
                    <a:pt x="122" y="3"/>
                  </a:cubicBezTo>
                  <a:cubicBezTo>
                    <a:pt x="90" y="0"/>
                    <a:pt x="59" y="10"/>
                    <a:pt x="36" y="31"/>
                  </a:cubicBezTo>
                  <a:lnTo>
                    <a:pt x="36" y="32"/>
                  </a:lnTo>
                  <a:cubicBezTo>
                    <a:pt x="14" y="52"/>
                    <a:pt x="1" y="80"/>
                    <a:pt x="1" y="109"/>
                  </a:cubicBezTo>
                  <a:cubicBezTo>
                    <a:pt x="0" y="139"/>
                    <a:pt x="12" y="167"/>
                    <a:pt x="33" y="188"/>
                  </a:cubicBezTo>
                  <a:lnTo>
                    <a:pt x="34" y="190"/>
                  </a:lnTo>
                  <a:cubicBezTo>
                    <a:pt x="55" y="210"/>
                    <a:pt x="82" y="221"/>
                    <a:pt x="110" y="221"/>
                  </a:cubicBezTo>
                  <a:cubicBezTo>
                    <a:pt x="138" y="221"/>
                    <a:pt x="165" y="210"/>
                    <a:pt x="186" y="189"/>
                  </a:cubicBezTo>
                  <a:lnTo>
                    <a:pt x="188" y="188"/>
                  </a:lnTo>
                  <a:cubicBezTo>
                    <a:pt x="209" y="167"/>
                    <a:pt x="220" y="139"/>
                    <a:pt x="219" y="109"/>
                  </a:cubicBezTo>
                  <a:cubicBezTo>
                    <a:pt x="219" y="80"/>
                    <a:pt x="206" y="52"/>
                    <a:pt x="184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926">
              <a:extLst>
                <a:ext uri="{FF2B5EF4-FFF2-40B4-BE49-F238E27FC236}">
                  <a16:creationId xmlns:a16="http://schemas.microsoft.com/office/drawing/2014/main" id="{28414404-4D9A-4B1C-9DC8-8EC30756C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52 w 228"/>
                <a:gd name="T1" fmla="*/ 14 h 225"/>
                <a:gd name="T2" fmla="*/ 31 w 228"/>
                <a:gd name="T3" fmla="*/ 55 h 225"/>
                <a:gd name="T4" fmla="*/ 43 w 228"/>
                <a:gd name="T5" fmla="*/ 193 h 225"/>
                <a:gd name="T6" fmla="*/ 119 w 228"/>
                <a:gd name="T7" fmla="*/ 225 h 225"/>
                <a:gd name="T8" fmla="*/ 182 w 228"/>
                <a:gd name="T9" fmla="*/ 205 h 225"/>
                <a:gd name="T10" fmla="*/ 228 w 228"/>
                <a:gd name="T11" fmla="*/ 117 h 225"/>
                <a:gd name="T12" fmla="*/ 228 w 228"/>
                <a:gd name="T13" fmla="*/ 117 h 225"/>
                <a:gd name="T14" fmla="*/ 152 w 228"/>
                <a:gd name="T15" fmla="*/ 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5">
                  <a:moveTo>
                    <a:pt x="152" y="14"/>
                  </a:moveTo>
                  <a:cubicBezTo>
                    <a:pt x="107" y="0"/>
                    <a:pt x="58" y="16"/>
                    <a:pt x="31" y="55"/>
                  </a:cubicBezTo>
                  <a:cubicBezTo>
                    <a:pt x="0" y="98"/>
                    <a:pt x="5" y="156"/>
                    <a:pt x="43" y="193"/>
                  </a:cubicBezTo>
                  <a:cubicBezTo>
                    <a:pt x="63" y="214"/>
                    <a:pt x="91" y="225"/>
                    <a:pt x="119" y="225"/>
                  </a:cubicBezTo>
                  <a:cubicBezTo>
                    <a:pt x="141" y="225"/>
                    <a:pt x="163" y="219"/>
                    <a:pt x="182" y="205"/>
                  </a:cubicBezTo>
                  <a:cubicBezTo>
                    <a:pt x="210" y="185"/>
                    <a:pt x="228" y="152"/>
                    <a:pt x="228" y="117"/>
                  </a:cubicBezTo>
                  <a:lnTo>
                    <a:pt x="228" y="117"/>
                  </a:lnTo>
                  <a:cubicBezTo>
                    <a:pt x="228" y="70"/>
                    <a:pt x="197" y="28"/>
                    <a:pt x="15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927">
              <a:extLst>
                <a:ext uri="{FF2B5EF4-FFF2-40B4-BE49-F238E27FC236}">
                  <a16:creationId xmlns:a16="http://schemas.microsoft.com/office/drawing/2014/main" id="{60E815E4-1A12-44E2-BB09-B4ED2999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96 w 221"/>
                <a:gd name="T1" fmla="*/ 55 h 227"/>
                <a:gd name="T2" fmla="*/ 195 w 221"/>
                <a:gd name="T3" fmla="*/ 53 h 227"/>
                <a:gd name="T4" fmla="*/ 74 w 221"/>
                <a:gd name="T5" fmla="*/ 15 h 227"/>
                <a:gd name="T6" fmla="*/ 0 w 221"/>
                <a:gd name="T7" fmla="*/ 118 h 227"/>
                <a:gd name="T8" fmla="*/ 0 w 221"/>
                <a:gd name="T9" fmla="*/ 120 h 227"/>
                <a:gd name="T10" fmla="*/ 57 w 221"/>
                <a:gd name="T11" fmla="*/ 215 h 227"/>
                <a:gd name="T12" fmla="*/ 108 w 221"/>
                <a:gd name="T13" fmla="*/ 227 h 227"/>
                <a:gd name="T14" fmla="*/ 169 w 221"/>
                <a:gd name="T15" fmla="*/ 209 h 227"/>
                <a:gd name="T16" fmla="*/ 215 w 221"/>
                <a:gd name="T17" fmla="*/ 138 h 227"/>
                <a:gd name="T18" fmla="*/ 196 w 221"/>
                <a:gd name="T19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7">
                  <a:moveTo>
                    <a:pt x="196" y="55"/>
                  </a:moveTo>
                  <a:lnTo>
                    <a:pt x="195" y="53"/>
                  </a:lnTo>
                  <a:cubicBezTo>
                    <a:pt x="167" y="16"/>
                    <a:pt x="118" y="0"/>
                    <a:pt x="74" y="15"/>
                  </a:cubicBezTo>
                  <a:cubicBezTo>
                    <a:pt x="30" y="30"/>
                    <a:pt x="0" y="71"/>
                    <a:pt x="0" y="118"/>
                  </a:cubicBezTo>
                  <a:lnTo>
                    <a:pt x="0" y="120"/>
                  </a:lnTo>
                  <a:cubicBezTo>
                    <a:pt x="0" y="159"/>
                    <a:pt x="22" y="196"/>
                    <a:pt x="57" y="215"/>
                  </a:cubicBezTo>
                  <a:cubicBezTo>
                    <a:pt x="73" y="223"/>
                    <a:pt x="91" y="227"/>
                    <a:pt x="108" y="227"/>
                  </a:cubicBezTo>
                  <a:cubicBezTo>
                    <a:pt x="129" y="227"/>
                    <a:pt x="150" y="221"/>
                    <a:pt x="169" y="209"/>
                  </a:cubicBezTo>
                  <a:cubicBezTo>
                    <a:pt x="193" y="193"/>
                    <a:pt x="210" y="167"/>
                    <a:pt x="215" y="138"/>
                  </a:cubicBezTo>
                  <a:cubicBezTo>
                    <a:pt x="221" y="109"/>
                    <a:pt x="214" y="78"/>
                    <a:pt x="196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928">
              <a:extLst>
                <a:ext uri="{FF2B5EF4-FFF2-40B4-BE49-F238E27FC236}">
                  <a16:creationId xmlns:a16="http://schemas.microsoft.com/office/drawing/2014/main" id="{BA7A4A74-D065-4F6E-9833-B26F90B62B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17"/>
              <a:ext cx="38" cy="41"/>
            </a:xfrm>
            <a:custGeom>
              <a:avLst/>
              <a:gdLst>
                <a:gd name="T0" fmla="*/ 1396 w 1407"/>
                <a:gd name="T1" fmla="*/ 223 h 1502"/>
                <a:gd name="T2" fmla="*/ 1332 w 1407"/>
                <a:gd name="T3" fmla="*/ 159 h 1502"/>
                <a:gd name="T4" fmla="*/ 917 w 1407"/>
                <a:gd name="T5" fmla="*/ 10 h 1502"/>
                <a:gd name="T6" fmla="*/ 906 w 1407"/>
                <a:gd name="T7" fmla="*/ 7 h 1502"/>
                <a:gd name="T8" fmla="*/ 820 w 1407"/>
                <a:gd name="T9" fmla="*/ 22 h 1502"/>
                <a:gd name="T10" fmla="*/ 51 w 1407"/>
                <a:gd name="T11" fmla="*/ 536 h 1502"/>
                <a:gd name="T12" fmla="*/ 51 w 1407"/>
                <a:gd name="T13" fmla="*/ 536 h 1502"/>
                <a:gd name="T14" fmla="*/ 111 w 1407"/>
                <a:gd name="T15" fmla="*/ 626 h 1502"/>
                <a:gd name="T16" fmla="*/ 49 w 1407"/>
                <a:gd name="T17" fmla="*/ 537 h 1502"/>
                <a:gd name="T18" fmla="*/ 4 w 1407"/>
                <a:gd name="T19" fmla="*/ 601 h 1502"/>
                <a:gd name="T20" fmla="*/ 2 w 1407"/>
                <a:gd name="T21" fmla="*/ 645 h 1502"/>
                <a:gd name="T22" fmla="*/ 22 w 1407"/>
                <a:gd name="T23" fmla="*/ 692 h 1502"/>
                <a:gd name="T24" fmla="*/ 585 w 1407"/>
                <a:gd name="T25" fmla="*/ 1458 h 1502"/>
                <a:gd name="T26" fmla="*/ 672 w 1407"/>
                <a:gd name="T27" fmla="*/ 1502 h 1502"/>
                <a:gd name="T28" fmla="*/ 679 w 1407"/>
                <a:gd name="T29" fmla="*/ 1502 h 1502"/>
                <a:gd name="T30" fmla="*/ 767 w 1407"/>
                <a:gd name="T31" fmla="*/ 1446 h 1502"/>
                <a:gd name="T32" fmla="*/ 1390 w 1407"/>
                <a:gd name="T33" fmla="*/ 313 h 1502"/>
                <a:gd name="T34" fmla="*/ 1396 w 1407"/>
                <a:gd name="T35" fmla="*/ 223 h 1502"/>
                <a:gd name="T36" fmla="*/ 659 w 1407"/>
                <a:gd name="T37" fmla="*/ 1193 h 1502"/>
                <a:gd name="T38" fmla="*/ 263 w 1407"/>
                <a:gd name="T39" fmla="*/ 655 h 1502"/>
                <a:gd name="T40" fmla="*/ 895 w 1407"/>
                <a:gd name="T41" fmla="*/ 233 h 1502"/>
                <a:gd name="T42" fmla="*/ 1139 w 1407"/>
                <a:gd name="T43" fmla="*/ 320 h 1502"/>
                <a:gd name="T44" fmla="*/ 659 w 1407"/>
                <a:gd name="T45" fmla="*/ 1193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7" h="1502">
                  <a:moveTo>
                    <a:pt x="1396" y="223"/>
                  </a:moveTo>
                  <a:cubicBezTo>
                    <a:pt x="1385" y="193"/>
                    <a:pt x="1361" y="170"/>
                    <a:pt x="1332" y="159"/>
                  </a:cubicBezTo>
                  <a:lnTo>
                    <a:pt x="917" y="10"/>
                  </a:lnTo>
                  <a:cubicBezTo>
                    <a:pt x="913" y="9"/>
                    <a:pt x="910" y="8"/>
                    <a:pt x="906" y="7"/>
                  </a:cubicBezTo>
                  <a:cubicBezTo>
                    <a:pt x="877" y="0"/>
                    <a:pt x="845" y="5"/>
                    <a:pt x="820" y="22"/>
                  </a:cubicBezTo>
                  <a:lnTo>
                    <a:pt x="51" y="536"/>
                  </a:lnTo>
                  <a:cubicBezTo>
                    <a:pt x="51" y="536"/>
                    <a:pt x="51" y="536"/>
                    <a:pt x="51" y="536"/>
                  </a:cubicBezTo>
                  <a:lnTo>
                    <a:pt x="111" y="626"/>
                  </a:lnTo>
                  <a:lnTo>
                    <a:pt x="49" y="537"/>
                  </a:lnTo>
                  <a:cubicBezTo>
                    <a:pt x="27" y="552"/>
                    <a:pt x="11" y="575"/>
                    <a:pt x="4" y="601"/>
                  </a:cubicBezTo>
                  <a:cubicBezTo>
                    <a:pt x="0" y="616"/>
                    <a:pt x="0" y="631"/>
                    <a:pt x="2" y="645"/>
                  </a:cubicBezTo>
                  <a:cubicBezTo>
                    <a:pt x="5" y="662"/>
                    <a:pt x="12" y="678"/>
                    <a:pt x="22" y="692"/>
                  </a:cubicBezTo>
                  <a:lnTo>
                    <a:pt x="585" y="1458"/>
                  </a:lnTo>
                  <a:cubicBezTo>
                    <a:pt x="605" y="1486"/>
                    <a:pt x="638" y="1502"/>
                    <a:pt x="672" y="1502"/>
                  </a:cubicBezTo>
                  <a:cubicBezTo>
                    <a:pt x="674" y="1502"/>
                    <a:pt x="677" y="1502"/>
                    <a:pt x="679" y="1502"/>
                  </a:cubicBezTo>
                  <a:cubicBezTo>
                    <a:pt x="716" y="1500"/>
                    <a:pt x="749" y="1479"/>
                    <a:pt x="767" y="1446"/>
                  </a:cubicBezTo>
                  <a:lnTo>
                    <a:pt x="1390" y="313"/>
                  </a:lnTo>
                  <a:cubicBezTo>
                    <a:pt x="1405" y="285"/>
                    <a:pt x="1407" y="252"/>
                    <a:pt x="1396" y="223"/>
                  </a:cubicBezTo>
                  <a:close/>
                  <a:moveTo>
                    <a:pt x="659" y="1193"/>
                  </a:moveTo>
                  <a:lnTo>
                    <a:pt x="263" y="655"/>
                  </a:lnTo>
                  <a:lnTo>
                    <a:pt x="895" y="233"/>
                  </a:lnTo>
                  <a:lnTo>
                    <a:pt x="1139" y="320"/>
                  </a:lnTo>
                  <a:lnTo>
                    <a:pt x="659" y="1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929">
              <a:extLst>
                <a:ext uri="{FF2B5EF4-FFF2-40B4-BE49-F238E27FC236}">
                  <a16:creationId xmlns:a16="http://schemas.microsoft.com/office/drawing/2014/main" id="{9575B58A-9D8D-4AA0-83B7-D6B44F7FF0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" y="3317"/>
              <a:ext cx="38" cy="41"/>
            </a:xfrm>
            <a:custGeom>
              <a:avLst/>
              <a:gdLst>
                <a:gd name="T0" fmla="*/ 1405 w 1410"/>
                <a:gd name="T1" fmla="*/ 609 h 1502"/>
                <a:gd name="T2" fmla="*/ 1358 w 1410"/>
                <a:gd name="T3" fmla="*/ 538 h 1502"/>
                <a:gd name="T4" fmla="*/ 587 w 1410"/>
                <a:gd name="T5" fmla="*/ 22 h 1502"/>
                <a:gd name="T6" fmla="*/ 503 w 1410"/>
                <a:gd name="T7" fmla="*/ 7 h 1502"/>
                <a:gd name="T8" fmla="*/ 490 w 1410"/>
                <a:gd name="T9" fmla="*/ 10 h 1502"/>
                <a:gd name="T10" fmla="*/ 75 w 1410"/>
                <a:gd name="T11" fmla="*/ 159 h 1502"/>
                <a:gd name="T12" fmla="*/ 11 w 1410"/>
                <a:gd name="T13" fmla="*/ 223 h 1502"/>
                <a:gd name="T14" fmla="*/ 17 w 1410"/>
                <a:gd name="T15" fmla="*/ 313 h 1502"/>
                <a:gd name="T16" fmla="*/ 640 w 1410"/>
                <a:gd name="T17" fmla="*/ 1446 h 1502"/>
                <a:gd name="T18" fmla="*/ 728 w 1410"/>
                <a:gd name="T19" fmla="*/ 1502 h 1502"/>
                <a:gd name="T20" fmla="*/ 735 w 1410"/>
                <a:gd name="T21" fmla="*/ 1502 h 1502"/>
                <a:gd name="T22" fmla="*/ 822 w 1410"/>
                <a:gd name="T23" fmla="*/ 1458 h 1502"/>
                <a:gd name="T24" fmla="*/ 1123 w 1410"/>
                <a:gd name="T25" fmla="*/ 1049 h 1502"/>
                <a:gd name="T26" fmla="*/ 1124 w 1410"/>
                <a:gd name="T27" fmla="*/ 1048 h 1502"/>
                <a:gd name="T28" fmla="*/ 1385 w 1410"/>
                <a:gd name="T29" fmla="*/ 692 h 1502"/>
                <a:gd name="T30" fmla="*/ 1405 w 1410"/>
                <a:gd name="T31" fmla="*/ 609 h 1502"/>
                <a:gd name="T32" fmla="*/ 949 w 1410"/>
                <a:gd name="T33" fmla="*/ 920 h 1502"/>
                <a:gd name="T34" fmla="*/ 948 w 1410"/>
                <a:gd name="T35" fmla="*/ 922 h 1502"/>
                <a:gd name="T36" fmla="*/ 748 w 1410"/>
                <a:gd name="T37" fmla="*/ 1193 h 1502"/>
                <a:gd name="T38" fmla="*/ 268 w 1410"/>
                <a:gd name="T39" fmla="*/ 320 h 1502"/>
                <a:gd name="T40" fmla="*/ 512 w 1410"/>
                <a:gd name="T41" fmla="*/ 233 h 1502"/>
                <a:gd name="T42" fmla="*/ 1144 w 1410"/>
                <a:gd name="T43" fmla="*/ 655 h 1502"/>
                <a:gd name="T44" fmla="*/ 949 w 1410"/>
                <a:gd name="T45" fmla="*/ 920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0" h="1502">
                  <a:moveTo>
                    <a:pt x="1405" y="609"/>
                  </a:moveTo>
                  <a:cubicBezTo>
                    <a:pt x="1400" y="580"/>
                    <a:pt x="1383" y="554"/>
                    <a:pt x="1358" y="538"/>
                  </a:cubicBezTo>
                  <a:lnTo>
                    <a:pt x="587" y="22"/>
                  </a:lnTo>
                  <a:cubicBezTo>
                    <a:pt x="562" y="6"/>
                    <a:pt x="532" y="0"/>
                    <a:pt x="503" y="7"/>
                  </a:cubicBezTo>
                  <a:cubicBezTo>
                    <a:pt x="499" y="8"/>
                    <a:pt x="495" y="9"/>
                    <a:pt x="490" y="10"/>
                  </a:cubicBezTo>
                  <a:lnTo>
                    <a:pt x="75" y="159"/>
                  </a:lnTo>
                  <a:cubicBezTo>
                    <a:pt x="46" y="170"/>
                    <a:pt x="22" y="193"/>
                    <a:pt x="11" y="223"/>
                  </a:cubicBezTo>
                  <a:cubicBezTo>
                    <a:pt x="0" y="252"/>
                    <a:pt x="2" y="285"/>
                    <a:pt x="17" y="313"/>
                  </a:cubicBezTo>
                  <a:lnTo>
                    <a:pt x="640" y="1446"/>
                  </a:lnTo>
                  <a:cubicBezTo>
                    <a:pt x="658" y="1479"/>
                    <a:pt x="691" y="1500"/>
                    <a:pt x="728" y="1502"/>
                  </a:cubicBezTo>
                  <a:cubicBezTo>
                    <a:pt x="730" y="1502"/>
                    <a:pt x="733" y="1502"/>
                    <a:pt x="735" y="1502"/>
                  </a:cubicBezTo>
                  <a:cubicBezTo>
                    <a:pt x="769" y="1502"/>
                    <a:pt x="802" y="1486"/>
                    <a:pt x="822" y="1458"/>
                  </a:cubicBezTo>
                  <a:lnTo>
                    <a:pt x="1123" y="1049"/>
                  </a:lnTo>
                  <a:cubicBezTo>
                    <a:pt x="1123" y="1048"/>
                    <a:pt x="1124" y="1048"/>
                    <a:pt x="1124" y="1048"/>
                  </a:cubicBezTo>
                  <a:lnTo>
                    <a:pt x="1385" y="692"/>
                  </a:lnTo>
                  <a:cubicBezTo>
                    <a:pt x="1403" y="668"/>
                    <a:pt x="1410" y="638"/>
                    <a:pt x="1405" y="609"/>
                  </a:cubicBezTo>
                  <a:close/>
                  <a:moveTo>
                    <a:pt x="949" y="920"/>
                  </a:moveTo>
                  <a:cubicBezTo>
                    <a:pt x="948" y="921"/>
                    <a:pt x="948" y="921"/>
                    <a:pt x="948" y="922"/>
                  </a:cubicBezTo>
                  <a:lnTo>
                    <a:pt x="748" y="1193"/>
                  </a:lnTo>
                  <a:lnTo>
                    <a:pt x="268" y="320"/>
                  </a:lnTo>
                  <a:lnTo>
                    <a:pt x="512" y="233"/>
                  </a:lnTo>
                  <a:lnTo>
                    <a:pt x="1144" y="655"/>
                  </a:lnTo>
                  <a:lnTo>
                    <a:pt x="949" y="9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930">
              <a:extLst>
                <a:ext uri="{FF2B5EF4-FFF2-40B4-BE49-F238E27FC236}">
                  <a16:creationId xmlns:a16="http://schemas.microsoft.com/office/drawing/2014/main" id="{E78843BB-D773-4041-BEC2-2D37212F33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21"/>
              <a:ext cx="90" cy="64"/>
            </a:xfrm>
            <a:custGeom>
              <a:avLst/>
              <a:gdLst>
                <a:gd name="T0" fmla="*/ 3311 w 3330"/>
                <a:gd name="T1" fmla="*/ 1926 h 2386"/>
                <a:gd name="T2" fmla="*/ 3171 w 3330"/>
                <a:gd name="T3" fmla="*/ 1083 h 2386"/>
                <a:gd name="T4" fmla="*/ 2689 w 3330"/>
                <a:gd name="T5" fmla="*/ 504 h 2386"/>
                <a:gd name="T6" fmla="*/ 1339 w 3330"/>
                <a:gd name="T7" fmla="*/ 15 h 2386"/>
                <a:gd name="T8" fmla="*/ 1221 w 3330"/>
                <a:gd name="T9" fmla="*/ 45 h 2386"/>
                <a:gd name="T10" fmla="*/ 1205 w 3330"/>
                <a:gd name="T11" fmla="*/ 165 h 2386"/>
                <a:gd name="T12" fmla="*/ 1487 w 3330"/>
                <a:gd name="T13" fmla="*/ 731 h 2386"/>
                <a:gd name="T14" fmla="*/ 1210 w 3330"/>
                <a:gd name="T15" fmla="*/ 735 h 2386"/>
                <a:gd name="T16" fmla="*/ 1119 w 3330"/>
                <a:gd name="T17" fmla="*/ 788 h 2386"/>
                <a:gd name="T18" fmla="*/ 1116 w 3330"/>
                <a:gd name="T19" fmla="*/ 893 h 2386"/>
                <a:gd name="T20" fmla="*/ 1230 w 3330"/>
                <a:gd name="T21" fmla="*/ 1110 h 2386"/>
                <a:gd name="T22" fmla="*/ 68 w 3330"/>
                <a:gd name="T23" fmla="*/ 2172 h 2386"/>
                <a:gd name="T24" fmla="*/ 65 w 3330"/>
                <a:gd name="T25" fmla="*/ 2176 h 2386"/>
                <a:gd name="T26" fmla="*/ 41 w 3330"/>
                <a:gd name="T27" fmla="*/ 2200 h 2386"/>
                <a:gd name="T28" fmla="*/ 23 w 3330"/>
                <a:gd name="T29" fmla="*/ 2328 h 2386"/>
                <a:gd name="T30" fmla="*/ 23 w 3330"/>
                <a:gd name="T31" fmla="*/ 2330 h 2386"/>
                <a:gd name="T32" fmla="*/ 118 w 3330"/>
                <a:gd name="T33" fmla="*/ 2386 h 2386"/>
                <a:gd name="T34" fmla="*/ 2921 w 3330"/>
                <a:gd name="T35" fmla="*/ 2386 h 2386"/>
                <a:gd name="T36" fmla="*/ 3222 w 3330"/>
                <a:gd name="T37" fmla="*/ 2246 h 2386"/>
                <a:gd name="T38" fmla="*/ 3311 w 3330"/>
                <a:gd name="T39" fmla="*/ 1926 h 2386"/>
                <a:gd name="T40" fmla="*/ 3057 w 3330"/>
                <a:gd name="T41" fmla="*/ 2106 h 2386"/>
                <a:gd name="T42" fmla="*/ 2921 w 3330"/>
                <a:gd name="T43" fmla="*/ 2170 h 2386"/>
                <a:gd name="T44" fmla="*/ 392 w 3330"/>
                <a:gd name="T45" fmla="*/ 2170 h 2386"/>
                <a:gd name="T46" fmla="*/ 1437 w 3330"/>
                <a:gd name="T47" fmla="*/ 1214 h 2386"/>
                <a:gd name="T48" fmla="*/ 1460 w 3330"/>
                <a:gd name="T49" fmla="*/ 1083 h 2386"/>
                <a:gd name="T50" fmla="*/ 1390 w 3330"/>
                <a:gd name="T51" fmla="*/ 949 h 2386"/>
                <a:gd name="T52" fmla="*/ 1662 w 3330"/>
                <a:gd name="T53" fmla="*/ 945 h 2386"/>
                <a:gd name="T54" fmla="*/ 1753 w 3330"/>
                <a:gd name="T55" fmla="*/ 893 h 2386"/>
                <a:gd name="T56" fmla="*/ 1758 w 3330"/>
                <a:gd name="T57" fmla="*/ 788 h 2386"/>
                <a:gd name="T58" fmla="*/ 1520 w 3330"/>
                <a:gd name="T59" fmla="*/ 311 h 2386"/>
                <a:gd name="T60" fmla="*/ 2616 w 3330"/>
                <a:gd name="T61" fmla="*/ 707 h 2386"/>
                <a:gd name="T62" fmla="*/ 2958 w 3330"/>
                <a:gd name="T63" fmla="*/ 1118 h 2386"/>
                <a:gd name="T64" fmla="*/ 3097 w 3330"/>
                <a:gd name="T65" fmla="*/ 1961 h 2386"/>
                <a:gd name="T66" fmla="*/ 3097 w 3330"/>
                <a:gd name="T67" fmla="*/ 1961 h 2386"/>
                <a:gd name="T68" fmla="*/ 3057 w 3330"/>
                <a:gd name="T69" fmla="*/ 2106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0" h="2386">
                  <a:moveTo>
                    <a:pt x="3311" y="1926"/>
                  </a:moveTo>
                  <a:lnTo>
                    <a:pt x="3171" y="1083"/>
                  </a:lnTo>
                  <a:cubicBezTo>
                    <a:pt x="3127" y="817"/>
                    <a:pt x="2942" y="595"/>
                    <a:pt x="2689" y="504"/>
                  </a:cubicBezTo>
                  <a:lnTo>
                    <a:pt x="1339" y="15"/>
                  </a:lnTo>
                  <a:cubicBezTo>
                    <a:pt x="1297" y="0"/>
                    <a:pt x="1251" y="12"/>
                    <a:pt x="1221" y="45"/>
                  </a:cubicBezTo>
                  <a:cubicBezTo>
                    <a:pt x="1192" y="78"/>
                    <a:pt x="1185" y="126"/>
                    <a:pt x="1205" y="165"/>
                  </a:cubicBezTo>
                  <a:lnTo>
                    <a:pt x="1487" y="731"/>
                  </a:lnTo>
                  <a:lnTo>
                    <a:pt x="1210" y="735"/>
                  </a:lnTo>
                  <a:cubicBezTo>
                    <a:pt x="1173" y="736"/>
                    <a:pt x="1138" y="756"/>
                    <a:pt x="1119" y="788"/>
                  </a:cubicBezTo>
                  <a:cubicBezTo>
                    <a:pt x="1100" y="820"/>
                    <a:pt x="1099" y="860"/>
                    <a:pt x="1116" y="893"/>
                  </a:cubicBezTo>
                  <a:lnTo>
                    <a:pt x="1230" y="1110"/>
                  </a:lnTo>
                  <a:lnTo>
                    <a:pt x="68" y="2172"/>
                  </a:lnTo>
                  <a:cubicBezTo>
                    <a:pt x="67" y="2174"/>
                    <a:pt x="66" y="2175"/>
                    <a:pt x="65" y="2176"/>
                  </a:cubicBezTo>
                  <a:lnTo>
                    <a:pt x="41" y="2200"/>
                  </a:lnTo>
                  <a:cubicBezTo>
                    <a:pt x="7" y="2234"/>
                    <a:pt x="0" y="2286"/>
                    <a:pt x="23" y="2328"/>
                  </a:cubicBezTo>
                  <a:lnTo>
                    <a:pt x="23" y="2330"/>
                  </a:lnTo>
                  <a:cubicBezTo>
                    <a:pt x="42" y="2364"/>
                    <a:pt x="79" y="2386"/>
                    <a:pt x="118" y="2386"/>
                  </a:cubicBezTo>
                  <a:lnTo>
                    <a:pt x="2921" y="2386"/>
                  </a:lnTo>
                  <a:cubicBezTo>
                    <a:pt x="3037" y="2386"/>
                    <a:pt x="3147" y="2335"/>
                    <a:pt x="3222" y="2246"/>
                  </a:cubicBezTo>
                  <a:cubicBezTo>
                    <a:pt x="3297" y="2158"/>
                    <a:pt x="3330" y="2041"/>
                    <a:pt x="3311" y="1926"/>
                  </a:cubicBezTo>
                  <a:close/>
                  <a:moveTo>
                    <a:pt x="3057" y="2106"/>
                  </a:moveTo>
                  <a:cubicBezTo>
                    <a:pt x="3023" y="2147"/>
                    <a:pt x="2973" y="2170"/>
                    <a:pt x="2921" y="2170"/>
                  </a:cubicBezTo>
                  <a:lnTo>
                    <a:pt x="392" y="2170"/>
                  </a:lnTo>
                  <a:lnTo>
                    <a:pt x="1437" y="1214"/>
                  </a:lnTo>
                  <a:cubicBezTo>
                    <a:pt x="1474" y="1180"/>
                    <a:pt x="1483" y="1127"/>
                    <a:pt x="1460" y="1083"/>
                  </a:cubicBezTo>
                  <a:lnTo>
                    <a:pt x="1390" y="949"/>
                  </a:lnTo>
                  <a:lnTo>
                    <a:pt x="1662" y="945"/>
                  </a:lnTo>
                  <a:cubicBezTo>
                    <a:pt x="1700" y="944"/>
                    <a:pt x="1734" y="924"/>
                    <a:pt x="1753" y="893"/>
                  </a:cubicBezTo>
                  <a:cubicBezTo>
                    <a:pt x="1773" y="861"/>
                    <a:pt x="1774" y="821"/>
                    <a:pt x="1758" y="788"/>
                  </a:cubicBezTo>
                  <a:lnTo>
                    <a:pt x="1520" y="311"/>
                  </a:lnTo>
                  <a:lnTo>
                    <a:pt x="2616" y="707"/>
                  </a:lnTo>
                  <a:cubicBezTo>
                    <a:pt x="2795" y="772"/>
                    <a:pt x="2926" y="930"/>
                    <a:pt x="2958" y="1118"/>
                  </a:cubicBezTo>
                  <a:lnTo>
                    <a:pt x="3097" y="1961"/>
                  </a:lnTo>
                  <a:lnTo>
                    <a:pt x="3097" y="1961"/>
                  </a:lnTo>
                  <a:cubicBezTo>
                    <a:pt x="3106" y="2013"/>
                    <a:pt x="3091" y="2066"/>
                    <a:pt x="3057" y="2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931">
              <a:extLst>
                <a:ext uri="{FF2B5EF4-FFF2-40B4-BE49-F238E27FC236}">
                  <a16:creationId xmlns:a16="http://schemas.microsoft.com/office/drawing/2014/main" id="{D1D85DE2-D9B1-4458-9102-E6793E8F9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2 w 236"/>
                <a:gd name="T1" fmla="*/ 40 h 228"/>
                <a:gd name="T2" fmla="*/ 191 w 236"/>
                <a:gd name="T3" fmla="*/ 38 h 228"/>
                <a:gd name="T4" fmla="*/ 41 w 236"/>
                <a:gd name="T5" fmla="*/ 42 h 228"/>
                <a:gd name="T6" fmla="*/ 40 w 236"/>
                <a:gd name="T7" fmla="*/ 43 h 228"/>
                <a:gd name="T8" fmla="*/ 17 w 236"/>
                <a:gd name="T9" fmla="*/ 161 h 228"/>
                <a:gd name="T10" fmla="*/ 117 w 236"/>
                <a:gd name="T11" fmla="*/ 228 h 228"/>
                <a:gd name="T12" fmla="*/ 119 w 236"/>
                <a:gd name="T13" fmla="*/ 228 h 228"/>
                <a:gd name="T14" fmla="*/ 220 w 236"/>
                <a:gd name="T15" fmla="*/ 159 h 228"/>
                <a:gd name="T16" fmla="*/ 192 w 236"/>
                <a:gd name="T17" fmla="*/ 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28">
                  <a:moveTo>
                    <a:pt x="192" y="40"/>
                  </a:moveTo>
                  <a:lnTo>
                    <a:pt x="191" y="38"/>
                  </a:lnTo>
                  <a:cubicBezTo>
                    <a:pt x="148" y="0"/>
                    <a:pt x="82" y="1"/>
                    <a:pt x="41" y="42"/>
                  </a:cubicBezTo>
                  <a:lnTo>
                    <a:pt x="40" y="43"/>
                  </a:lnTo>
                  <a:cubicBezTo>
                    <a:pt x="9" y="74"/>
                    <a:pt x="0" y="121"/>
                    <a:pt x="17" y="161"/>
                  </a:cubicBezTo>
                  <a:cubicBezTo>
                    <a:pt x="34" y="202"/>
                    <a:pt x="73" y="228"/>
                    <a:pt x="117" y="228"/>
                  </a:cubicBezTo>
                  <a:lnTo>
                    <a:pt x="119" y="228"/>
                  </a:lnTo>
                  <a:cubicBezTo>
                    <a:pt x="164" y="228"/>
                    <a:pt x="204" y="200"/>
                    <a:pt x="220" y="159"/>
                  </a:cubicBezTo>
                  <a:cubicBezTo>
                    <a:pt x="236" y="117"/>
                    <a:pt x="225" y="70"/>
                    <a:pt x="192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932">
              <a:extLst>
                <a:ext uri="{FF2B5EF4-FFF2-40B4-BE49-F238E27FC236}">
                  <a16:creationId xmlns:a16="http://schemas.microsoft.com/office/drawing/2014/main" id="{98DDB099-03A9-487C-ADA6-AB15C4330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1 w 238"/>
                <a:gd name="T1" fmla="*/ 31 h 222"/>
                <a:gd name="T2" fmla="*/ 100 w 238"/>
                <a:gd name="T3" fmla="*/ 5 h 222"/>
                <a:gd name="T4" fmla="*/ 23 w 238"/>
                <a:gd name="T5" fmla="*/ 60 h 222"/>
                <a:gd name="T6" fmla="*/ 23 w 238"/>
                <a:gd name="T7" fmla="*/ 61 h 222"/>
                <a:gd name="T8" fmla="*/ 40 w 238"/>
                <a:gd name="T9" fmla="*/ 188 h 222"/>
                <a:gd name="T10" fmla="*/ 40 w 238"/>
                <a:gd name="T11" fmla="*/ 189 h 222"/>
                <a:gd name="T12" fmla="*/ 118 w 238"/>
                <a:gd name="T13" fmla="*/ 222 h 222"/>
                <a:gd name="T14" fmla="*/ 191 w 238"/>
                <a:gd name="T15" fmla="*/ 194 h 222"/>
                <a:gd name="T16" fmla="*/ 192 w 238"/>
                <a:gd name="T17" fmla="*/ 193 h 222"/>
                <a:gd name="T18" fmla="*/ 216 w 238"/>
                <a:gd name="T19" fmla="*/ 161 h 222"/>
                <a:gd name="T20" fmla="*/ 191 w 238"/>
                <a:gd name="T21" fmla="*/ 3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222">
                  <a:moveTo>
                    <a:pt x="191" y="31"/>
                  </a:moveTo>
                  <a:cubicBezTo>
                    <a:pt x="166" y="9"/>
                    <a:pt x="133" y="0"/>
                    <a:pt x="100" y="5"/>
                  </a:cubicBezTo>
                  <a:cubicBezTo>
                    <a:pt x="68" y="11"/>
                    <a:pt x="39" y="31"/>
                    <a:pt x="23" y="60"/>
                  </a:cubicBezTo>
                  <a:lnTo>
                    <a:pt x="23" y="61"/>
                  </a:lnTo>
                  <a:cubicBezTo>
                    <a:pt x="0" y="103"/>
                    <a:pt x="7" y="154"/>
                    <a:pt x="40" y="188"/>
                  </a:cubicBezTo>
                  <a:lnTo>
                    <a:pt x="40" y="189"/>
                  </a:lnTo>
                  <a:cubicBezTo>
                    <a:pt x="61" y="211"/>
                    <a:pt x="90" y="222"/>
                    <a:pt x="118" y="222"/>
                  </a:cubicBezTo>
                  <a:cubicBezTo>
                    <a:pt x="144" y="222"/>
                    <a:pt x="170" y="212"/>
                    <a:pt x="191" y="194"/>
                  </a:cubicBezTo>
                  <a:lnTo>
                    <a:pt x="192" y="193"/>
                  </a:lnTo>
                  <a:cubicBezTo>
                    <a:pt x="202" y="184"/>
                    <a:pt x="210" y="173"/>
                    <a:pt x="216" y="161"/>
                  </a:cubicBezTo>
                  <a:cubicBezTo>
                    <a:pt x="238" y="117"/>
                    <a:pt x="227" y="64"/>
                    <a:pt x="19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933">
              <a:extLst>
                <a:ext uri="{FF2B5EF4-FFF2-40B4-BE49-F238E27FC236}">
                  <a16:creationId xmlns:a16="http://schemas.microsoft.com/office/drawing/2014/main" id="{322E25D5-AE93-4C8A-8F9D-8B7C8F03B2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" y="3321"/>
              <a:ext cx="89" cy="64"/>
            </a:xfrm>
            <a:custGeom>
              <a:avLst/>
              <a:gdLst>
                <a:gd name="T0" fmla="*/ 3290 w 3331"/>
                <a:gd name="T1" fmla="*/ 2201 h 2386"/>
                <a:gd name="T2" fmla="*/ 3290 w 3331"/>
                <a:gd name="T3" fmla="*/ 2201 h 2386"/>
                <a:gd name="T4" fmla="*/ 3289 w 3331"/>
                <a:gd name="T5" fmla="*/ 2200 h 2386"/>
                <a:gd name="T6" fmla="*/ 3265 w 3331"/>
                <a:gd name="T7" fmla="*/ 2176 h 2386"/>
                <a:gd name="T8" fmla="*/ 3261 w 3331"/>
                <a:gd name="T9" fmla="*/ 2172 h 2386"/>
                <a:gd name="T10" fmla="*/ 2100 w 3331"/>
                <a:gd name="T11" fmla="*/ 1110 h 2386"/>
                <a:gd name="T12" fmla="*/ 2214 w 3331"/>
                <a:gd name="T13" fmla="*/ 893 h 2386"/>
                <a:gd name="T14" fmla="*/ 2211 w 3331"/>
                <a:gd name="T15" fmla="*/ 788 h 2386"/>
                <a:gd name="T16" fmla="*/ 2120 w 3331"/>
                <a:gd name="T17" fmla="*/ 735 h 2386"/>
                <a:gd name="T18" fmla="*/ 1843 w 3331"/>
                <a:gd name="T19" fmla="*/ 731 h 2386"/>
                <a:gd name="T20" fmla="*/ 2125 w 3331"/>
                <a:gd name="T21" fmla="*/ 165 h 2386"/>
                <a:gd name="T22" fmla="*/ 2109 w 3331"/>
                <a:gd name="T23" fmla="*/ 45 h 2386"/>
                <a:gd name="T24" fmla="*/ 1991 w 3331"/>
                <a:gd name="T25" fmla="*/ 15 h 2386"/>
                <a:gd name="T26" fmla="*/ 641 w 3331"/>
                <a:gd name="T27" fmla="*/ 504 h 2386"/>
                <a:gd name="T28" fmla="*/ 159 w 3331"/>
                <a:gd name="T29" fmla="*/ 1083 h 2386"/>
                <a:gd name="T30" fmla="*/ 19 w 3331"/>
                <a:gd name="T31" fmla="*/ 1926 h 2386"/>
                <a:gd name="T32" fmla="*/ 108 w 3331"/>
                <a:gd name="T33" fmla="*/ 2246 h 2386"/>
                <a:gd name="T34" fmla="*/ 409 w 3331"/>
                <a:gd name="T35" fmla="*/ 2386 h 2386"/>
                <a:gd name="T36" fmla="*/ 3214 w 3331"/>
                <a:gd name="T37" fmla="*/ 2386 h 2386"/>
                <a:gd name="T38" fmla="*/ 3314 w 3331"/>
                <a:gd name="T39" fmla="*/ 2319 h 2386"/>
                <a:gd name="T40" fmla="*/ 3290 w 3331"/>
                <a:gd name="T41" fmla="*/ 2201 h 2386"/>
                <a:gd name="T42" fmla="*/ 409 w 3331"/>
                <a:gd name="T43" fmla="*/ 2170 h 2386"/>
                <a:gd name="T44" fmla="*/ 273 w 3331"/>
                <a:gd name="T45" fmla="*/ 2106 h 2386"/>
                <a:gd name="T46" fmla="*/ 233 w 3331"/>
                <a:gd name="T47" fmla="*/ 1961 h 2386"/>
                <a:gd name="T48" fmla="*/ 372 w 3331"/>
                <a:gd name="T49" fmla="*/ 1118 h 2386"/>
                <a:gd name="T50" fmla="*/ 714 w 3331"/>
                <a:gd name="T51" fmla="*/ 707 h 2386"/>
                <a:gd name="T52" fmla="*/ 1810 w 3331"/>
                <a:gd name="T53" fmla="*/ 311 h 2386"/>
                <a:gd name="T54" fmla="*/ 1572 w 3331"/>
                <a:gd name="T55" fmla="*/ 788 h 2386"/>
                <a:gd name="T56" fmla="*/ 1577 w 3331"/>
                <a:gd name="T57" fmla="*/ 893 h 2386"/>
                <a:gd name="T58" fmla="*/ 1668 w 3331"/>
                <a:gd name="T59" fmla="*/ 944 h 2386"/>
                <a:gd name="T60" fmla="*/ 1940 w 3331"/>
                <a:gd name="T61" fmla="*/ 949 h 2386"/>
                <a:gd name="T62" fmla="*/ 1870 w 3331"/>
                <a:gd name="T63" fmla="*/ 1083 h 2386"/>
                <a:gd name="T64" fmla="*/ 1893 w 3331"/>
                <a:gd name="T65" fmla="*/ 1214 h 2386"/>
                <a:gd name="T66" fmla="*/ 2938 w 3331"/>
                <a:gd name="T67" fmla="*/ 2170 h 2386"/>
                <a:gd name="T68" fmla="*/ 409 w 3331"/>
                <a:gd name="T69" fmla="*/ 217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1" h="2386">
                  <a:moveTo>
                    <a:pt x="3290" y="2201"/>
                  </a:moveTo>
                  <a:lnTo>
                    <a:pt x="3290" y="2201"/>
                  </a:lnTo>
                  <a:lnTo>
                    <a:pt x="3289" y="2200"/>
                  </a:lnTo>
                  <a:lnTo>
                    <a:pt x="3265" y="2176"/>
                  </a:lnTo>
                  <a:cubicBezTo>
                    <a:pt x="3264" y="2175"/>
                    <a:pt x="3263" y="2174"/>
                    <a:pt x="3261" y="2172"/>
                  </a:cubicBezTo>
                  <a:lnTo>
                    <a:pt x="2100" y="1110"/>
                  </a:lnTo>
                  <a:lnTo>
                    <a:pt x="2214" y="893"/>
                  </a:lnTo>
                  <a:cubicBezTo>
                    <a:pt x="2231" y="860"/>
                    <a:pt x="2230" y="820"/>
                    <a:pt x="2211" y="788"/>
                  </a:cubicBezTo>
                  <a:cubicBezTo>
                    <a:pt x="2192" y="756"/>
                    <a:pt x="2157" y="736"/>
                    <a:pt x="2120" y="735"/>
                  </a:cubicBezTo>
                  <a:lnTo>
                    <a:pt x="1843" y="731"/>
                  </a:lnTo>
                  <a:lnTo>
                    <a:pt x="2125" y="165"/>
                  </a:lnTo>
                  <a:cubicBezTo>
                    <a:pt x="2145" y="126"/>
                    <a:pt x="2138" y="78"/>
                    <a:pt x="2109" y="45"/>
                  </a:cubicBezTo>
                  <a:cubicBezTo>
                    <a:pt x="2079" y="12"/>
                    <a:pt x="2033" y="0"/>
                    <a:pt x="1991" y="15"/>
                  </a:cubicBezTo>
                  <a:lnTo>
                    <a:pt x="641" y="504"/>
                  </a:lnTo>
                  <a:cubicBezTo>
                    <a:pt x="388" y="595"/>
                    <a:pt x="203" y="817"/>
                    <a:pt x="159" y="1083"/>
                  </a:cubicBezTo>
                  <a:lnTo>
                    <a:pt x="19" y="1926"/>
                  </a:lnTo>
                  <a:cubicBezTo>
                    <a:pt x="0" y="2041"/>
                    <a:pt x="33" y="2158"/>
                    <a:pt x="108" y="2246"/>
                  </a:cubicBezTo>
                  <a:cubicBezTo>
                    <a:pt x="183" y="2335"/>
                    <a:pt x="293" y="2386"/>
                    <a:pt x="409" y="2386"/>
                  </a:cubicBezTo>
                  <a:lnTo>
                    <a:pt x="3214" y="2386"/>
                  </a:lnTo>
                  <a:cubicBezTo>
                    <a:pt x="3258" y="2386"/>
                    <a:pt x="3297" y="2360"/>
                    <a:pt x="3314" y="2319"/>
                  </a:cubicBezTo>
                  <a:cubicBezTo>
                    <a:pt x="3331" y="2279"/>
                    <a:pt x="3321" y="2232"/>
                    <a:pt x="3290" y="2201"/>
                  </a:cubicBezTo>
                  <a:close/>
                  <a:moveTo>
                    <a:pt x="409" y="2170"/>
                  </a:moveTo>
                  <a:cubicBezTo>
                    <a:pt x="357" y="2170"/>
                    <a:pt x="307" y="2147"/>
                    <a:pt x="273" y="2106"/>
                  </a:cubicBezTo>
                  <a:cubicBezTo>
                    <a:pt x="239" y="2066"/>
                    <a:pt x="224" y="2013"/>
                    <a:pt x="233" y="1961"/>
                  </a:cubicBezTo>
                  <a:lnTo>
                    <a:pt x="372" y="1118"/>
                  </a:lnTo>
                  <a:cubicBezTo>
                    <a:pt x="404" y="930"/>
                    <a:pt x="535" y="772"/>
                    <a:pt x="714" y="707"/>
                  </a:cubicBezTo>
                  <a:lnTo>
                    <a:pt x="1810" y="311"/>
                  </a:lnTo>
                  <a:lnTo>
                    <a:pt x="1572" y="788"/>
                  </a:lnTo>
                  <a:cubicBezTo>
                    <a:pt x="1556" y="821"/>
                    <a:pt x="1558" y="861"/>
                    <a:pt x="1577" y="893"/>
                  </a:cubicBezTo>
                  <a:cubicBezTo>
                    <a:pt x="1596" y="924"/>
                    <a:pt x="1630" y="944"/>
                    <a:pt x="1668" y="944"/>
                  </a:cubicBezTo>
                  <a:lnTo>
                    <a:pt x="1940" y="949"/>
                  </a:lnTo>
                  <a:lnTo>
                    <a:pt x="1870" y="1083"/>
                  </a:lnTo>
                  <a:cubicBezTo>
                    <a:pt x="1847" y="1127"/>
                    <a:pt x="1856" y="1180"/>
                    <a:pt x="1893" y="1214"/>
                  </a:cubicBezTo>
                  <a:lnTo>
                    <a:pt x="2938" y="2170"/>
                  </a:lnTo>
                  <a:lnTo>
                    <a:pt x="409" y="21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934">
              <a:extLst>
                <a:ext uri="{FF2B5EF4-FFF2-40B4-BE49-F238E27FC236}">
                  <a16:creationId xmlns:a16="http://schemas.microsoft.com/office/drawing/2014/main" id="{C3F3BE8D-9137-4931-8A7E-EDF4451FB2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" y="3331"/>
              <a:ext cx="20" cy="54"/>
            </a:xfrm>
            <a:custGeom>
              <a:avLst/>
              <a:gdLst>
                <a:gd name="T0" fmla="*/ 745 w 753"/>
                <a:gd name="T1" fmla="*/ 501 h 2015"/>
                <a:gd name="T2" fmla="*/ 728 w 753"/>
                <a:gd name="T3" fmla="*/ 411 h 2015"/>
                <a:gd name="T4" fmla="*/ 464 w 753"/>
                <a:gd name="T5" fmla="*/ 53 h 2015"/>
                <a:gd name="T6" fmla="*/ 343 w 753"/>
                <a:gd name="T7" fmla="*/ 14 h 2015"/>
                <a:gd name="T8" fmla="*/ 286 w 753"/>
                <a:gd name="T9" fmla="*/ 58 h 2015"/>
                <a:gd name="T10" fmla="*/ 28 w 753"/>
                <a:gd name="T11" fmla="*/ 409 h 2015"/>
                <a:gd name="T12" fmla="*/ 18 w 753"/>
                <a:gd name="T13" fmla="*/ 425 h 2015"/>
                <a:gd name="T14" fmla="*/ 26 w 753"/>
                <a:gd name="T15" fmla="*/ 535 h 2015"/>
                <a:gd name="T16" fmla="*/ 136 w 753"/>
                <a:gd name="T17" fmla="*/ 693 h 2015"/>
                <a:gd name="T18" fmla="*/ 19 w 753"/>
                <a:gd name="T19" fmla="*/ 1433 h 2015"/>
                <a:gd name="T20" fmla="*/ 31 w 753"/>
                <a:gd name="T21" fmla="*/ 1502 h 2015"/>
                <a:gd name="T22" fmla="*/ 282 w 753"/>
                <a:gd name="T23" fmla="*/ 1959 h 2015"/>
                <a:gd name="T24" fmla="*/ 377 w 753"/>
                <a:gd name="T25" fmla="*/ 2015 h 2015"/>
                <a:gd name="T26" fmla="*/ 472 w 753"/>
                <a:gd name="T27" fmla="*/ 1959 h 2015"/>
                <a:gd name="T28" fmla="*/ 725 w 753"/>
                <a:gd name="T29" fmla="*/ 1498 h 2015"/>
                <a:gd name="T30" fmla="*/ 738 w 753"/>
                <a:gd name="T31" fmla="*/ 1446 h 2015"/>
                <a:gd name="T32" fmla="*/ 738 w 753"/>
                <a:gd name="T33" fmla="*/ 1446 h 2015"/>
                <a:gd name="T34" fmla="*/ 737 w 753"/>
                <a:gd name="T35" fmla="*/ 1429 h 2015"/>
                <a:gd name="T36" fmla="*/ 620 w 753"/>
                <a:gd name="T37" fmla="*/ 693 h 2015"/>
                <a:gd name="T38" fmla="*/ 729 w 753"/>
                <a:gd name="T39" fmla="*/ 537 h 2015"/>
                <a:gd name="T40" fmla="*/ 745 w 753"/>
                <a:gd name="T41" fmla="*/ 501 h 2015"/>
                <a:gd name="T42" fmla="*/ 377 w 753"/>
                <a:gd name="T43" fmla="*/ 1682 h 2015"/>
                <a:gd name="T44" fmla="*/ 238 w 753"/>
                <a:gd name="T45" fmla="*/ 1430 h 2015"/>
                <a:gd name="T46" fmla="*/ 357 w 753"/>
                <a:gd name="T47" fmla="*/ 684 h 2015"/>
                <a:gd name="T48" fmla="*/ 339 w 753"/>
                <a:gd name="T49" fmla="*/ 606 h 2015"/>
                <a:gd name="T50" fmla="*/ 248 w 753"/>
                <a:gd name="T51" fmla="*/ 475 h 2015"/>
                <a:gd name="T52" fmla="*/ 377 w 753"/>
                <a:gd name="T53" fmla="*/ 300 h 2015"/>
                <a:gd name="T54" fmla="*/ 507 w 753"/>
                <a:gd name="T55" fmla="*/ 477 h 2015"/>
                <a:gd name="T56" fmla="*/ 418 w 753"/>
                <a:gd name="T57" fmla="*/ 606 h 2015"/>
                <a:gd name="T58" fmla="*/ 400 w 753"/>
                <a:gd name="T59" fmla="*/ 684 h 2015"/>
                <a:gd name="T60" fmla="*/ 517 w 753"/>
                <a:gd name="T61" fmla="*/ 1427 h 2015"/>
                <a:gd name="T62" fmla="*/ 377 w 753"/>
                <a:gd name="T63" fmla="*/ 1682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3" h="2015">
                  <a:moveTo>
                    <a:pt x="745" y="501"/>
                  </a:moveTo>
                  <a:cubicBezTo>
                    <a:pt x="753" y="470"/>
                    <a:pt x="747" y="437"/>
                    <a:pt x="728" y="411"/>
                  </a:cubicBezTo>
                  <a:lnTo>
                    <a:pt x="464" y="53"/>
                  </a:lnTo>
                  <a:cubicBezTo>
                    <a:pt x="437" y="15"/>
                    <a:pt x="388" y="0"/>
                    <a:pt x="343" y="14"/>
                  </a:cubicBezTo>
                  <a:cubicBezTo>
                    <a:pt x="319" y="22"/>
                    <a:pt x="300" y="38"/>
                    <a:pt x="286" y="58"/>
                  </a:cubicBezTo>
                  <a:lnTo>
                    <a:pt x="28" y="409"/>
                  </a:lnTo>
                  <a:cubicBezTo>
                    <a:pt x="24" y="414"/>
                    <a:pt x="21" y="420"/>
                    <a:pt x="18" y="425"/>
                  </a:cubicBezTo>
                  <a:cubicBezTo>
                    <a:pt x="0" y="461"/>
                    <a:pt x="3" y="503"/>
                    <a:pt x="26" y="535"/>
                  </a:cubicBezTo>
                  <a:lnTo>
                    <a:pt x="136" y="693"/>
                  </a:lnTo>
                  <a:lnTo>
                    <a:pt x="19" y="1433"/>
                  </a:lnTo>
                  <a:cubicBezTo>
                    <a:pt x="15" y="1456"/>
                    <a:pt x="19" y="1481"/>
                    <a:pt x="31" y="1502"/>
                  </a:cubicBezTo>
                  <a:lnTo>
                    <a:pt x="282" y="1959"/>
                  </a:lnTo>
                  <a:cubicBezTo>
                    <a:pt x="301" y="1993"/>
                    <a:pt x="338" y="2015"/>
                    <a:pt x="377" y="2015"/>
                  </a:cubicBezTo>
                  <a:cubicBezTo>
                    <a:pt x="416" y="2015"/>
                    <a:pt x="453" y="1993"/>
                    <a:pt x="472" y="1959"/>
                  </a:cubicBezTo>
                  <a:lnTo>
                    <a:pt x="725" y="1498"/>
                  </a:lnTo>
                  <a:cubicBezTo>
                    <a:pt x="734" y="1482"/>
                    <a:pt x="738" y="1465"/>
                    <a:pt x="738" y="1446"/>
                  </a:cubicBezTo>
                  <a:lnTo>
                    <a:pt x="738" y="1446"/>
                  </a:lnTo>
                  <a:cubicBezTo>
                    <a:pt x="738" y="1441"/>
                    <a:pt x="738" y="1435"/>
                    <a:pt x="737" y="1429"/>
                  </a:cubicBezTo>
                  <a:lnTo>
                    <a:pt x="620" y="693"/>
                  </a:lnTo>
                  <a:lnTo>
                    <a:pt x="729" y="537"/>
                  </a:lnTo>
                  <a:cubicBezTo>
                    <a:pt x="737" y="526"/>
                    <a:pt x="742" y="514"/>
                    <a:pt x="745" y="501"/>
                  </a:cubicBezTo>
                  <a:close/>
                  <a:moveTo>
                    <a:pt x="377" y="1682"/>
                  </a:moveTo>
                  <a:lnTo>
                    <a:pt x="238" y="1430"/>
                  </a:lnTo>
                  <a:lnTo>
                    <a:pt x="357" y="684"/>
                  </a:lnTo>
                  <a:cubicBezTo>
                    <a:pt x="361" y="657"/>
                    <a:pt x="355" y="629"/>
                    <a:pt x="339" y="606"/>
                  </a:cubicBezTo>
                  <a:lnTo>
                    <a:pt x="248" y="475"/>
                  </a:lnTo>
                  <a:lnTo>
                    <a:pt x="377" y="300"/>
                  </a:lnTo>
                  <a:lnTo>
                    <a:pt x="507" y="477"/>
                  </a:lnTo>
                  <a:lnTo>
                    <a:pt x="418" y="606"/>
                  </a:lnTo>
                  <a:cubicBezTo>
                    <a:pt x="402" y="629"/>
                    <a:pt x="395" y="657"/>
                    <a:pt x="400" y="684"/>
                  </a:cubicBezTo>
                  <a:lnTo>
                    <a:pt x="517" y="1427"/>
                  </a:lnTo>
                  <a:lnTo>
                    <a:pt x="377" y="168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67D9BD97-8EA5-404C-A437-C9415B2CACFD}"/>
              </a:ext>
            </a:extLst>
          </p:cNvPr>
          <p:cNvSpPr/>
          <p:nvPr/>
        </p:nvSpPr>
        <p:spPr>
          <a:xfrm>
            <a:off x="6864934" y="5312820"/>
            <a:ext cx="1738264" cy="3937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Компания</a:t>
            </a:r>
            <a:r>
              <a: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2</a:t>
            </a:r>
          </a:p>
        </p:txBody>
      </p:sp>
      <p:sp>
        <p:nvSpPr>
          <p:cNvPr id="192" name="object 12">
            <a:extLst>
              <a:ext uri="{FF2B5EF4-FFF2-40B4-BE49-F238E27FC236}">
                <a16:creationId xmlns:a16="http://schemas.microsoft.com/office/drawing/2014/main" id="{264E0926-33BA-4B50-B2C6-AB6D54082294}"/>
              </a:ext>
            </a:extLst>
          </p:cNvPr>
          <p:cNvSpPr/>
          <p:nvPr/>
        </p:nvSpPr>
        <p:spPr>
          <a:xfrm>
            <a:off x="7343622" y="4483149"/>
            <a:ext cx="794650" cy="792000"/>
          </a:xfrm>
          <a:prstGeom prst="flowChartConnector">
            <a:avLst/>
          </a:prstGeom>
          <a:solidFill>
            <a:schemeClr val="bg1"/>
          </a:solidFill>
          <a:ln>
            <a:solidFill>
              <a:srgbClr val="3A07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93" name="Group 945">
            <a:extLst>
              <a:ext uri="{FF2B5EF4-FFF2-40B4-BE49-F238E27FC236}">
                <a16:creationId xmlns:a16="http://schemas.microsoft.com/office/drawing/2014/main" id="{66133C89-8107-4327-A328-0656621C71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18097" y="4638340"/>
            <a:ext cx="450239" cy="493324"/>
            <a:chOff x="3229" y="2406"/>
            <a:chExt cx="209" cy="229"/>
          </a:xfrm>
          <a:solidFill>
            <a:schemeClr val="bg2">
              <a:lumMod val="25000"/>
            </a:schemeClr>
          </a:solidFill>
        </p:grpSpPr>
        <p:sp>
          <p:nvSpPr>
            <p:cNvPr id="194" name="Freeform 946">
              <a:extLst>
                <a:ext uri="{FF2B5EF4-FFF2-40B4-BE49-F238E27FC236}">
                  <a16:creationId xmlns:a16="http://schemas.microsoft.com/office/drawing/2014/main" id="{B17BE109-2611-447F-A615-7208A4DEDF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2" y="2443"/>
              <a:ext cx="26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7 w 719"/>
                <a:gd name="T19" fmla="*/ 718 h 979"/>
                <a:gd name="T20" fmla="*/ 261 w 719"/>
                <a:gd name="T21" fmla="*/ 718 h 979"/>
                <a:gd name="T22" fmla="*/ 261 w 719"/>
                <a:gd name="T23" fmla="*/ 261 h 979"/>
                <a:gd name="T24" fmla="*/ 457 w 719"/>
                <a:gd name="T25" fmla="*/ 261 h 979"/>
                <a:gd name="T26" fmla="*/ 457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7" y="718"/>
                  </a:moveTo>
                  <a:lnTo>
                    <a:pt x="261" y="718"/>
                  </a:lnTo>
                  <a:lnTo>
                    <a:pt x="261" y="261"/>
                  </a:lnTo>
                  <a:lnTo>
                    <a:pt x="457" y="261"/>
                  </a:lnTo>
                  <a:lnTo>
                    <a:pt x="457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947">
              <a:extLst>
                <a:ext uri="{FF2B5EF4-FFF2-40B4-BE49-F238E27FC236}">
                  <a16:creationId xmlns:a16="http://schemas.microsoft.com/office/drawing/2014/main" id="{77CF873C-A9D1-471E-854A-66DCC3BE8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5" y="2443"/>
              <a:ext cx="25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8 w 719"/>
                <a:gd name="T19" fmla="*/ 718 h 979"/>
                <a:gd name="T20" fmla="*/ 262 w 719"/>
                <a:gd name="T21" fmla="*/ 718 h 979"/>
                <a:gd name="T22" fmla="*/ 262 w 719"/>
                <a:gd name="T23" fmla="*/ 261 h 979"/>
                <a:gd name="T24" fmla="*/ 458 w 719"/>
                <a:gd name="T25" fmla="*/ 261 h 979"/>
                <a:gd name="T26" fmla="*/ 458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8" y="718"/>
                  </a:moveTo>
                  <a:lnTo>
                    <a:pt x="262" y="718"/>
                  </a:lnTo>
                  <a:lnTo>
                    <a:pt x="262" y="261"/>
                  </a:lnTo>
                  <a:lnTo>
                    <a:pt x="458" y="261"/>
                  </a:lnTo>
                  <a:lnTo>
                    <a:pt x="458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948">
              <a:extLst>
                <a:ext uri="{FF2B5EF4-FFF2-40B4-BE49-F238E27FC236}">
                  <a16:creationId xmlns:a16="http://schemas.microsoft.com/office/drawing/2014/main" id="{57211716-8046-4314-9215-865888A2E5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2" y="2489"/>
              <a:ext cx="26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7 w 719"/>
                <a:gd name="T19" fmla="*/ 718 h 979"/>
                <a:gd name="T20" fmla="*/ 261 w 719"/>
                <a:gd name="T21" fmla="*/ 718 h 979"/>
                <a:gd name="T22" fmla="*/ 261 w 719"/>
                <a:gd name="T23" fmla="*/ 261 h 979"/>
                <a:gd name="T24" fmla="*/ 457 w 719"/>
                <a:gd name="T25" fmla="*/ 261 h 979"/>
                <a:gd name="T26" fmla="*/ 457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7" y="718"/>
                  </a:moveTo>
                  <a:lnTo>
                    <a:pt x="261" y="718"/>
                  </a:lnTo>
                  <a:lnTo>
                    <a:pt x="261" y="261"/>
                  </a:lnTo>
                  <a:lnTo>
                    <a:pt x="457" y="261"/>
                  </a:lnTo>
                  <a:lnTo>
                    <a:pt x="457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949">
              <a:extLst>
                <a:ext uri="{FF2B5EF4-FFF2-40B4-BE49-F238E27FC236}">
                  <a16:creationId xmlns:a16="http://schemas.microsoft.com/office/drawing/2014/main" id="{41B1408B-20C3-4EF5-ACBF-053579C6C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5" y="2489"/>
              <a:ext cx="25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8 w 719"/>
                <a:gd name="T19" fmla="*/ 718 h 979"/>
                <a:gd name="T20" fmla="*/ 262 w 719"/>
                <a:gd name="T21" fmla="*/ 718 h 979"/>
                <a:gd name="T22" fmla="*/ 262 w 719"/>
                <a:gd name="T23" fmla="*/ 261 h 979"/>
                <a:gd name="T24" fmla="*/ 458 w 719"/>
                <a:gd name="T25" fmla="*/ 261 h 979"/>
                <a:gd name="T26" fmla="*/ 458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8" y="718"/>
                  </a:moveTo>
                  <a:lnTo>
                    <a:pt x="262" y="718"/>
                  </a:lnTo>
                  <a:lnTo>
                    <a:pt x="262" y="261"/>
                  </a:lnTo>
                  <a:lnTo>
                    <a:pt x="458" y="261"/>
                  </a:lnTo>
                  <a:lnTo>
                    <a:pt x="458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950">
              <a:extLst>
                <a:ext uri="{FF2B5EF4-FFF2-40B4-BE49-F238E27FC236}">
                  <a16:creationId xmlns:a16="http://schemas.microsoft.com/office/drawing/2014/main" id="{DB0F9957-3901-4A04-9745-F98FFB358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2" y="2534"/>
              <a:ext cx="26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7 w 719"/>
                <a:gd name="T19" fmla="*/ 718 h 979"/>
                <a:gd name="T20" fmla="*/ 261 w 719"/>
                <a:gd name="T21" fmla="*/ 718 h 979"/>
                <a:gd name="T22" fmla="*/ 261 w 719"/>
                <a:gd name="T23" fmla="*/ 261 h 979"/>
                <a:gd name="T24" fmla="*/ 457 w 719"/>
                <a:gd name="T25" fmla="*/ 261 h 979"/>
                <a:gd name="T26" fmla="*/ 457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7" y="718"/>
                  </a:moveTo>
                  <a:lnTo>
                    <a:pt x="261" y="718"/>
                  </a:lnTo>
                  <a:lnTo>
                    <a:pt x="261" y="261"/>
                  </a:lnTo>
                  <a:lnTo>
                    <a:pt x="457" y="261"/>
                  </a:lnTo>
                  <a:lnTo>
                    <a:pt x="457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951">
              <a:extLst>
                <a:ext uri="{FF2B5EF4-FFF2-40B4-BE49-F238E27FC236}">
                  <a16:creationId xmlns:a16="http://schemas.microsoft.com/office/drawing/2014/main" id="{51282F9B-ADC5-41CB-9B78-C33FB97515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5" y="2534"/>
              <a:ext cx="25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8 w 719"/>
                <a:gd name="T19" fmla="*/ 718 h 979"/>
                <a:gd name="T20" fmla="*/ 262 w 719"/>
                <a:gd name="T21" fmla="*/ 718 h 979"/>
                <a:gd name="T22" fmla="*/ 262 w 719"/>
                <a:gd name="T23" fmla="*/ 261 h 979"/>
                <a:gd name="T24" fmla="*/ 458 w 719"/>
                <a:gd name="T25" fmla="*/ 261 h 979"/>
                <a:gd name="T26" fmla="*/ 458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8" y="718"/>
                  </a:moveTo>
                  <a:lnTo>
                    <a:pt x="262" y="718"/>
                  </a:lnTo>
                  <a:lnTo>
                    <a:pt x="262" y="261"/>
                  </a:lnTo>
                  <a:lnTo>
                    <a:pt x="458" y="261"/>
                  </a:lnTo>
                  <a:lnTo>
                    <a:pt x="458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952">
              <a:extLst>
                <a:ext uri="{FF2B5EF4-FFF2-40B4-BE49-F238E27FC236}">
                  <a16:creationId xmlns:a16="http://schemas.microsoft.com/office/drawing/2014/main" id="{9B30DE16-1991-495B-B444-968D80CAF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2" y="2580"/>
              <a:ext cx="26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7 w 719"/>
                <a:gd name="T19" fmla="*/ 718 h 979"/>
                <a:gd name="T20" fmla="*/ 261 w 719"/>
                <a:gd name="T21" fmla="*/ 718 h 979"/>
                <a:gd name="T22" fmla="*/ 261 w 719"/>
                <a:gd name="T23" fmla="*/ 261 h 979"/>
                <a:gd name="T24" fmla="*/ 457 w 719"/>
                <a:gd name="T25" fmla="*/ 261 h 979"/>
                <a:gd name="T26" fmla="*/ 457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7" y="718"/>
                  </a:moveTo>
                  <a:lnTo>
                    <a:pt x="261" y="718"/>
                  </a:lnTo>
                  <a:lnTo>
                    <a:pt x="261" y="261"/>
                  </a:lnTo>
                  <a:lnTo>
                    <a:pt x="457" y="261"/>
                  </a:lnTo>
                  <a:lnTo>
                    <a:pt x="457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953">
              <a:extLst>
                <a:ext uri="{FF2B5EF4-FFF2-40B4-BE49-F238E27FC236}">
                  <a16:creationId xmlns:a16="http://schemas.microsoft.com/office/drawing/2014/main" id="{A17200DB-80F1-451A-80D7-106F666EA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5" y="2580"/>
              <a:ext cx="25" cy="35"/>
            </a:xfrm>
            <a:custGeom>
              <a:avLst/>
              <a:gdLst>
                <a:gd name="T0" fmla="*/ 588 w 719"/>
                <a:gd name="T1" fmla="*/ 0 h 979"/>
                <a:gd name="T2" fmla="*/ 131 w 719"/>
                <a:gd name="T3" fmla="*/ 0 h 979"/>
                <a:gd name="T4" fmla="*/ 0 w 719"/>
                <a:gd name="T5" fmla="*/ 130 h 979"/>
                <a:gd name="T6" fmla="*/ 0 w 719"/>
                <a:gd name="T7" fmla="*/ 849 h 979"/>
                <a:gd name="T8" fmla="*/ 131 w 719"/>
                <a:gd name="T9" fmla="*/ 979 h 979"/>
                <a:gd name="T10" fmla="*/ 588 w 719"/>
                <a:gd name="T11" fmla="*/ 979 h 979"/>
                <a:gd name="T12" fmla="*/ 719 w 719"/>
                <a:gd name="T13" fmla="*/ 849 h 979"/>
                <a:gd name="T14" fmla="*/ 719 w 719"/>
                <a:gd name="T15" fmla="*/ 130 h 979"/>
                <a:gd name="T16" fmla="*/ 588 w 719"/>
                <a:gd name="T17" fmla="*/ 0 h 979"/>
                <a:gd name="T18" fmla="*/ 458 w 719"/>
                <a:gd name="T19" fmla="*/ 718 h 979"/>
                <a:gd name="T20" fmla="*/ 262 w 719"/>
                <a:gd name="T21" fmla="*/ 718 h 979"/>
                <a:gd name="T22" fmla="*/ 262 w 719"/>
                <a:gd name="T23" fmla="*/ 261 h 979"/>
                <a:gd name="T24" fmla="*/ 458 w 719"/>
                <a:gd name="T25" fmla="*/ 261 h 979"/>
                <a:gd name="T26" fmla="*/ 458 w 719"/>
                <a:gd name="T27" fmla="*/ 71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9" h="979">
                  <a:moveTo>
                    <a:pt x="588" y="0"/>
                  </a:moveTo>
                  <a:lnTo>
                    <a:pt x="131" y="0"/>
                  </a:lnTo>
                  <a:cubicBezTo>
                    <a:pt x="59" y="0"/>
                    <a:pt x="0" y="58"/>
                    <a:pt x="0" y="130"/>
                  </a:cubicBezTo>
                  <a:lnTo>
                    <a:pt x="0" y="849"/>
                  </a:lnTo>
                  <a:cubicBezTo>
                    <a:pt x="0" y="921"/>
                    <a:pt x="59" y="979"/>
                    <a:pt x="131" y="979"/>
                  </a:cubicBezTo>
                  <a:lnTo>
                    <a:pt x="588" y="979"/>
                  </a:lnTo>
                  <a:cubicBezTo>
                    <a:pt x="660" y="979"/>
                    <a:pt x="719" y="921"/>
                    <a:pt x="719" y="849"/>
                  </a:cubicBezTo>
                  <a:lnTo>
                    <a:pt x="719" y="130"/>
                  </a:lnTo>
                  <a:cubicBezTo>
                    <a:pt x="719" y="58"/>
                    <a:pt x="660" y="0"/>
                    <a:pt x="588" y="0"/>
                  </a:cubicBezTo>
                  <a:close/>
                  <a:moveTo>
                    <a:pt x="458" y="718"/>
                  </a:moveTo>
                  <a:lnTo>
                    <a:pt x="262" y="718"/>
                  </a:lnTo>
                  <a:lnTo>
                    <a:pt x="262" y="261"/>
                  </a:lnTo>
                  <a:lnTo>
                    <a:pt x="458" y="261"/>
                  </a:lnTo>
                  <a:lnTo>
                    <a:pt x="458" y="7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954">
              <a:extLst>
                <a:ext uri="{FF2B5EF4-FFF2-40B4-BE49-F238E27FC236}">
                  <a16:creationId xmlns:a16="http://schemas.microsoft.com/office/drawing/2014/main" id="{E49036A1-3991-40D5-AD4E-D13093C2F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95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955">
              <a:extLst>
                <a:ext uri="{FF2B5EF4-FFF2-40B4-BE49-F238E27FC236}">
                  <a16:creationId xmlns:a16="http://schemas.microsoft.com/office/drawing/2014/main" id="{4B22F838-6DCE-4CAC-BABB-269A5814C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485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956">
              <a:extLst>
                <a:ext uri="{FF2B5EF4-FFF2-40B4-BE49-F238E27FC236}">
                  <a16:creationId xmlns:a16="http://schemas.microsoft.com/office/drawing/2014/main" id="{1FE120CA-8CF9-4E9B-AAB0-E6F73CBFD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07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957">
              <a:extLst>
                <a:ext uri="{FF2B5EF4-FFF2-40B4-BE49-F238E27FC236}">
                  <a16:creationId xmlns:a16="http://schemas.microsoft.com/office/drawing/2014/main" id="{64A7ACB6-8FB5-4FF1-9CE9-F6964B6E3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29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958">
              <a:extLst>
                <a:ext uri="{FF2B5EF4-FFF2-40B4-BE49-F238E27FC236}">
                  <a16:creationId xmlns:a16="http://schemas.microsoft.com/office/drawing/2014/main" id="{ECE2D4B5-D638-49EF-ACF3-6B03E9928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51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959">
              <a:extLst>
                <a:ext uri="{FF2B5EF4-FFF2-40B4-BE49-F238E27FC236}">
                  <a16:creationId xmlns:a16="http://schemas.microsoft.com/office/drawing/2014/main" id="{6E9425CB-E75B-4FE4-91CC-4C5F28E9E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73"/>
              <a:ext cx="10" cy="9"/>
            </a:xfrm>
            <a:custGeom>
              <a:avLst/>
              <a:gdLst>
                <a:gd name="T0" fmla="*/ 133 w 264"/>
                <a:gd name="T1" fmla="*/ 0 h 261"/>
                <a:gd name="T2" fmla="*/ 131 w 264"/>
                <a:gd name="T3" fmla="*/ 0 h 261"/>
                <a:gd name="T4" fmla="*/ 0 w 264"/>
                <a:gd name="T5" fmla="*/ 131 h 261"/>
                <a:gd name="T6" fmla="*/ 131 w 264"/>
                <a:gd name="T7" fmla="*/ 261 h 261"/>
                <a:gd name="T8" fmla="*/ 133 w 264"/>
                <a:gd name="T9" fmla="*/ 261 h 261"/>
                <a:gd name="T10" fmla="*/ 264 w 264"/>
                <a:gd name="T11" fmla="*/ 131 h 261"/>
                <a:gd name="T12" fmla="*/ 133 w 264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261">
                  <a:moveTo>
                    <a:pt x="133" y="0"/>
                  </a:move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cubicBezTo>
                    <a:pt x="0" y="203"/>
                    <a:pt x="59" y="261"/>
                    <a:pt x="131" y="261"/>
                  </a:cubicBezTo>
                  <a:lnTo>
                    <a:pt x="133" y="261"/>
                  </a:lnTo>
                  <a:cubicBezTo>
                    <a:pt x="205" y="261"/>
                    <a:pt x="264" y="203"/>
                    <a:pt x="264" y="131"/>
                  </a:cubicBezTo>
                  <a:cubicBezTo>
                    <a:pt x="264" y="59"/>
                    <a:pt x="205" y="0"/>
                    <a:pt x="1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960">
              <a:extLst>
                <a:ext uri="{FF2B5EF4-FFF2-40B4-BE49-F238E27FC236}">
                  <a16:creationId xmlns:a16="http://schemas.microsoft.com/office/drawing/2014/main" id="{CB206F74-7206-4217-A8AD-A4AFA36F62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9" y="2406"/>
              <a:ext cx="209" cy="229"/>
            </a:xfrm>
            <a:custGeom>
              <a:avLst/>
              <a:gdLst>
                <a:gd name="T0" fmla="*/ 5708 w 5838"/>
                <a:gd name="T1" fmla="*/ 6145 h 6406"/>
                <a:gd name="T2" fmla="*/ 5350 w 5838"/>
                <a:gd name="T3" fmla="*/ 6145 h 6406"/>
                <a:gd name="T4" fmla="*/ 5350 w 5838"/>
                <a:gd name="T5" fmla="*/ 1718 h 6406"/>
                <a:gd name="T6" fmla="*/ 5219 w 5838"/>
                <a:gd name="T7" fmla="*/ 1587 h 6406"/>
                <a:gd name="T8" fmla="*/ 3051 w 5838"/>
                <a:gd name="T9" fmla="*/ 1587 h 6406"/>
                <a:gd name="T10" fmla="*/ 3051 w 5838"/>
                <a:gd name="T11" fmla="*/ 698 h 6406"/>
                <a:gd name="T12" fmla="*/ 2950 w 5838"/>
                <a:gd name="T13" fmla="*/ 571 h 6406"/>
                <a:gd name="T14" fmla="*/ 573 w 5838"/>
                <a:gd name="T15" fmla="*/ 9 h 6406"/>
                <a:gd name="T16" fmla="*/ 462 w 5838"/>
                <a:gd name="T17" fmla="*/ 34 h 6406"/>
                <a:gd name="T18" fmla="*/ 412 w 5838"/>
                <a:gd name="T19" fmla="*/ 137 h 6406"/>
                <a:gd name="T20" fmla="*/ 412 w 5838"/>
                <a:gd name="T21" fmla="*/ 6145 h 6406"/>
                <a:gd name="T22" fmla="*/ 130 w 5838"/>
                <a:gd name="T23" fmla="*/ 6145 h 6406"/>
                <a:gd name="T24" fmla="*/ 0 w 5838"/>
                <a:gd name="T25" fmla="*/ 6275 h 6406"/>
                <a:gd name="T26" fmla="*/ 130 w 5838"/>
                <a:gd name="T27" fmla="*/ 6406 h 6406"/>
                <a:gd name="T28" fmla="*/ 5708 w 5838"/>
                <a:gd name="T29" fmla="*/ 6406 h 6406"/>
                <a:gd name="T30" fmla="*/ 5838 w 5838"/>
                <a:gd name="T31" fmla="*/ 6275 h 6406"/>
                <a:gd name="T32" fmla="*/ 5708 w 5838"/>
                <a:gd name="T33" fmla="*/ 6145 h 6406"/>
                <a:gd name="T34" fmla="*/ 2789 w 5838"/>
                <a:gd name="T35" fmla="*/ 1718 h 6406"/>
                <a:gd name="T36" fmla="*/ 2789 w 5838"/>
                <a:gd name="T37" fmla="*/ 6145 h 6406"/>
                <a:gd name="T38" fmla="*/ 674 w 5838"/>
                <a:gd name="T39" fmla="*/ 6145 h 6406"/>
                <a:gd name="T40" fmla="*/ 674 w 5838"/>
                <a:gd name="T41" fmla="*/ 302 h 6406"/>
                <a:gd name="T42" fmla="*/ 2789 w 5838"/>
                <a:gd name="T43" fmla="*/ 802 h 6406"/>
                <a:gd name="T44" fmla="*/ 2789 w 5838"/>
                <a:gd name="T45" fmla="*/ 1718 h 6406"/>
                <a:gd name="T46" fmla="*/ 5089 w 5838"/>
                <a:gd name="T47" fmla="*/ 6145 h 6406"/>
                <a:gd name="T48" fmla="*/ 3051 w 5838"/>
                <a:gd name="T49" fmla="*/ 6145 h 6406"/>
                <a:gd name="T50" fmla="*/ 3051 w 5838"/>
                <a:gd name="T51" fmla="*/ 5548 h 6406"/>
                <a:gd name="T52" fmla="*/ 4274 w 5838"/>
                <a:gd name="T53" fmla="*/ 5548 h 6406"/>
                <a:gd name="T54" fmla="*/ 4405 w 5838"/>
                <a:gd name="T55" fmla="*/ 5418 h 6406"/>
                <a:gd name="T56" fmla="*/ 4274 w 5838"/>
                <a:gd name="T57" fmla="*/ 5287 h 6406"/>
                <a:gd name="T58" fmla="*/ 3051 w 5838"/>
                <a:gd name="T59" fmla="*/ 5287 h 6406"/>
                <a:gd name="T60" fmla="*/ 3051 w 5838"/>
                <a:gd name="T61" fmla="*/ 4932 h 6406"/>
                <a:gd name="T62" fmla="*/ 4274 w 5838"/>
                <a:gd name="T63" fmla="*/ 4932 h 6406"/>
                <a:gd name="T64" fmla="*/ 4405 w 5838"/>
                <a:gd name="T65" fmla="*/ 4802 h 6406"/>
                <a:gd name="T66" fmla="*/ 4274 w 5838"/>
                <a:gd name="T67" fmla="*/ 4671 h 6406"/>
                <a:gd name="T68" fmla="*/ 3051 w 5838"/>
                <a:gd name="T69" fmla="*/ 4671 h 6406"/>
                <a:gd name="T70" fmla="*/ 3051 w 5838"/>
                <a:gd name="T71" fmla="*/ 4316 h 6406"/>
                <a:gd name="T72" fmla="*/ 4274 w 5838"/>
                <a:gd name="T73" fmla="*/ 4316 h 6406"/>
                <a:gd name="T74" fmla="*/ 4405 w 5838"/>
                <a:gd name="T75" fmla="*/ 4186 h 6406"/>
                <a:gd name="T76" fmla="*/ 4274 w 5838"/>
                <a:gd name="T77" fmla="*/ 4055 h 6406"/>
                <a:gd name="T78" fmla="*/ 3051 w 5838"/>
                <a:gd name="T79" fmla="*/ 4055 h 6406"/>
                <a:gd name="T80" fmla="*/ 3051 w 5838"/>
                <a:gd name="T81" fmla="*/ 3700 h 6406"/>
                <a:gd name="T82" fmla="*/ 4274 w 5838"/>
                <a:gd name="T83" fmla="*/ 3700 h 6406"/>
                <a:gd name="T84" fmla="*/ 4405 w 5838"/>
                <a:gd name="T85" fmla="*/ 3570 h 6406"/>
                <a:gd name="T86" fmla="*/ 4274 w 5838"/>
                <a:gd name="T87" fmla="*/ 3439 h 6406"/>
                <a:gd name="T88" fmla="*/ 3051 w 5838"/>
                <a:gd name="T89" fmla="*/ 3439 h 6406"/>
                <a:gd name="T90" fmla="*/ 3051 w 5838"/>
                <a:gd name="T91" fmla="*/ 3084 h 6406"/>
                <a:gd name="T92" fmla="*/ 4274 w 5838"/>
                <a:gd name="T93" fmla="*/ 3084 h 6406"/>
                <a:gd name="T94" fmla="*/ 4405 w 5838"/>
                <a:gd name="T95" fmla="*/ 2954 h 6406"/>
                <a:gd name="T96" fmla="*/ 4274 w 5838"/>
                <a:gd name="T97" fmla="*/ 2823 h 6406"/>
                <a:gd name="T98" fmla="*/ 3051 w 5838"/>
                <a:gd name="T99" fmla="*/ 2823 h 6406"/>
                <a:gd name="T100" fmla="*/ 3051 w 5838"/>
                <a:gd name="T101" fmla="*/ 2468 h 6406"/>
                <a:gd name="T102" fmla="*/ 4274 w 5838"/>
                <a:gd name="T103" fmla="*/ 2468 h 6406"/>
                <a:gd name="T104" fmla="*/ 4405 w 5838"/>
                <a:gd name="T105" fmla="*/ 2338 h 6406"/>
                <a:gd name="T106" fmla="*/ 4274 w 5838"/>
                <a:gd name="T107" fmla="*/ 2207 h 6406"/>
                <a:gd name="T108" fmla="*/ 3051 w 5838"/>
                <a:gd name="T109" fmla="*/ 2207 h 6406"/>
                <a:gd name="T110" fmla="*/ 3051 w 5838"/>
                <a:gd name="T111" fmla="*/ 1849 h 6406"/>
                <a:gd name="T112" fmla="*/ 5089 w 5838"/>
                <a:gd name="T113" fmla="*/ 1849 h 6406"/>
                <a:gd name="T114" fmla="*/ 5089 w 5838"/>
                <a:gd name="T115" fmla="*/ 6145 h 6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838" h="6406">
                  <a:moveTo>
                    <a:pt x="5708" y="6145"/>
                  </a:moveTo>
                  <a:lnTo>
                    <a:pt x="5350" y="6145"/>
                  </a:lnTo>
                  <a:lnTo>
                    <a:pt x="5350" y="1718"/>
                  </a:lnTo>
                  <a:cubicBezTo>
                    <a:pt x="5350" y="1646"/>
                    <a:pt x="5291" y="1587"/>
                    <a:pt x="5219" y="1587"/>
                  </a:cubicBezTo>
                  <a:lnTo>
                    <a:pt x="3051" y="1587"/>
                  </a:lnTo>
                  <a:lnTo>
                    <a:pt x="3051" y="698"/>
                  </a:lnTo>
                  <a:cubicBezTo>
                    <a:pt x="3051" y="638"/>
                    <a:pt x="3009" y="585"/>
                    <a:pt x="2950" y="571"/>
                  </a:cubicBezTo>
                  <a:lnTo>
                    <a:pt x="573" y="9"/>
                  </a:lnTo>
                  <a:cubicBezTo>
                    <a:pt x="534" y="0"/>
                    <a:pt x="493" y="9"/>
                    <a:pt x="462" y="34"/>
                  </a:cubicBezTo>
                  <a:cubicBezTo>
                    <a:pt x="431" y="59"/>
                    <a:pt x="412" y="97"/>
                    <a:pt x="412" y="137"/>
                  </a:cubicBezTo>
                  <a:lnTo>
                    <a:pt x="412" y="6145"/>
                  </a:lnTo>
                  <a:lnTo>
                    <a:pt x="130" y="6145"/>
                  </a:lnTo>
                  <a:cubicBezTo>
                    <a:pt x="58" y="6145"/>
                    <a:pt x="0" y="6203"/>
                    <a:pt x="0" y="6275"/>
                  </a:cubicBezTo>
                  <a:cubicBezTo>
                    <a:pt x="0" y="6348"/>
                    <a:pt x="58" y="6406"/>
                    <a:pt x="130" y="6406"/>
                  </a:cubicBezTo>
                  <a:lnTo>
                    <a:pt x="5708" y="6406"/>
                  </a:lnTo>
                  <a:cubicBezTo>
                    <a:pt x="5780" y="6406"/>
                    <a:pt x="5838" y="6348"/>
                    <a:pt x="5838" y="6275"/>
                  </a:cubicBezTo>
                  <a:cubicBezTo>
                    <a:pt x="5838" y="6203"/>
                    <a:pt x="5780" y="6145"/>
                    <a:pt x="5708" y="6145"/>
                  </a:cubicBezTo>
                  <a:close/>
                  <a:moveTo>
                    <a:pt x="2789" y="1718"/>
                  </a:moveTo>
                  <a:lnTo>
                    <a:pt x="2789" y="6145"/>
                  </a:lnTo>
                  <a:lnTo>
                    <a:pt x="674" y="6145"/>
                  </a:lnTo>
                  <a:lnTo>
                    <a:pt x="674" y="302"/>
                  </a:lnTo>
                  <a:lnTo>
                    <a:pt x="2789" y="802"/>
                  </a:lnTo>
                  <a:lnTo>
                    <a:pt x="2789" y="1718"/>
                  </a:lnTo>
                  <a:close/>
                  <a:moveTo>
                    <a:pt x="5089" y="6145"/>
                  </a:moveTo>
                  <a:lnTo>
                    <a:pt x="3051" y="6145"/>
                  </a:lnTo>
                  <a:lnTo>
                    <a:pt x="3051" y="5548"/>
                  </a:lnTo>
                  <a:lnTo>
                    <a:pt x="4274" y="5548"/>
                  </a:lnTo>
                  <a:cubicBezTo>
                    <a:pt x="4346" y="5548"/>
                    <a:pt x="4405" y="5490"/>
                    <a:pt x="4405" y="5418"/>
                  </a:cubicBezTo>
                  <a:cubicBezTo>
                    <a:pt x="4405" y="5346"/>
                    <a:pt x="4346" y="5287"/>
                    <a:pt x="4274" y="5287"/>
                  </a:cubicBezTo>
                  <a:lnTo>
                    <a:pt x="3051" y="5287"/>
                  </a:lnTo>
                  <a:lnTo>
                    <a:pt x="3051" y="4932"/>
                  </a:lnTo>
                  <a:lnTo>
                    <a:pt x="4274" y="4932"/>
                  </a:lnTo>
                  <a:cubicBezTo>
                    <a:pt x="4346" y="4932"/>
                    <a:pt x="4405" y="4874"/>
                    <a:pt x="4405" y="4802"/>
                  </a:cubicBezTo>
                  <a:cubicBezTo>
                    <a:pt x="4405" y="4730"/>
                    <a:pt x="4346" y="4671"/>
                    <a:pt x="4274" y="4671"/>
                  </a:cubicBezTo>
                  <a:lnTo>
                    <a:pt x="3051" y="4671"/>
                  </a:lnTo>
                  <a:lnTo>
                    <a:pt x="3051" y="4316"/>
                  </a:lnTo>
                  <a:lnTo>
                    <a:pt x="4274" y="4316"/>
                  </a:lnTo>
                  <a:cubicBezTo>
                    <a:pt x="4346" y="4316"/>
                    <a:pt x="4405" y="4258"/>
                    <a:pt x="4405" y="4186"/>
                  </a:cubicBezTo>
                  <a:cubicBezTo>
                    <a:pt x="4405" y="4114"/>
                    <a:pt x="4346" y="4055"/>
                    <a:pt x="4274" y="4055"/>
                  </a:cubicBezTo>
                  <a:lnTo>
                    <a:pt x="3051" y="4055"/>
                  </a:lnTo>
                  <a:lnTo>
                    <a:pt x="3051" y="3700"/>
                  </a:lnTo>
                  <a:lnTo>
                    <a:pt x="4274" y="3700"/>
                  </a:lnTo>
                  <a:cubicBezTo>
                    <a:pt x="4346" y="3700"/>
                    <a:pt x="4405" y="3642"/>
                    <a:pt x="4405" y="3570"/>
                  </a:cubicBezTo>
                  <a:cubicBezTo>
                    <a:pt x="4405" y="3498"/>
                    <a:pt x="4346" y="3439"/>
                    <a:pt x="4274" y="3439"/>
                  </a:cubicBezTo>
                  <a:lnTo>
                    <a:pt x="3051" y="3439"/>
                  </a:lnTo>
                  <a:lnTo>
                    <a:pt x="3051" y="3084"/>
                  </a:lnTo>
                  <a:lnTo>
                    <a:pt x="4274" y="3084"/>
                  </a:lnTo>
                  <a:cubicBezTo>
                    <a:pt x="4346" y="3084"/>
                    <a:pt x="4405" y="3026"/>
                    <a:pt x="4405" y="2954"/>
                  </a:cubicBezTo>
                  <a:cubicBezTo>
                    <a:pt x="4405" y="2882"/>
                    <a:pt x="4346" y="2823"/>
                    <a:pt x="4274" y="2823"/>
                  </a:cubicBezTo>
                  <a:lnTo>
                    <a:pt x="3051" y="2823"/>
                  </a:lnTo>
                  <a:lnTo>
                    <a:pt x="3051" y="2468"/>
                  </a:lnTo>
                  <a:lnTo>
                    <a:pt x="4274" y="2468"/>
                  </a:lnTo>
                  <a:cubicBezTo>
                    <a:pt x="4346" y="2468"/>
                    <a:pt x="4405" y="2410"/>
                    <a:pt x="4405" y="2338"/>
                  </a:cubicBezTo>
                  <a:cubicBezTo>
                    <a:pt x="4405" y="2266"/>
                    <a:pt x="4346" y="2207"/>
                    <a:pt x="4274" y="2207"/>
                  </a:cubicBezTo>
                  <a:lnTo>
                    <a:pt x="3051" y="2207"/>
                  </a:lnTo>
                  <a:lnTo>
                    <a:pt x="3051" y="1849"/>
                  </a:lnTo>
                  <a:lnTo>
                    <a:pt x="5089" y="1849"/>
                  </a:lnTo>
                  <a:lnTo>
                    <a:pt x="5089" y="6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385049AF-1413-4C1E-B285-40773AE4027B}"/>
              </a:ext>
            </a:extLst>
          </p:cNvPr>
          <p:cNvSpPr/>
          <p:nvPr/>
        </p:nvSpPr>
        <p:spPr>
          <a:xfrm>
            <a:off x="5135233" y="5446286"/>
            <a:ext cx="1738264" cy="3937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Асосчи</a:t>
            </a:r>
            <a:r>
              <a: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2</a:t>
            </a:r>
          </a:p>
        </p:txBody>
      </p:sp>
      <p:sp>
        <p:nvSpPr>
          <p:cNvPr id="210" name="object 12">
            <a:extLst>
              <a:ext uri="{FF2B5EF4-FFF2-40B4-BE49-F238E27FC236}">
                <a16:creationId xmlns:a16="http://schemas.microsoft.com/office/drawing/2014/main" id="{D51CA5CA-4BAC-4ED6-B64B-A20C7A776C64}"/>
              </a:ext>
            </a:extLst>
          </p:cNvPr>
          <p:cNvSpPr/>
          <p:nvPr/>
        </p:nvSpPr>
        <p:spPr>
          <a:xfrm>
            <a:off x="5613921" y="4616615"/>
            <a:ext cx="794650" cy="792000"/>
          </a:xfrm>
          <a:prstGeom prst="flowChartConnector">
            <a:avLst/>
          </a:prstGeom>
          <a:solidFill>
            <a:schemeClr val="bg1"/>
          </a:solidFill>
          <a:ln>
            <a:solidFill>
              <a:srgbClr val="2112A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11" name="Group 914">
            <a:extLst>
              <a:ext uri="{FF2B5EF4-FFF2-40B4-BE49-F238E27FC236}">
                <a16:creationId xmlns:a16="http://schemas.microsoft.com/office/drawing/2014/main" id="{2761250C-A877-457F-A846-D9FD00AA804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0861" y="4765257"/>
            <a:ext cx="471133" cy="465686"/>
            <a:chOff x="380" y="3214"/>
            <a:chExt cx="173" cy="171"/>
          </a:xfrm>
          <a:solidFill>
            <a:srgbClr val="2112AE"/>
          </a:solidFill>
        </p:grpSpPr>
        <p:sp>
          <p:nvSpPr>
            <p:cNvPr id="212" name="Freeform 915">
              <a:extLst>
                <a:ext uri="{FF2B5EF4-FFF2-40B4-BE49-F238E27FC236}">
                  <a16:creationId xmlns:a16="http://schemas.microsoft.com/office/drawing/2014/main" id="{F94FB505-5E21-46AC-AE79-34B35A0FD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40"/>
              <a:ext cx="7" cy="7"/>
            </a:xfrm>
            <a:custGeom>
              <a:avLst/>
              <a:gdLst>
                <a:gd name="T0" fmla="*/ 200 w 259"/>
                <a:gd name="T1" fmla="*/ 35 h 249"/>
                <a:gd name="T2" fmla="*/ 49 w 259"/>
                <a:gd name="T3" fmla="*/ 58 h 249"/>
                <a:gd name="T4" fmla="*/ 36 w 259"/>
                <a:gd name="T5" fmla="*/ 76 h 249"/>
                <a:gd name="T6" fmla="*/ 59 w 259"/>
                <a:gd name="T7" fmla="*/ 228 h 249"/>
                <a:gd name="T8" fmla="*/ 123 w 259"/>
                <a:gd name="T9" fmla="*/ 249 h 249"/>
                <a:gd name="T10" fmla="*/ 210 w 259"/>
                <a:gd name="T11" fmla="*/ 205 h 249"/>
                <a:gd name="T12" fmla="*/ 224 w 259"/>
                <a:gd name="T13" fmla="*/ 186 h 249"/>
                <a:gd name="T14" fmla="*/ 200 w 259"/>
                <a:gd name="T1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249">
                  <a:moveTo>
                    <a:pt x="200" y="35"/>
                  </a:moveTo>
                  <a:cubicBezTo>
                    <a:pt x="152" y="0"/>
                    <a:pt x="84" y="10"/>
                    <a:pt x="49" y="58"/>
                  </a:cubicBezTo>
                  <a:lnTo>
                    <a:pt x="36" y="76"/>
                  </a:lnTo>
                  <a:cubicBezTo>
                    <a:pt x="0" y="125"/>
                    <a:pt x="11" y="192"/>
                    <a:pt x="59" y="228"/>
                  </a:cubicBezTo>
                  <a:cubicBezTo>
                    <a:pt x="78" y="242"/>
                    <a:pt x="101" y="249"/>
                    <a:pt x="123" y="249"/>
                  </a:cubicBezTo>
                  <a:cubicBezTo>
                    <a:pt x="156" y="249"/>
                    <a:pt x="189" y="234"/>
                    <a:pt x="210" y="205"/>
                  </a:cubicBezTo>
                  <a:lnTo>
                    <a:pt x="224" y="186"/>
                  </a:lnTo>
                  <a:cubicBezTo>
                    <a:pt x="259" y="138"/>
                    <a:pt x="249" y="70"/>
                    <a:pt x="200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916">
              <a:extLst>
                <a:ext uri="{FF2B5EF4-FFF2-40B4-BE49-F238E27FC236}">
                  <a16:creationId xmlns:a16="http://schemas.microsoft.com/office/drawing/2014/main" id="{9C4BD8B6-7829-4D74-8A22-FF7ECE81A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340"/>
              <a:ext cx="15" cy="33"/>
            </a:xfrm>
            <a:custGeom>
              <a:avLst/>
              <a:gdLst>
                <a:gd name="T0" fmla="*/ 522 w 550"/>
                <a:gd name="T1" fmla="*/ 1047 h 1207"/>
                <a:gd name="T2" fmla="*/ 243 w 550"/>
                <a:gd name="T3" fmla="*/ 540 h 1207"/>
                <a:gd name="T4" fmla="*/ 503 w 550"/>
                <a:gd name="T5" fmla="*/ 187 h 1207"/>
                <a:gd name="T6" fmla="*/ 480 w 550"/>
                <a:gd name="T7" fmla="*/ 35 h 1207"/>
                <a:gd name="T8" fmla="*/ 329 w 550"/>
                <a:gd name="T9" fmla="*/ 59 h 1207"/>
                <a:gd name="T10" fmla="*/ 28 w 550"/>
                <a:gd name="T11" fmla="*/ 468 h 1207"/>
                <a:gd name="T12" fmla="*/ 20 w 550"/>
                <a:gd name="T13" fmla="*/ 584 h 1207"/>
                <a:gd name="T14" fmla="*/ 332 w 550"/>
                <a:gd name="T15" fmla="*/ 1151 h 1207"/>
                <a:gd name="T16" fmla="*/ 332 w 550"/>
                <a:gd name="T17" fmla="*/ 1151 h 1207"/>
                <a:gd name="T18" fmla="*/ 427 w 550"/>
                <a:gd name="T19" fmla="*/ 1207 h 1207"/>
                <a:gd name="T20" fmla="*/ 479 w 550"/>
                <a:gd name="T21" fmla="*/ 1193 h 1207"/>
                <a:gd name="T22" fmla="*/ 522 w 550"/>
                <a:gd name="T23" fmla="*/ 104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1207">
                  <a:moveTo>
                    <a:pt x="522" y="1047"/>
                  </a:moveTo>
                  <a:lnTo>
                    <a:pt x="243" y="540"/>
                  </a:lnTo>
                  <a:lnTo>
                    <a:pt x="503" y="187"/>
                  </a:lnTo>
                  <a:cubicBezTo>
                    <a:pt x="538" y="138"/>
                    <a:pt x="528" y="71"/>
                    <a:pt x="480" y="35"/>
                  </a:cubicBezTo>
                  <a:cubicBezTo>
                    <a:pt x="432" y="0"/>
                    <a:pt x="364" y="10"/>
                    <a:pt x="329" y="59"/>
                  </a:cubicBezTo>
                  <a:lnTo>
                    <a:pt x="28" y="468"/>
                  </a:lnTo>
                  <a:cubicBezTo>
                    <a:pt x="3" y="502"/>
                    <a:pt x="0" y="547"/>
                    <a:pt x="20" y="584"/>
                  </a:cubicBezTo>
                  <a:lnTo>
                    <a:pt x="332" y="1151"/>
                  </a:lnTo>
                  <a:lnTo>
                    <a:pt x="332" y="1151"/>
                  </a:lnTo>
                  <a:cubicBezTo>
                    <a:pt x="352" y="1187"/>
                    <a:pt x="389" y="1207"/>
                    <a:pt x="427" y="1207"/>
                  </a:cubicBezTo>
                  <a:cubicBezTo>
                    <a:pt x="445" y="1207"/>
                    <a:pt x="462" y="1203"/>
                    <a:pt x="479" y="1193"/>
                  </a:cubicBezTo>
                  <a:cubicBezTo>
                    <a:pt x="531" y="1165"/>
                    <a:pt x="550" y="1099"/>
                    <a:pt x="522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917">
              <a:extLst>
                <a:ext uri="{FF2B5EF4-FFF2-40B4-BE49-F238E27FC236}">
                  <a16:creationId xmlns:a16="http://schemas.microsoft.com/office/drawing/2014/main" id="{DBD44F28-23C8-46B4-BFFE-61809D5B7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3341"/>
              <a:ext cx="14" cy="32"/>
            </a:xfrm>
            <a:custGeom>
              <a:avLst/>
              <a:gdLst>
                <a:gd name="T0" fmla="*/ 505 w 533"/>
                <a:gd name="T1" fmla="*/ 458 h 1194"/>
                <a:gd name="T2" fmla="*/ 206 w 533"/>
                <a:gd name="T3" fmla="*/ 50 h 1194"/>
                <a:gd name="T4" fmla="*/ 97 w 533"/>
                <a:gd name="T5" fmla="*/ 8 h 1194"/>
                <a:gd name="T6" fmla="*/ 13 w 533"/>
                <a:gd name="T7" fmla="*/ 88 h 1194"/>
                <a:gd name="T8" fmla="*/ 31 w 533"/>
                <a:gd name="T9" fmla="*/ 178 h 1194"/>
                <a:gd name="T10" fmla="*/ 290 w 533"/>
                <a:gd name="T11" fmla="*/ 531 h 1194"/>
                <a:gd name="T12" fmla="*/ 13 w 533"/>
                <a:gd name="T13" fmla="*/ 1033 h 1194"/>
                <a:gd name="T14" fmla="*/ 0 w 533"/>
                <a:gd name="T15" fmla="*/ 1085 h 1194"/>
                <a:gd name="T16" fmla="*/ 81 w 533"/>
                <a:gd name="T17" fmla="*/ 1190 h 1194"/>
                <a:gd name="T18" fmla="*/ 108 w 533"/>
                <a:gd name="T19" fmla="*/ 1194 h 1194"/>
                <a:gd name="T20" fmla="*/ 203 w 533"/>
                <a:gd name="T21" fmla="*/ 1137 h 1194"/>
                <a:gd name="T22" fmla="*/ 513 w 533"/>
                <a:gd name="T23" fmla="*/ 574 h 1194"/>
                <a:gd name="T24" fmla="*/ 505 w 533"/>
                <a:gd name="T25" fmla="*/ 45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1194">
                  <a:moveTo>
                    <a:pt x="505" y="458"/>
                  </a:moveTo>
                  <a:lnTo>
                    <a:pt x="206" y="50"/>
                  </a:lnTo>
                  <a:cubicBezTo>
                    <a:pt x="181" y="16"/>
                    <a:pt x="139" y="0"/>
                    <a:pt x="97" y="8"/>
                  </a:cubicBezTo>
                  <a:cubicBezTo>
                    <a:pt x="56" y="16"/>
                    <a:pt x="24" y="47"/>
                    <a:pt x="13" y="88"/>
                  </a:cubicBezTo>
                  <a:cubicBezTo>
                    <a:pt x="6" y="119"/>
                    <a:pt x="12" y="152"/>
                    <a:pt x="31" y="178"/>
                  </a:cubicBezTo>
                  <a:lnTo>
                    <a:pt x="290" y="531"/>
                  </a:lnTo>
                  <a:lnTo>
                    <a:pt x="13" y="1033"/>
                  </a:lnTo>
                  <a:cubicBezTo>
                    <a:pt x="5" y="1049"/>
                    <a:pt x="0" y="1067"/>
                    <a:pt x="0" y="1085"/>
                  </a:cubicBezTo>
                  <a:cubicBezTo>
                    <a:pt x="0" y="1135"/>
                    <a:pt x="33" y="1178"/>
                    <a:pt x="81" y="1190"/>
                  </a:cubicBezTo>
                  <a:cubicBezTo>
                    <a:pt x="90" y="1192"/>
                    <a:pt x="99" y="1194"/>
                    <a:pt x="108" y="1194"/>
                  </a:cubicBezTo>
                  <a:cubicBezTo>
                    <a:pt x="147" y="1194"/>
                    <a:pt x="184" y="1173"/>
                    <a:pt x="203" y="1137"/>
                  </a:cubicBezTo>
                  <a:lnTo>
                    <a:pt x="513" y="574"/>
                  </a:lnTo>
                  <a:cubicBezTo>
                    <a:pt x="533" y="537"/>
                    <a:pt x="530" y="492"/>
                    <a:pt x="505" y="4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918">
              <a:extLst>
                <a:ext uri="{FF2B5EF4-FFF2-40B4-BE49-F238E27FC236}">
                  <a16:creationId xmlns:a16="http://schemas.microsoft.com/office/drawing/2014/main" id="{64D46042-2AFD-40BA-87D9-716FBDD2B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" y="3307"/>
              <a:ext cx="47" cy="30"/>
            </a:xfrm>
            <a:custGeom>
              <a:avLst/>
              <a:gdLst>
                <a:gd name="T0" fmla="*/ 1701 w 1758"/>
                <a:gd name="T1" fmla="*/ 19 h 1125"/>
                <a:gd name="T2" fmla="*/ 1589 w 1758"/>
                <a:gd name="T3" fmla="*/ 25 h 1125"/>
                <a:gd name="T4" fmla="*/ 1411 w 1758"/>
                <a:gd name="T5" fmla="*/ 165 h 1125"/>
                <a:gd name="T6" fmla="*/ 833 w 1758"/>
                <a:gd name="T7" fmla="*/ 391 h 1125"/>
                <a:gd name="T8" fmla="*/ 813 w 1758"/>
                <a:gd name="T9" fmla="*/ 390 h 1125"/>
                <a:gd name="T10" fmla="*/ 271 w 1758"/>
                <a:gd name="T11" fmla="*/ 115 h 1125"/>
                <a:gd name="T12" fmla="*/ 168 w 1758"/>
                <a:gd name="T13" fmla="*/ 40 h 1125"/>
                <a:gd name="T14" fmla="*/ 57 w 1758"/>
                <a:gd name="T15" fmla="*/ 35 h 1125"/>
                <a:gd name="T16" fmla="*/ 0 w 1758"/>
                <a:gd name="T17" fmla="*/ 130 h 1125"/>
                <a:gd name="T18" fmla="*/ 0 w 1758"/>
                <a:gd name="T19" fmla="*/ 501 h 1125"/>
                <a:gd name="T20" fmla="*/ 40 w 1758"/>
                <a:gd name="T21" fmla="*/ 586 h 1125"/>
                <a:gd name="T22" fmla="*/ 50 w 1758"/>
                <a:gd name="T23" fmla="*/ 592 h 1125"/>
                <a:gd name="T24" fmla="*/ 817 w 1758"/>
                <a:gd name="T25" fmla="*/ 1105 h 1125"/>
                <a:gd name="T26" fmla="*/ 817 w 1758"/>
                <a:gd name="T27" fmla="*/ 1105 h 1125"/>
                <a:gd name="T28" fmla="*/ 819 w 1758"/>
                <a:gd name="T29" fmla="*/ 1107 h 1125"/>
                <a:gd name="T30" fmla="*/ 879 w 1758"/>
                <a:gd name="T31" fmla="*/ 1125 h 1125"/>
                <a:gd name="T32" fmla="*/ 930 w 1758"/>
                <a:gd name="T33" fmla="*/ 1112 h 1125"/>
                <a:gd name="T34" fmla="*/ 940 w 1758"/>
                <a:gd name="T35" fmla="*/ 1106 h 1125"/>
                <a:gd name="T36" fmla="*/ 941 w 1758"/>
                <a:gd name="T37" fmla="*/ 1105 h 1125"/>
                <a:gd name="T38" fmla="*/ 942 w 1758"/>
                <a:gd name="T39" fmla="*/ 1104 h 1125"/>
                <a:gd name="T40" fmla="*/ 1708 w 1758"/>
                <a:gd name="T41" fmla="*/ 593 h 1125"/>
                <a:gd name="T42" fmla="*/ 1717 w 1758"/>
                <a:gd name="T43" fmla="*/ 587 h 1125"/>
                <a:gd name="T44" fmla="*/ 1758 w 1758"/>
                <a:gd name="T45" fmla="*/ 501 h 1125"/>
                <a:gd name="T46" fmla="*/ 1758 w 1758"/>
                <a:gd name="T47" fmla="*/ 114 h 1125"/>
                <a:gd name="T48" fmla="*/ 1701 w 1758"/>
                <a:gd name="T49" fmla="*/ 19 h 1125"/>
                <a:gd name="T50" fmla="*/ 1542 w 1758"/>
                <a:gd name="T51" fmla="*/ 443 h 1125"/>
                <a:gd name="T52" fmla="*/ 879 w 1758"/>
                <a:gd name="T53" fmla="*/ 886 h 1125"/>
                <a:gd name="T54" fmla="*/ 216 w 1758"/>
                <a:gd name="T55" fmla="*/ 443 h 1125"/>
                <a:gd name="T56" fmla="*/ 216 w 1758"/>
                <a:gd name="T57" fmla="*/ 345 h 1125"/>
                <a:gd name="T58" fmla="*/ 809 w 1758"/>
                <a:gd name="T59" fmla="*/ 606 h 1125"/>
                <a:gd name="T60" fmla="*/ 810 w 1758"/>
                <a:gd name="T61" fmla="*/ 606 h 1125"/>
                <a:gd name="T62" fmla="*/ 1542 w 1758"/>
                <a:gd name="T63" fmla="*/ 338 h 1125"/>
                <a:gd name="T64" fmla="*/ 1542 w 1758"/>
                <a:gd name="T65" fmla="*/ 44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8" h="1125">
                  <a:moveTo>
                    <a:pt x="1701" y="19"/>
                  </a:moveTo>
                  <a:cubicBezTo>
                    <a:pt x="1665" y="0"/>
                    <a:pt x="1622" y="3"/>
                    <a:pt x="1589" y="25"/>
                  </a:cubicBezTo>
                  <a:cubicBezTo>
                    <a:pt x="1524" y="70"/>
                    <a:pt x="1465" y="117"/>
                    <a:pt x="1411" y="165"/>
                  </a:cubicBezTo>
                  <a:cubicBezTo>
                    <a:pt x="1120" y="428"/>
                    <a:pt x="843" y="393"/>
                    <a:pt x="833" y="391"/>
                  </a:cubicBezTo>
                  <a:cubicBezTo>
                    <a:pt x="826" y="390"/>
                    <a:pt x="819" y="390"/>
                    <a:pt x="813" y="390"/>
                  </a:cubicBezTo>
                  <a:cubicBezTo>
                    <a:pt x="698" y="393"/>
                    <a:pt x="490" y="288"/>
                    <a:pt x="271" y="115"/>
                  </a:cubicBezTo>
                  <a:cubicBezTo>
                    <a:pt x="237" y="89"/>
                    <a:pt x="203" y="64"/>
                    <a:pt x="168" y="40"/>
                  </a:cubicBezTo>
                  <a:cubicBezTo>
                    <a:pt x="135" y="18"/>
                    <a:pt x="92" y="16"/>
                    <a:pt x="57" y="35"/>
                  </a:cubicBezTo>
                  <a:cubicBezTo>
                    <a:pt x="22" y="53"/>
                    <a:pt x="0" y="90"/>
                    <a:pt x="0" y="130"/>
                  </a:cubicBezTo>
                  <a:lnTo>
                    <a:pt x="0" y="501"/>
                  </a:lnTo>
                  <a:cubicBezTo>
                    <a:pt x="0" y="534"/>
                    <a:pt x="15" y="565"/>
                    <a:pt x="40" y="586"/>
                  </a:cubicBezTo>
                  <a:cubicBezTo>
                    <a:pt x="43" y="588"/>
                    <a:pt x="46" y="590"/>
                    <a:pt x="50" y="592"/>
                  </a:cubicBezTo>
                  <a:lnTo>
                    <a:pt x="817" y="1105"/>
                  </a:lnTo>
                  <a:cubicBezTo>
                    <a:pt x="817" y="1105"/>
                    <a:pt x="817" y="1105"/>
                    <a:pt x="817" y="1105"/>
                  </a:cubicBezTo>
                  <a:lnTo>
                    <a:pt x="819" y="1107"/>
                  </a:lnTo>
                  <a:cubicBezTo>
                    <a:pt x="837" y="1119"/>
                    <a:pt x="858" y="1125"/>
                    <a:pt x="879" y="1125"/>
                  </a:cubicBezTo>
                  <a:cubicBezTo>
                    <a:pt x="897" y="1125"/>
                    <a:pt x="914" y="1121"/>
                    <a:pt x="930" y="1112"/>
                  </a:cubicBezTo>
                  <a:cubicBezTo>
                    <a:pt x="934" y="1110"/>
                    <a:pt x="937" y="1108"/>
                    <a:pt x="940" y="1106"/>
                  </a:cubicBezTo>
                  <a:cubicBezTo>
                    <a:pt x="940" y="1106"/>
                    <a:pt x="941" y="1106"/>
                    <a:pt x="941" y="1105"/>
                  </a:cubicBezTo>
                  <a:cubicBezTo>
                    <a:pt x="942" y="1105"/>
                    <a:pt x="942" y="1105"/>
                    <a:pt x="942" y="1104"/>
                  </a:cubicBezTo>
                  <a:lnTo>
                    <a:pt x="1708" y="593"/>
                  </a:lnTo>
                  <a:cubicBezTo>
                    <a:pt x="1711" y="591"/>
                    <a:pt x="1714" y="589"/>
                    <a:pt x="1717" y="587"/>
                  </a:cubicBezTo>
                  <a:cubicBezTo>
                    <a:pt x="1743" y="566"/>
                    <a:pt x="1758" y="535"/>
                    <a:pt x="1758" y="501"/>
                  </a:cubicBezTo>
                  <a:lnTo>
                    <a:pt x="1758" y="114"/>
                  </a:lnTo>
                  <a:cubicBezTo>
                    <a:pt x="1758" y="74"/>
                    <a:pt x="1736" y="37"/>
                    <a:pt x="1701" y="19"/>
                  </a:cubicBezTo>
                  <a:close/>
                  <a:moveTo>
                    <a:pt x="1542" y="443"/>
                  </a:moveTo>
                  <a:lnTo>
                    <a:pt x="879" y="886"/>
                  </a:lnTo>
                  <a:lnTo>
                    <a:pt x="216" y="443"/>
                  </a:lnTo>
                  <a:lnTo>
                    <a:pt x="216" y="345"/>
                  </a:lnTo>
                  <a:cubicBezTo>
                    <a:pt x="377" y="462"/>
                    <a:pt x="615" y="606"/>
                    <a:pt x="809" y="606"/>
                  </a:cubicBezTo>
                  <a:lnTo>
                    <a:pt x="810" y="606"/>
                  </a:lnTo>
                  <a:cubicBezTo>
                    <a:pt x="875" y="613"/>
                    <a:pt x="1206" y="633"/>
                    <a:pt x="1542" y="338"/>
                  </a:cubicBezTo>
                  <a:lnTo>
                    <a:pt x="1542" y="4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Freeform 919">
              <a:extLst>
                <a:ext uri="{FF2B5EF4-FFF2-40B4-BE49-F238E27FC236}">
                  <a16:creationId xmlns:a16="http://schemas.microsoft.com/office/drawing/2014/main" id="{AC49D6A0-8C7E-4FB8-8E8E-C80E852BD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8 w 479"/>
                <a:gd name="T1" fmla="*/ 98 h 563"/>
                <a:gd name="T2" fmla="*/ 396 w 479"/>
                <a:gd name="T3" fmla="*/ 10 h 563"/>
                <a:gd name="T4" fmla="*/ 284 w 479"/>
                <a:gd name="T5" fmla="*/ 52 h 563"/>
                <a:gd name="T6" fmla="*/ 35 w 479"/>
                <a:gd name="T7" fmla="*/ 390 h 563"/>
                <a:gd name="T8" fmla="*/ 58 w 479"/>
                <a:gd name="T9" fmla="*/ 542 h 563"/>
                <a:gd name="T10" fmla="*/ 122 w 479"/>
                <a:gd name="T11" fmla="*/ 563 h 563"/>
                <a:gd name="T12" fmla="*/ 210 w 479"/>
                <a:gd name="T13" fmla="*/ 518 h 563"/>
                <a:gd name="T14" fmla="*/ 457 w 479"/>
                <a:gd name="T15" fmla="*/ 181 h 563"/>
                <a:gd name="T16" fmla="*/ 479 w 479"/>
                <a:gd name="T17" fmla="*/ 116 h 563"/>
                <a:gd name="T18" fmla="*/ 478 w 479"/>
                <a:gd name="T19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563">
                  <a:moveTo>
                    <a:pt x="478" y="98"/>
                  </a:moveTo>
                  <a:cubicBezTo>
                    <a:pt x="471" y="55"/>
                    <a:pt x="438" y="20"/>
                    <a:pt x="396" y="10"/>
                  </a:cubicBezTo>
                  <a:cubicBezTo>
                    <a:pt x="354" y="0"/>
                    <a:pt x="310" y="16"/>
                    <a:pt x="284" y="52"/>
                  </a:cubicBezTo>
                  <a:lnTo>
                    <a:pt x="35" y="390"/>
                  </a:lnTo>
                  <a:cubicBezTo>
                    <a:pt x="0" y="438"/>
                    <a:pt x="10" y="506"/>
                    <a:pt x="58" y="542"/>
                  </a:cubicBezTo>
                  <a:cubicBezTo>
                    <a:pt x="78" y="556"/>
                    <a:pt x="100" y="563"/>
                    <a:pt x="122" y="563"/>
                  </a:cubicBezTo>
                  <a:cubicBezTo>
                    <a:pt x="155" y="563"/>
                    <a:pt x="188" y="547"/>
                    <a:pt x="210" y="518"/>
                  </a:cubicBezTo>
                  <a:lnTo>
                    <a:pt x="457" y="181"/>
                  </a:lnTo>
                  <a:cubicBezTo>
                    <a:pt x="471" y="163"/>
                    <a:pt x="479" y="140"/>
                    <a:pt x="479" y="116"/>
                  </a:cubicBezTo>
                  <a:cubicBezTo>
                    <a:pt x="479" y="110"/>
                    <a:pt x="479" y="104"/>
                    <a:pt x="478" y="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920">
              <a:extLst>
                <a:ext uri="{FF2B5EF4-FFF2-40B4-BE49-F238E27FC236}">
                  <a16:creationId xmlns:a16="http://schemas.microsoft.com/office/drawing/2014/main" id="{838EFD44-AA44-48DA-8F7F-1237E3B5FA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" y="3214"/>
              <a:ext cx="89" cy="70"/>
            </a:xfrm>
            <a:custGeom>
              <a:avLst/>
              <a:gdLst>
                <a:gd name="T0" fmla="*/ 3294 w 3294"/>
                <a:gd name="T1" fmla="*/ 965 h 2609"/>
                <a:gd name="T2" fmla="*/ 2896 w 3294"/>
                <a:gd name="T3" fmla="*/ 438 h 2609"/>
                <a:gd name="T4" fmla="*/ 2864 w 3294"/>
                <a:gd name="T5" fmla="*/ 211 h 2609"/>
                <a:gd name="T6" fmla="*/ 2543 w 3294"/>
                <a:gd name="T7" fmla="*/ 2 h 2609"/>
                <a:gd name="T8" fmla="*/ 2522 w 3294"/>
                <a:gd name="T9" fmla="*/ 0 h 2609"/>
                <a:gd name="T10" fmla="*/ 1070 w 3294"/>
                <a:gd name="T11" fmla="*/ 0 h 2609"/>
                <a:gd name="T12" fmla="*/ 0 w 3294"/>
                <a:gd name="T13" fmla="*/ 1070 h 2609"/>
                <a:gd name="T14" fmla="*/ 0 w 3294"/>
                <a:gd name="T15" fmla="*/ 1639 h 2609"/>
                <a:gd name="T16" fmla="*/ 143 w 3294"/>
                <a:gd name="T17" fmla="*/ 2047 h 2609"/>
                <a:gd name="T18" fmla="*/ 253 w 3294"/>
                <a:gd name="T19" fmla="*/ 2353 h 2609"/>
                <a:gd name="T20" fmla="*/ 364 w 3294"/>
                <a:gd name="T21" fmla="*/ 2455 h 2609"/>
                <a:gd name="T22" fmla="*/ 469 w 3294"/>
                <a:gd name="T23" fmla="*/ 2347 h 2609"/>
                <a:gd name="T24" fmla="*/ 469 w 3294"/>
                <a:gd name="T25" fmla="*/ 1604 h 2609"/>
                <a:gd name="T26" fmla="*/ 837 w 3294"/>
                <a:gd name="T27" fmla="*/ 1233 h 2609"/>
                <a:gd name="T28" fmla="*/ 1306 w 3294"/>
                <a:gd name="T29" fmla="*/ 1233 h 2609"/>
                <a:gd name="T30" fmla="*/ 1468 w 3294"/>
                <a:gd name="T31" fmla="*/ 1207 h 2609"/>
                <a:gd name="T32" fmla="*/ 1802 w 3294"/>
                <a:gd name="T33" fmla="*/ 1087 h 2609"/>
                <a:gd name="T34" fmla="*/ 2017 w 3294"/>
                <a:gd name="T35" fmla="*/ 1084 h 2609"/>
                <a:gd name="T36" fmla="*/ 2520 w 3294"/>
                <a:gd name="T37" fmla="*/ 1261 h 2609"/>
                <a:gd name="T38" fmla="*/ 2822 w 3294"/>
                <a:gd name="T39" fmla="*/ 1609 h 2609"/>
                <a:gd name="T40" fmla="*/ 2822 w 3294"/>
                <a:gd name="T41" fmla="*/ 2501 h 2609"/>
                <a:gd name="T42" fmla="*/ 2922 w 3294"/>
                <a:gd name="T43" fmla="*/ 2608 h 2609"/>
                <a:gd name="T44" fmla="*/ 2930 w 3294"/>
                <a:gd name="T45" fmla="*/ 2609 h 2609"/>
                <a:gd name="T46" fmla="*/ 3037 w 3294"/>
                <a:gd name="T47" fmla="*/ 2517 h 2609"/>
                <a:gd name="T48" fmla="*/ 3220 w 3294"/>
                <a:gd name="T49" fmla="*/ 2011 h 2609"/>
                <a:gd name="T50" fmla="*/ 3294 w 3294"/>
                <a:gd name="T51" fmla="*/ 1755 h 2609"/>
                <a:gd name="T52" fmla="*/ 3294 w 3294"/>
                <a:gd name="T53" fmla="*/ 979 h 2609"/>
                <a:gd name="T54" fmla="*/ 3294 w 3294"/>
                <a:gd name="T55" fmla="*/ 965 h 2609"/>
                <a:gd name="T56" fmla="*/ 3078 w 3294"/>
                <a:gd name="T57" fmla="*/ 1755 h 2609"/>
                <a:gd name="T58" fmla="*/ 3038 w 3294"/>
                <a:gd name="T59" fmla="*/ 1894 h 2609"/>
                <a:gd name="T60" fmla="*/ 3038 w 3294"/>
                <a:gd name="T61" fmla="*/ 1601 h 2609"/>
                <a:gd name="T62" fmla="*/ 3038 w 3294"/>
                <a:gd name="T63" fmla="*/ 1590 h 2609"/>
                <a:gd name="T64" fmla="*/ 2594 w 3294"/>
                <a:gd name="T65" fmla="*/ 1057 h 2609"/>
                <a:gd name="T66" fmla="*/ 2593 w 3294"/>
                <a:gd name="T67" fmla="*/ 1057 h 2609"/>
                <a:gd name="T68" fmla="*/ 2089 w 3294"/>
                <a:gd name="T69" fmla="*/ 880 h 2609"/>
                <a:gd name="T70" fmla="*/ 1913 w 3294"/>
                <a:gd name="T71" fmla="*/ 850 h 2609"/>
                <a:gd name="T72" fmla="*/ 1725 w 3294"/>
                <a:gd name="T73" fmla="*/ 885 h 2609"/>
                <a:gd name="T74" fmla="*/ 1402 w 3294"/>
                <a:gd name="T75" fmla="*/ 1001 h 2609"/>
                <a:gd name="T76" fmla="*/ 1306 w 3294"/>
                <a:gd name="T77" fmla="*/ 1016 h 2609"/>
                <a:gd name="T78" fmla="*/ 828 w 3294"/>
                <a:gd name="T79" fmla="*/ 1016 h 2609"/>
                <a:gd name="T80" fmla="*/ 814 w 3294"/>
                <a:gd name="T81" fmla="*/ 1017 h 2609"/>
                <a:gd name="T82" fmla="*/ 255 w 3294"/>
                <a:gd name="T83" fmla="*/ 1568 h 2609"/>
                <a:gd name="T84" fmla="*/ 253 w 3294"/>
                <a:gd name="T85" fmla="*/ 1591 h 2609"/>
                <a:gd name="T86" fmla="*/ 253 w 3294"/>
                <a:gd name="T87" fmla="*/ 1814 h 2609"/>
                <a:gd name="T88" fmla="*/ 217 w 3294"/>
                <a:gd name="T89" fmla="*/ 1639 h 2609"/>
                <a:gd name="T90" fmla="*/ 217 w 3294"/>
                <a:gd name="T91" fmla="*/ 1070 h 2609"/>
                <a:gd name="T92" fmla="*/ 1070 w 3294"/>
                <a:gd name="T93" fmla="*/ 216 h 2609"/>
                <a:gd name="T94" fmla="*/ 2511 w 3294"/>
                <a:gd name="T95" fmla="*/ 216 h 2609"/>
                <a:gd name="T96" fmla="*/ 2671 w 3294"/>
                <a:gd name="T97" fmla="*/ 308 h 2609"/>
                <a:gd name="T98" fmla="*/ 2666 w 3294"/>
                <a:gd name="T99" fmla="*/ 463 h 2609"/>
                <a:gd name="T100" fmla="*/ 2667 w 3294"/>
                <a:gd name="T101" fmla="*/ 556 h 2609"/>
                <a:gd name="T102" fmla="*/ 2739 w 3294"/>
                <a:gd name="T103" fmla="*/ 614 h 2609"/>
                <a:gd name="T104" fmla="*/ 3078 w 3294"/>
                <a:gd name="T105" fmla="*/ 987 h 2609"/>
                <a:gd name="T106" fmla="*/ 3078 w 3294"/>
                <a:gd name="T107" fmla="*/ 175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4" h="2609">
                  <a:moveTo>
                    <a:pt x="3294" y="965"/>
                  </a:moveTo>
                  <a:cubicBezTo>
                    <a:pt x="3291" y="948"/>
                    <a:pt x="3241" y="583"/>
                    <a:pt x="2896" y="438"/>
                  </a:cubicBezTo>
                  <a:cubicBezTo>
                    <a:pt x="2906" y="374"/>
                    <a:pt x="2905" y="291"/>
                    <a:pt x="2864" y="211"/>
                  </a:cubicBezTo>
                  <a:cubicBezTo>
                    <a:pt x="2810" y="103"/>
                    <a:pt x="2701" y="33"/>
                    <a:pt x="2543" y="2"/>
                  </a:cubicBezTo>
                  <a:cubicBezTo>
                    <a:pt x="2536" y="1"/>
                    <a:pt x="2529" y="0"/>
                    <a:pt x="2522" y="0"/>
                  </a:cubicBezTo>
                  <a:lnTo>
                    <a:pt x="1070" y="0"/>
                  </a:lnTo>
                  <a:cubicBezTo>
                    <a:pt x="480" y="0"/>
                    <a:pt x="0" y="480"/>
                    <a:pt x="0" y="1070"/>
                  </a:cubicBezTo>
                  <a:lnTo>
                    <a:pt x="0" y="1639"/>
                  </a:lnTo>
                  <a:cubicBezTo>
                    <a:pt x="0" y="1788"/>
                    <a:pt x="51" y="1933"/>
                    <a:pt x="143" y="2047"/>
                  </a:cubicBezTo>
                  <a:cubicBezTo>
                    <a:pt x="188" y="2104"/>
                    <a:pt x="245" y="2203"/>
                    <a:pt x="253" y="2353"/>
                  </a:cubicBezTo>
                  <a:cubicBezTo>
                    <a:pt x="256" y="2411"/>
                    <a:pt x="305" y="2456"/>
                    <a:pt x="364" y="2455"/>
                  </a:cubicBezTo>
                  <a:cubicBezTo>
                    <a:pt x="423" y="2453"/>
                    <a:pt x="469" y="2405"/>
                    <a:pt x="469" y="2347"/>
                  </a:cubicBezTo>
                  <a:lnTo>
                    <a:pt x="469" y="1604"/>
                  </a:lnTo>
                  <a:cubicBezTo>
                    <a:pt x="543" y="1300"/>
                    <a:pt x="794" y="1241"/>
                    <a:pt x="837" y="1233"/>
                  </a:cubicBezTo>
                  <a:lnTo>
                    <a:pt x="1306" y="1233"/>
                  </a:lnTo>
                  <a:cubicBezTo>
                    <a:pt x="1362" y="1233"/>
                    <a:pt x="1416" y="1224"/>
                    <a:pt x="1468" y="1207"/>
                  </a:cubicBezTo>
                  <a:cubicBezTo>
                    <a:pt x="1557" y="1179"/>
                    <a:pt x="1699" y="1126"/>
                    <a:pt x="1802" y="1087"/>
                  </a:cubicBezTo>
                  <a:cubicBezTo>
                    <a:pt x="1871" y="1061"/>
                    <a:pt x="1948" y="1060"/>
                    <a:pt x="2017" y="1084"/>
                  </a:cubicBezTo>
                  <a:lnTo>
                    <a:pt x="2520" y="1261"/>
                  </a:lnTo>
                  <a:cubicBezTo>
                    <a:pt x="2772" y="1353"/>
                    <a:pt x="2817" y="1574"/>
                    <a:pt x="2822" y="1609"/>
                  </a:cubicBezTo>
                  <a:lnTo>
                    <a:pt x="2822" y="2501"/>
                  </a:lnTo>
                  <a:cubicBezTo>
                    <a:pt x="2822" y="2557"/>
                    <a:pt x="2866" y="2604"/>
                    <a:pt x="2922" y="2608"/>
                  </a:cubicBezTo>
                  <a:cubicBezTo>
                    <a:pt x="2925" y="2609"/>
                    <a:pt x="2928" y="2609"/>
                    <a:pt x="2930" y="2609"/>
                  </a:cubicBezTo>
                  <a:cubicBezTo>
                    <a:pt x="2983" y="2609"/>
                    <a:pt x="3029" y="2570"/>
                    <a:pt x="3037" y="2517"/>
                  </a:cubicBezTo>
                  <a:cubicBezTo>
                    <a:pt x="3038" y="2514"/>
                    <a:pt x="3081" y="2235"/>
                    <a:pt x="3220" y="2011"/>
                  </a:cubicBezTo>
                  <a:cubicBezTo>
                    <a:pt x="3269" y="1933"/>
                    <a:pt x="3294" y="1845"/>
                    <a:pt x="3294" y="1755"/>
                  </a:cubicBezTo>
                  <a:lnTo>
                    <a:pt x="3294" y="979"/>
                  </a:lnTo>
                  <a:cubicBezTo>
                    <a:pt x="3294" y="975"/>
                    <a:pt x="3294" y="970"/>
                    <a:pt x="3294" y="965"/>
                  </a:cubicBezTo>
                  <a:close/>
                  <a:moveTo>
                    <a:pt x="3078" y="1755"/>
                  </a:moveTo>
                  <a:cubicBezTo>
                    <a:pt x="3078" y="1803"/>
                    <a:pt x="3064" y="1851"/>
                    <a:pt x="3038" y="1894"/>
                  </a:cubicBezTo>
                  <a:lnTo>
                    <a:pt x="3038" y="1601"/>
                  </a:lnTo>
                  <a:cubicBezTo>
                    <a:pt x="3038" y="1598"/>
                    <a:pt x="3038" y="1594"/>
                    <a:pt x="3038" y="1590"/>
                  </a:cubicBezTo>
                  <a:cubicBezTo>
                    <a:pt x="3036" y="1574"/>
                    <a:pt x="2991" y="1203"/>
                    <a:pt x="2594" y="1057"/>
                  </a:cubicBezTo>
                  <a:lnTo>
                    <a:pt x="2593" y="1057"/>
                  </a:lnTo>
                  <a:lnTo>
                    <a:pt x="2089" y="880"/>
                  </a:lnTo>
                  <a:cubicBezTo>
                    <a:pt x="2032" y="860"/>
                    <a:pt x="1973" y="850"/>
                    <a:pt x="1913" y="850"/>
                  </a:cubicBezTo>
                  <a:cubicBezTo>
                    <a:pt x="1850" y="850"/>
                    <a:pt x="1786" y="862"/>
                    <a:pt x="1725" y="885"/>
                  </a:cubicBezTo>
                  <a:cubicBezTo>
                    <a:pt x="1581" y="939"/>
                    <a:pt x="1469" y="980"/>
                    <a:pt x="1402" y="1001"/>
                  </a:cubicBezTo>
                  <a:cubicBezTo>
                    <a:pt x="1371" y="1011"/>
                    <a:pt x="1339" y="1016"/>
                    <a:pt x="1306" y="1016"/>
                  </a:cubicBezTo>
                  <a:lnTo>
                    <a:pt x="828" y="1016"/>
                  </a:lnTo>
                  <a:cubicBezTo>
                    <a:pt x="823" y="1016"/>
                    <a:pt x="819" y="1016"/>
                    <a:pt x="814" y="1017"/>
                  </a:cubicBezTo>
                  <a:cubicBezTo>
                    <a:pt x="796" y="1019"/>
                    <a:pt x="364" y="1081"/>
                    <a:pt x="255" y="1568"/>
                  </a:cubicBezTo>
                  <a:cubicBezTo>
                    <a:pt x="254" y="1575"/>
                    <a:pt x="253" y="1583"/>
                    <a:pt x="253" y="1591"/>
                  </a:cubicBezTo>
                  <a:lnTo>
                    <a:pt x="253" y="1814"/>
                  </a:lnTo>
                  <a:cubicBezTo>
                    <a:pt x="229" y="1759"/>
                    <a:pt x="217" y="1700"/>
                    <a:pt x="217" y="1639"/>
                  </a:cubicBezTo>
                  <a:lnTo>
                    <a:pt x="217" y="1070"/>
                  </a:lnTo>
                  <a:cubicBezTo>
                    <a:pt x="217" y="599"/>
                    <a:pt x="600" y="216"/>
                    <a:pt x="1070" y="216"/>
                  </a:cubicBezTo>
                  <a:lnTo>
                    <a:pt x="2511" y="216"/>
                  </a:lnTo>
                  <a:cubicBezTo>
                    <a:pt x="2571" y="229"/>
                    <a:pt x="2644" y="255"/>
                    <a:pt x="2671" y="308"/>
                  </a:cubicBezTo>
                  <a:cubicBezTo>
                    <a:pt x="2705" y="373"/>
                    <a:pt x="2666" y="463"/>
                    <a:pt x="2666" y="463"/>
                  </a:cubicBezTo>
                  <a:cubicBezTo>
                    <a:pt x="2653" y="492"/>
                    <a:pt x="2653" y="526"/>
                    <a:pt x="2667" y="556"/>
                  </a:cubicBezTo>
                  <a:cubicBezTo>
                    <a:pt x="2681" y="585"/>
                    <a:pt x="2707" y="606"/>
                    <a:pt x="2739" y="614"/>
                  </a:cubicBezTo>
                  <a:cubicBezTo>
                    <a:pt x="3014" y="680"/>
                    <a:pt x="3071" y="945"/>
                    <a:pt x="3078" y="987"/>
                  </a:cubicBezTo>
                  <a:lnTo>
                    <a:pt x="3078" y="17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Freeform 921">
              <a:extLst>
                <a:ext uri="{FF2B5EF4-FFF2-40B4-BE49-F238E27FC236}">
                  <a16:creationId xmlns:a16="http://schemas.microsoft.com/office/drawing/2014/main" id="{666635AB-F943-4DBC-AECE-892AA37DE4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" y="3237"/>
              <a:ext cx="75" cy="86"/>
            </a:xfrm>
            <a:custGeom>
              <a:avLst/>
              <a:gdLst>
                <a:gd name="T0" fmla="*/ 2785 w 2786"/>
                <a:gd name="T1" fmla="*/ 751 h 3225"/>
                <a:gd name="T2" fmla="*/ 2341 w 2786"/>
                <a:gd name="T3" fmla="*/ 218 h 3225"/>
                <a:gd name="T4" fmla="*/ 2340 w 2786"/>
                <a:gd name="T5" fmla="*/ 218 h 3225"/>
                <a:gd name="T6" fmla="*/ 1836 w 2786"/>
                <a:gd name="T7" fmla="*/ 41 h 3225"/>
                <a:gd name="T8" fmla="*/ 1472 w 2786"/>
                <a:gd name="T9" fmla="*/ 46 h 3225"/>
                <a:gd name="T10" fmla="*/ 1149 w 2786"/>
                <a:gd name="T11" fmla="*/ 162 h 3225"/>
                <a:gd name="T12" fmla="*/ 1053 w 2786"/>
                <a:gd name="T13" fmla="*/ 177 h 3225"/>
                <a:gd name="T14" fmla="*/ 575 w 2786"/>
                <a:gd name="T15" fmla="*/ 177 h 3225"/>
                <a:gd name="T16" fmla="*/ 561 w 2786"/>
                <a:gd name="T17" fmla="*/ 178 h 3225"/>
                <a:gd name="T18" fmla="*/ 2 w 2786"/>
                <a:gd name="T19" fmla="*/ 729 h 3225"/>
                <a:gd name="T20" fmla="*/ 0 w 2786"/>
                <a:gd name="T21" fmla="*/ 752 h 3225"/>
                <a:gd name="T22" fmla="*/ 0 w 2786"/>
                <a:gd name="T23" fmla="*/ 1682 h 3225"/>
                <a:gd name="T24" fmla="*/ 0 w 2786"/>
                <a:gd name="T25" fmla="*/ 1685 h 3225"/>
                <a:gd name="T26" fmla="*/ 551 w 2786"/>
                <a:gd name="T27" fmla="*/ 2829 h 3225"/>
                <a:gd name="T28" fmla="*/ 553 w 2786"/>
                <a:gd name="T29" fmla="*/ 2831 h 3225"/>
                <a:gd name="T30" fmla="*/ 560 w 2786"/>
                <a:gd name="T31" fmla="*/ 2836 h 3225"/>
                <a:gd name="T32" fmla="*/ 650 w 2786"/>
                <a:gd name="T33" fmla="*/ 2901 h 3225"/>
                <a:gd name="T34" fmla="*/ 1321 w 2786"/>
                <a:gd name="T35" fmla="*/ 3222 h 3225"/>
                <a:gd name="T36" fmla="*/ 1323 w 2786"/>
                <a:gd name="T37" fmla="*/ 3222 h 3225"/>
                <a:gd name="T38" fmla="*/ 1387 w 2786"/>
                <a:gd name="T39" fmla="*/ 3225 h 3225"/>
                <a:gd name="T40" fmla="*/ 2069 w 2786"/>
                <a:gd name="T41" fmla="*/ 2941 h 3225"/>
                <a:gd name="T42" fmla="*/ 2225 w 2786"/>
                <a:gd name="T43" fmla="*/ 2820 h 3225"/>
                <a:gd name="T44" fmla="*/ 2233 w 2786"/>
                <a:gd name="T45" fmla="*/ 2814 h 3225"/>
                <a:gd name="T46" fmla="*/ 2241 w 2786"/>
                <a:gd name="T47" fmla="*/ 2808 h 3225"/>
                <a:gd name="T48" fmla="*/ 2785 w 2786"/>
                <a:gd name="T49" fmla="*/ 1671 h 3225"/>
                <a:gd name="T50" fmla="*/ 2786 w 2786"/>
                <a:gd name="T51" fmla="*/ 1662 h 3225"/>
                <a:gd name="T52" fmla="*/ 2786 w 2786"/>
                <a:gd name="T53" fmla="*/ 762 h 3225"/>
                <a:gd name="T54" fmla="*/ 2785 w 2786"/>
                <a:gd name="T55" fmla="*/ 751 h 3225"/>
                <a:gd name="T56" fmla="*/ 2569 w 2786"/>
                <a:gd name="T57" fmla="*/ 1657 h 3225"/>
                <a:gd name="T58" fmla="*/ 2120 w 2786"/>
                <a:gd name="T59" fmla="*/ 2629 h 3225"/>
                <a:gd name="T60" fmla="*/ 2108 w 2786"/>
                <a:gd name="T61" fmla="*/ 2637 h 3225"/>
                <a:gd name="T62" fmla="*/ 2102 w 2786"/>
                <a:gd name="T63" fmla="*/ 2641 h 3225"/>
                <a:gd name="T64" fmla="*/ 1924 w 2786"/>
                <a:gd name="T65" fmla="*/ 2781 h 3225"/>
                <a:gd name="T66" fmla="*/ 1345 w 2786"/>
                <a:gd name="T67" fmla="*/ 3007 h 3225"/>
                <a:gd name="T68" fmla="*/ 1326 w 2786"/>
                <a:gd name="T69" fmla="*/ 3006 h 3225"/>
                <a:gd name="T70" fmla="*/ 784 w 2786"/>
                <a:gd name="T71" fmla="*/ 2731 h 3225"/>
                <a:gd name="T72" fmla="*/ 681 w 2786"/>
                <a:gd name="T73" fmla="*/ 2656 h 3225"/>
                <a:gd name="T74" fmla="*/ 679 w 2786"/>
                <a:gd name="T75" fmla="*/ 2655 h 3225"/>
                <a:gd name="T76" fmla="*/ 671 w 2786"/>
                <a:gd name="T77" fmla="*/ 2649 h 3225"/>
                <a:gd name="T78" fmla="*/ 216 w 2786"/>
                <a:gd name="T79" fmla="*/ 1681 h 3225"/>
                <a:gd name="T80" fmla="*/ 216 w 2786"/>
                <a:gd name="T81" fmla="*/ 765 h 3225"/>
                <a:gd name="T82" fmla="*/ 583 w 2786"/>
                <a:gd name="T83" fmla="*/ 394 h 3225"/>
                <a:gd name="T84" fmla="*/ 1053 w 2786"/>
                <a:gd name="T85" fmla="*/ 394 h 3225"/>
                <a:gd name="T86" fmla="*/ 1215 w 2786"/>
                <a:gd name="T87" fmla="*/ 368 h 3225"/>
                <a:gd name="T88" fmla="*/ 1549 w 2786"/>
                <a:gd name="T89" fmla="*/ 248 h 3225"/>
                <a:gd name="T90" fmla="*/ 1764 w 2786"/>
                <a:gd name="T91" fmla="*/ 245 h 3225"/>
                <a:gd name="T92" fmla="*/ 2267 w 2786"/>
                <a:gd name="T93" fmla="*/ 422 h 3225"/>
                <a:gd name="T94" fmla="*/ 2569 w 2786"/>
                <a:gd name="T95" fmla="*/ 770 h 3225"/>
                <a:gd name="T96" fmla="*/ 2569 w 2786"/>
                <a:gd name="T97" fmla="*/ 1657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86" h="3225">
                  <a:moveTo>
                    <a:pt x="2785" y="751"/>
                  </a:moveTo>
                  <a:cubicBezTo>
                    <a:pt x="2783" y="735"/>
                    <a:pt x="2738" y="364"/>
                    <a:pt x="2341" y="218"/>
                  </a:cubicBezTo>
                  <a:lnTo>
                    <a:pt x="2340" y="218"/>
                  </a:lnTo>
                  <a:lnTo>
                    <a:pt x="1836" y="41"/>
                  </a:lnTo>
                  <a:cubicBezTo>
                    <a:pt x="1718" y="0"/>
                    <a:pt x="1589" y="1"/>
                    <a:pt x="1472" y="46"/>
                  </a:cubicBezTo>
                  <a:cubicBezTo>
                    <a:pt x="1328" y="100"/>
                    <a:pt x="1216" y="141"/>
                    <a:pt x="1149" y="162"/>
                  </a:cubicBezTo>
                  <a:cubicBezTo>
                    <a:pt x="1118" y="172"/>
                    <a:pt x="1086" y="177"/>
                    <a:pt x="1053" y="177"/>
                  </a:cubicBezTo>
                  <a:lnTo>
                    <a:pt x="575" y="177"/>
                  </a:lnTo>
                  <a:cubicBezTo>
                    <a:pt x="570" y="177"/>
                    <a:pt x="566" y="177"/>
                    <a:pt x="561" y="178"/>
                  </a:cubicBezTo>
                  <a:cubicBezTo>
                    <a:pt x="543" y="180"/>
                    <a:pt x="111" y="242"/>
                    <a:pt x="2" y="729"/>
                  </a:cubicBezTo>
                  <a:cubicBezTo>
                    <a:pt x="1" y="736"/>
                    <a:pt x="0" y="744"/>
                    <a:pt x="0" y="752"/>
                  </a:cubicBezTo>
                  <a:lnTo>
                    <a:pt x="0" y="1682"/>
                  </a:lnTo>
                  <a:cubicBezTo>
                    <a:pt x="0" y="1683"/>
                    <a:pt x="0" y="1684"/>
                    <a:pt x="0" y="1685"/>
                  </a:cubicBezTo>
                  <a:cubicBezTo>
                    <a:pt x="1" y="1717"/>
                    <a:pt x="23" y="2480"/>
                    <a:pt x="551" y="2829"/>
                  </a:cubicBezTo>
                  <a:lnTo>
                    <a:pt x="553" y="2831"/>
                  </a:lnTo>
                  <a:cubicBezTo>
                    <a:pt x="556" y="2833"/>
                    <a:pt x="558" y="2834"/>
                    <a:pt x="560" y="2836"/>
                  </a:cubicBezTo>
                  <a:cubicBezTo>
                    <a:pt x="590" y="2856"/>
                    <a:pt x="621" y="2878"/>
                    <a:pt x="650" y="2901"/>
                  </a:cubicBezTo>
                  <a:cubicBezTo>
                    <a:pt x="804" y="3022"/>
                    <a:pt x="1093" y="3222"/>
                    <a:pt x="1321" y="3222"/>
                  </a:cubicBezTo>
                  <a:lnTo>
                    <a:pt x="1323" y="3222"/>
                  </a:lnTo>
                  <a:cubicBezTo>
                    <a:pt x="1335" y="3224"/>
                    <a:pt x="1357" y="3225"/>
                    <a:pt x="1387" y="3225"/>
                  </a:cubicBezTo>
                  <a:cubicBezTo>
                    <a:pt x="1517" y="3225"/>
                    <a:pt x="1793" y="3191"/>
                    <a:pt x="2069" y="2941"/>
                  </a:cubicBezTo>
                  <a:cubicBezTo>
                    <a:pt x="2116" y="2900"/>
                    <a:pt x="2168" y="2859"/>
                    <a:pt x="2225" y="2820"/>
                  </a:cubicBezTo>
                  <a:lnTo>
                    <a:pt x="2233" y="2814"/>
                  </a:lnTo>
                  <a:cubicBezTo>
                    <a:pt x="2235" y="2812"/>
                    <a:pt x="2238" y="2810"/>
                    <a:pt x="2241" y="2808"/>
                  </a:cubicBezTo>
                  <a:cubicBezTo>
                    <a:pt x="2417" y="2690"/>
                    <a:pt x="2721" y="2385"/>
                    <a:pt x="2785" y="1671"/>
                  </a:cubicBezTo>
                  <a:cubicBezTo>
                    <a:pt x="2785" y="1668"/>
                    <a:pt x="2786" y="1665"/>
                    <a:pt x="2786" y="1662"/>
                  </a:cubicBezTo>
                  <a:lnTo>
                    <a:pt x="2786" y="762"/>
                  </a:lnTo>
                  <a:cubicBezTo>
                    <a:pt x="2786" y="759"/>
                    <a:pt x="2785" y="755"/>
                    <a:pt x="2785" y="751"/>
                  </a:cubicBezTo>
                  <a:close/>
                  <a:moveTo>
                    <a:pt x="2569" y="1657"/>
                  </a:moveTo>
                  <a:cubicBezTo>
                    <a:pt x="2510" y="2301"/>
                    <a:pt x="2236" y="2551"/>
                    <a:pt x="2120" y="2629"/>
                  </a:cubicBezTo>
                  <a:cubicBezTo>
                    <a:pt x="2116" y="2631"/>
                    <a:pt x="2112" y="2634"/>
                    <a:pt x="2108" y="2637"/>
                  </a:cubicBezTo>
                  <a:lnTo>
                    <a:pt x="2102" y="2641"/>
                  </a:lnTo>
                  <a:cubicBezTo>
                    <a:pt x="2037" y="2686"/>
                    <a:pt x="1978" y="2733"/>
                    <a:pt x="1924" y="2781"/>
                  </a:cubicBezTo>
                  <a:cubicBezTo>
                    <a:pt x="1634" y="3043"/>
                    <a:pt x="1358" y="3009"/>
                    <a:pt x="1345" y="3007"/>
                  </a:cubicBezTo>
                  <a:cubicBezTo>
                    <a:pt x="1339" y="3006"/>
                    <a:pt x="1332" y="3006"/>
                    <a:pt x="1326" y="3006"/>
                  </a:cubicBezTo>
                  <a:cubicBezTo>
                    <a:pt x="1211" y="3009"/>
                    <a:pt x="1003" y="2904"/>
                    <a:pt x="784" y="2731"/>
                  </a:cubicBezTo>
                  <a:cubicBezTo>
                    <a:pt x="750" y="2705"/>
                    <a:pt x="716" y="2680"/>
                    <a:pt x="681" y="2656"/>
                  </a:cubicBezTo>
                  <a:lnTo>
                    <a:pt x="679" y="2655"/>
                  </a:lnTo>
                  <a:cubicBezTo>
                    <a:pt x="676" y="2653"/>
                    <a:pt x="674" y="2651"/>
                    <a:pt x="671" y="2649"/>
                  </a:cubicBezTo>
                  <a:cubicBezTo>
                    <a:pt x="245" y="2367"/>
                    <a:pt x="217" y="1708"/>
                    <a:pt x="216" y="1681"/>
                  </a:cubicBezTo>
                  <a:lnTo>
                    <a:pt x="216" y="765"/>
                  </a:lnTo>
                  <a:cubicBezTo>
                    <a:pt x="290" y="460"/>
                    <a:pt x="542" y="401"/>
                    <a:pt x="583" y="394"/>
                  </a:cubicBezTo>
                  <a:lnTo>
                    <a:pt x="1053" y="394"/>
                  </a:lnTo>
                  <a:cubicBezTo>
                    <a:pt x="1109" y="394"/>
                    <a:pt x="1163" y="385"/>
                    <a:pt x="1215" y="368"/>
                  </a:cubicBezTo>
                  <a:cubicBezTo>
                    <a:pt x="1304" y="340"/>
                    <a:pt x="1446" y="287"/>
                    <a:pt x="1549" y="248"/>
                  </a:cubicBezTo>
                  <a:cubicBezTo>
                    <a:pt x="1618" y="222"/>
                    <a:pt x="1695" y="221"/>
                    <a:pt x="1764" y="245"/>
                  </a:cubicBezTo>
                  <a:lnTo>
                    <a:pt x="2267" y="422"/>
                  </a:lnTo>
                  <a:cubicBezTo>
                    <a:pt x="2519" y="514"/>
                    <a:pt x="2564" y="735"/>
                    <a:pt x="2569" y="770"/>
                  </a:cubicBezTo>
                  <a:lnTo>
                    <a:pt x="2569" y="16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Freeform 922">
              <a:extLst>
                <a:ext uri="{FF2B5EF4-FFF2-40B4-BE49-F238E27FC236}">
                  <a16:creationId xmlns:a16="http://schemas.microsoft.com/office/drawing/2014/main" id="{B421F9C5-8F16-4AAB-B066-B5C35D754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9 w 490"/>
                <a:gd name="T1" fmla="*/ 62 h 572"/>
                <a:gd name="T2" fmla="*/ 391 w 490"/>
                <a:gd name="T3" fmla="*/ 3 h 572"/>
                <a:gd name="T4" fmla="*/ 295 w 490"/>
                <a:gd name="T5" fmla="*/ 47 h 572"/>
                <a:gd name="T6" fmla="*/ 36 w 490"/>
                <a:gd name="T7" fmla="*/ 400 h 572"/>
                <a:gd name="T8" fmla="*/ 59 w 490"/>
                <a:gd name="T9" fmla="*/ 551 h 572"/>
                <a:gd name="T10" fmla="*/ 123 w 490"/>
                <a:gd name="T11" fmla="*/ 572 h 572"/>
                <a:gd name="T12" fmla="*/ 210 w 490"/>
                <a:gd name="T13" fmla="*/ 528 h 572"/>
                <a:gd name="T14" fmla="*/ 469 w 490"/>
                <a:gd name="T15" fmla="*/ 176 h 572"/>
                <a:gd name="T16" fmla="*/ 490 w 490"/>
                <a:gd name="T17" fmla="*/ 111 h 572"/>
                <a:gd name="T18" fmla="*/ 479 w 490"/>
                <a:gd name="T19" fmla="*/ 6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572">
                  <a:moveTo>
                    <a:pt x="479" y="62"/>
                  </a:moveTo>
                  <a:cubicBezTo>
                    <a:pt x="462" y="29"/>
                    <a:pt x="429" y="6"/>
                    <a:pt x="391" y="3"/>
                  </a:cubicBezTo>
                  <a:cubicBezTo>
                    <a:pt x="354" y="0"/>
                    <a:pt x="317" y="16"/>
                    <a:pt x="295" y="47"/>
                  </a:cubicBezTo>
                  <a:lnTo>
                    <a:pt x="36" y="400"/>
                  </a:lnTo>
                  <a:cubicBezTo>
                    <a:pt x="0" y="448"/>
                    <a:pt x="11" y="515"/>
                    <a:pt x="59" y="551"/>
                  </a:cubicBezTo>
                  <a:cubicBezTo>
                    <a:pt x="78" y="565"/>
                    <a:pt x="100" y="572"/>
                    <a:pt x="123" y="572"/>
                  </a:cubicBezTo>
                  <a:cubicBezTo>
                    <a:pt x="156" y="572"/>
                    <a:pt x="189" y="557"/>
                    <a:pt x="210" y="528"/>
                  </a:cubicBezTo>
                  <a:lnTo>
                    <a:pt x="469" y="176"/>
                  </a:lnTo>
                  <a:cubicBezTo>
                    <a:pt x="483" y="158"/>
                    <a:pt x="490" y="134"/>
                    <a:pt x="490" y="111"/>
                  </a:cubicBezTo>
                  <a:cubicBezTo>
                    <a:pt x="490" y="94"/>
                    <a:pt x="486" y="77"/>
                    <a:pt x="479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Freeform 923">
              <a:extLst>
                <a:ext uri="{FF2B5EF4-FFF2-40B4-BE49-F238E27FC236}">
                  <a16:creationId xmlns:a16="http://schemas.microsoft.com/office/drawing/2014/main" id="{FE5A94E6-CE3F-46B0-8F69-FBFC4A784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8"/>
              <a:ext cx="7" cy="7"/>
            </a:xfrm>
            <a:custGeom>
              <a:avLst/>
              <a:gdLst>
                <a:gd name="T0" fmla="*/ 222 w 262"/>
                <a:gd name="T1" fmla="*/ 44 h 251"/>
                <a:gd name="T2" fmla="*/ 71 w 262"/>
                <a:gd name="T3" fmla="*/ 39 h 251"/>
                <a:gd name="T4" fmla="*/ 46 w 262"/>
                <a:gd name="T5" fmla="*/ 62 h 251"/>
                <a:gd name="T6" fmla="*/ 24 w 262"/>
                <a:gd name="T7" fmla="*/ 195 h 251"/>
                <a:gd name="T8" fmla="*/ 25 w 262"/>
                <a:gd name="T9" fmla="*/ 196 h 251"/>
                <a:gd name="T10" fmla="*/ 105 w 262"/>
                <a:gd name="T11" fmla="*/ 250 h 251"/>
                <a:gd name="T12" fmla="*/ 120 w 262"/>
                <a:gd name="T13" fmla="*/ 251 h 251"/>
                <a:gd name="T14" fmla="*/ 196 w 262"/>
                <a:gd name="T15" fmla="*/ 220 h 251"/>
                <a:gd name="T16" fmla="*/ 220 w 262"/>
                <a:gd name="T17" fmla="*/ 196 h 251"/>
                <a:gd name="T18" fmla="*/ 222 w 262"/>
                <a:gd name="T19" fmla="*/ 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22" y="44"/>
                  </a:moveTo>
                  <a:cubicBezTo>
                    <a:pt x="181" y="2"/>
                    <a:pt x="114" y="0"/>
                    <a:pt x="71" y="39"/>
                  </a:cubicBezTo>
                  <a:lnTo>
                    <a:pt x="46" y="62"/>
                  </a:lnTo>
                  <a:cubicBezTo>
                    <a:pt x="9" y="96"/>
                    <a:pt x="0" y="151"/>
                    <a:pt x="24" y="195"/>
                  </a:cubicBezTo>
                  <a:lnTo>
                    <a:pt x="25" y="196"/>
                  </a:lnTo>
                  <a:cubicBezTo>
                    <a:pt x="42" y="226"/>
                    <a:pt x="71" y="246"/>
                    <a:pt x="105" y="250"/>
                  </a:cubicBezTo>
                  <a:cubicBezTo>
                    <a:pt x="110" y="251"/>
                    <a:pt x="115" y="251"/>
                    <a:pt x="120" y="251"/>
                  </a:cubicBezTo>
                  <a:cubicBezTo>
                    <a:pt x="148" y="251"/>
                    <a:pt x="176" y="240"/>
                    <a:pt x="196" y="220"/>
                  </a:cubicBezTo>
                  <a:lnTo>
                    <a:pt x="220" y="196"/>
                  </a:lnTo>
                  <a:cubicBezTo>
                    <a:pt x="262" y="154"/>
                    <a:pt x="262" y="87"/>
                    <a:pt x="222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Freeform 924">
              <a:extLst>
                <a:ext uri="{FF2B5EF4-FFF2-40B4-BE49-F238E27FC236}">
                  <a16:creationId xmlns:a16="http://schemas.microsoft.com/office/drawing/2014/main" id="{78A378A8-5D26-4779-9455-690B97662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78"/>
              <a:ext cx="7" cy="7"/>
            </a:xfrm>
            <a:custGeom>
              <a:avLst/>
              <a:gdLst>
                <a:gd name="T0" fmla="*/ 216 w 262"/>
                <a:gd name="T1" fmla="*/ 62 h 251"/>
                <a:gd name="T2" fmla="*/ 192 w 262"/>
                <a:gd name="T3" fmla="*/ 39 h 251"/>
                <a:gd name="T4" fmla="*/ 40 w 262"/>
                <a:gd name="T5" fmla="*/ 44 h 251"/>
                <a:gd name="T6" fmla="*/ 42 w 262"/>
                <a:gd name="T7" fmla="*/ 196 h 251"/>
                <a:gd name="T8" fmla="*/ 66 w 262"/>
                <a:gd name="T9" fmla="*/ 220 h 251"/>
                <a:gd name="T10" fmla="*/ 142 w 262"/>
                <a:gd name="T11" fmla="*/ 251 h 251"/>
                <a:gd name="T12" fmla="*/ 158 w 262"/>
                <a:gd name="T13" fmla="*/ 250 h 251"/>
                <a:gd name="T14" fmla="*/ 237 w 262"/>
                <a:gd name="T15" fmla="*/ 195 h 251"/>
                <a:gd name="T16" fmla="*/ 238 w 262"/>
                <a:gd name="T17" fmla="*/ 194 h 251"/>
                <a:gd name="T18" fmla="*/ 216 w 262"/>
                <a:gd name="T19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16" y="62"/>
                  </a:moveTo>
                  <a:lnTo>
                    <a:pt x="192" y="39"/>
                  </a:lnTo>
                  <a:cubicBezTo>
                    <a:pt x="148" y="0"/>
                    <a:pt x="81" y="2"/>
                    <a:pt x="40" y="44"/>
                  </a:cubicBezTo>
                  <a:cubicBezTo>
                    <a:pt x="0" y="87"/>
                    <a:pt x="0" y="154"/>
                    <a:pt x="42" y="196"/>
                  </a:cubicBezTo>
                  <a:lnTo>
                    <a:pt x="66" y="220"/>
                  </a:lnTo>
                  <a:cubicBezTo>
                    <a:pt x="86" y="240"/>
                    <a:pt x="114" y="251"/>
                    <a:pt x="142" y="251"/>
                  </a:cubicBezTo>
                  <a:cubicBezTo>
                    <a:pt x="148" y="251"/>
                    <a:pt x="153" y="251"/>
                    <a:pt x="158" y="250"/>
                  </a:cubicBezTo>
                  <a:cubicBezTo>
                    <a:pt x="191" y="246"/>
                    <a:pt x="221" y="225"/>
                    <a:pt x="237" y="195"/>
                  </a:cubicBezTo>
                  <a:lnTo>
                    <a:pt x="238" y="194"/>
                  </a:lnTo>
                  <a:cubicBezTo>
                    <a:pt x="262" y="150"/>
                    <a:pt x="253" y="96"/>
                    <a:pt x="216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Freeform 925">
              <a:extLst>
                <a:ext uri="{FF2B5EF4-FFF2-40B4-BE49-F238E27FC236}">
                  <a16:creationId xmlns:a16="http://schemas.microsoft.com/office/drawing/2014/main" id="{4C8AD654-CC9C-42BE-A500-0C14718BF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84 w 220"/>
                <a:gd name="T1" fmla="*/ 32 h 221"/>
                <a:gd name="T2" fmla="*/ 184 w 220"/>
                <a:gd name="T3" fmla="*/ 32 h 221"/>
                <a:gd name="T4" fmla="*/ 122 w 220"/>
                <a:gd name="T5" fmla="*/ 3 h 221"/>
                <a:gd name="T6" fmla="*/ 36 w 220"/>
                <a:gd name="T7" fmla="*/ 31 h 221"/>
                <a:gd name="T8" fmla="*/ 36 w 220"/>
                <a:gd name="T9" fmla="*/ 32 h 221"/>
                <a:gd name="T10" fmla="*/ 1 w 220"/>
                <a:gd name="T11" fmla="*/ 109 h 221"/>
                <a:gd name="T12" fmla="*/ 33 w 220"/>
                <a:gd name="T13" fmla="*/ 188 h 221"/>
                <a:gd name="T14" fmla="*/ 34 w 220"/>
                <a:gd name="T15" fmla="*/ 190 h 221"/>
                <a:gd name="T16" fmla="*/ 110 w 220"/>
                <a:gd name="T17" fmla="*/ 221 h 221"/>
                <a:gd name="T18" fmla="*/ 186 w 220"/>
                <a:gd name="T19" fmla="*/ 189 h 221"/>
                <a:gd name="T20" fmla="*/ 188 w 220"/>
                <a:gd name="T21" fmla="*/ 188 h 221"/>
                <a:gd name="T22" fmla="*/ 219 w 220"/>
                <a:gd name="T23" fmla="*/ 109 h 221"/>
                <a:gd name="T24" fmla="*/ 184 w 220"/>
                <a:gd name="T25" fmla="*/ 3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21">
                  <a:moveTo>
                    <a:pt x="184" y="32"/>
                  </a:moveTo>
                  <a:lnTo>
                    <a:pt x="184" y="32"/>
                  </a:lnTo>
                  <a:cubicBezTo>
                    <a:pt x="167" y="16"/>
                    <a:pt x="146" y="6"/>
                    <a:pt x="122" y="3"/>
                  </a:cubicBezTo>
                  <a:cubicBezTo>
                    <a:pt x="90" y="0"/>
                    <a:pt x="59" y="10"/>
                    <a:pt x="36" y="31"/>
                  </a:cubicBezTo>
                  <a:lnTo>
                    <a:pt x="36" y="32"/>
                  </a:lnTo>
                  <a:cubicBezTo>
                    <a:pt x="14" y="52"/>
                    <a:pt x="1" y="80"/>
                    <a:pt x="1" y="109"/>
                  </a:cubicBezTo>
                  <a:cubicBezTo>
                    <a:pt x="0" y="139"/>
                    <a:pt x="12" y="167"/>
                    <a:pt x="33" y="188"/>
                  </a:cubicBezTo>
                  <a:lnTo>
                    <a:pt x="34" y="190"/>
                  </a:lnTo>
                  <a:cubicBezTo>
                    <a:pt x="55" y="210"/>
                    <a:pt x="82" y="221"/>
                    <a:pt x="110" y="221"/>
                  </a:cubicBezTo>
                  <a:cubicBezTo>
                    <a:pt x="138" y="221"/>
                    <a:pt x="165" y="210"/>
                    <a:pt x="186" y="189"/>
                  </a:cubicBezTo>
                  <a:lnTo>
                    <a:pt x="188" y="188"/>
                  </a:lnTo>
                  <a:cubicBezTo>
                    <a:pt x="209" y="167"/>
                    <a:pt x="220" y="139"/>
                    <a:pt x="219" y="109"/>
                  </a:cubicBezTo>
                  <a:cubicBezTo>
                    <a:pt x="219" y="80"/>
                    <a:pt x="206" y="52"/>
                    <a:pt x="184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926">
              <a:extLst>
                <a:ext uri="{FF2B5EF4-FFF2-40B4-BE49-F238E27FC236}">
                  <a16:creationId xmlns:a16="http://schemas.microsoft.com/office/drawing/2014/main" id="{66F11170-EEB7-458B-85A3-38B64E1E0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52 w 228"/>
                <a:gd name="T1" fmla="*/ 14 h 225"/>
                <a:gd name="T2" fmla="*/ 31 w 228"/>
                <a:gd name="T3" fmla="*/ 55 h 225"/>
                <a:gd name="T4" fmla="*/ 43 w 228"/>
                <a:gd name="T5" fmla="*/ 193 h 225"/>
                <a:gd name="T6" fmla="*/ 119 w 228"/>
                <a:gd name="T7" fmla="*/ 225 h 225"/>
                <a:gd name="T8" fmla="*/ 182 w 228"/>
                <a:gd name="T9" fmla="*/ 205 h 225"/>
                <a:gd name="T10" fmla="*/ 228 w 228"/>
                <a:gd name="T11" fmla="*/ 117 h 225"/>
                <a:gd name="T12" fmla="*/ 228 w 228"/>
                <a:gd name="T13" fmla="*/ 117 h 225"/>
                <a:gd name="T14" fmla="*/ 152 w 228"/>
                <a:gd name="T15" fmla="*/ 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5">
                  <a:moveTo>
                    <a:pt x="152" y="14"/>
                  </a:moveTo>
                  <a:cubicBezTo>
                    <a:pt x="107" y="0"/>
                    <a:pt x="58" y="16"/>
                    <a:pt x="31" y="55"/>
                  </a:cubicBezTo>
                  <a:cubicBezTo>
                    <a:pt x="0" y="98"/>
                    <a:pt x="5" y="156"/>
                    <a:pt x="43" y="193"/>
                  </a:cubicBezTo>
                  <a:cubicBezTo>
                    <a:pt x="63" y="214"/>
                    <a:pt x="91" y="225"/>
                    <a:pt x="119" y="225"/>
                  </a:cubicBezTo>
                  <a:cubicBezTo>
                    <a:pt x="141" y="225"/>
                    <a:pt x="163" y="219"/>
                    <a:pt x="182" y="205"/>
                  </a:cubicBezTo>
                  <a:cubicBezTo>
                    <a:pt x="210" y="185"/>
                    <a:pt x="228" y="152"/>
                    <a:pt x="228" y="117"/>
                  </a:cubicBezTo>
                  <a:lnTo>
                    <a:pt x="228" y="117"/>
                  </a:lnTo>
                  <a:cubicBezTo>
                    <a:pt x="228" y="70"/>
                    <a:pt x="197" y="28"/>
                    <a:pt x="15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Freeform 927">
              <a:extLst>
                <a:ext uri="{FF2B5EF4-FFF2-40B4-BE49-F238E27FC236}">
                  <a16:creationId xmlns:a16="http://schemas.microsoft.com/office/drawing/2014/main" id="{7A593B09-C57E-458D-842D-F1BE6C4D2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96 w 221"/>
                <a:gd name="T1" fmla="*/ 55 h 227"/>
                <a:gd name="T2" fmla="*/ 195 w 221"/>
                <a:gd name="T3" fmla="*/ 53 h 227"/>
                <a:gd name="T4" fmla="*/ 74 w 221"/>
                <a:gd name="T5" fmla="*/ 15 h 227"/>
                <a:gd name="T6" fmla="*/ 0 w 221"/>
                <a:gd name="T7" fmla="*/ 118 h 227"/>
                <a:gd name="T8" fmla="*/ 0 w 221"/>
                <a:gd name="T9" fmla="*/ 120 h 227"/>
                <a:gd name="T10" fmla="*/ 57 w 221"/>
                <a:gd name="T11" fmla="*/ 215 h 227"/>
                <a:gd name="T12" fmla="*/ 108 w 221"/>
                <a:gd name="T13" fmla="*/ 227 h 227"/>
                <a:gd name="T14" fmla="*/ 169 w 221"/>
                <a:gd name="T15" fmla="*/ 209 h 227"/>
                <a:gd name="T16" fmla="*/ 215 w 221"/>
                <a:gd name="T17" fmla="*/ 138 h 227"/>
                <a:gd name="T18" fmla="*/ 196 w 221"/>
                <a:gd name="T19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7">
                  <a:moveTo>
                    <a:pt x="196" y="55"/>
                  </a:moveTo>
                  <a:lnTo>
                    <a:pt x="195" y="53"/>
                  </a:lnTo>
                  <a:cubicBezTo>
                    <a:pt x="167" y="16"/>
                    <a:pt x="118" y="0"/>
                    <a:pt x="74" y="15"/>
                  </a:cubicBezTo>
                  <a:cubicBezTo>
                    <a:pt x="30" y="30"/>
                    <a:pt x="0" y="71"/>
                    <a:pt x="0" y="118"/>
                  </a:cubicBezTo>
                  <a:lnTo>
                    <a:pt x="0" y="120"/>
                  </a:lnTo>
                  <a:cubicBezTo>
                    <a:pt x="0" y="159"/>
                    <a:pt x="22" y="196"/>
                    <a:pt x="57" y="215"/>
                  </a:cubicBezTo>
                  <a:cubicBezTo>
                    <a:pt x="73" y="223"/>
                    <a:pt x="91" y="227"/>
                    <a:pt x="108" y="227"/>
                  </a:cubicBezTo>
                  <a:cubicBezTo>
                    <a:pt x="129" y="227"/>
                    <a:pt x="150" y="221"/>
                    <a:pt x="169" y="209"/>
                  </a:cubicBezTo>
                  <a:cubicBezTo>
                    <a:pt x="193" y="193"/>
                    <a:pt x="210" y="167"/>
                    <a:pt x="215" y="138"/>
                  </a:cubicBezTo>
                  <a:cubicBezTo>
                    <a:pt x="221" y="109"/>
                    <a:pt x="214" y="78"/>
                    <a:pt x="196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Freeform 928">
              <a:extLst>
                <a:ext uri="{FF2B5EF4-FFF2-40B4-BE49-F238E27FC236}">
                  <a16:creationId xmlns:a16="http://schemas.microsoft.com/office/drawing/2014/main" id="{D9D8A9F2-AFAB-4ACA-BD17-5ABA01821B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17"/>
              <a:ext cx="38" cy="41"/>
            </a:xfrm>
            <a:custGeom>
              <a:avLst/>
              <a:gdLst>
                <a:gd name="T0" fmla="*/ 1396 w 1407"/>
                <a:gd name="T1" fmla="*/ 223 h 1502"/>
                <a:gd name="T2" fmla="*/ 1332 w 1407"/>
                <a:gd name="T3" fmla="*/ 159 h 1502"/>
                <a:gd name="T4" fmla="*/ 917 w 1407"/>
                <a:gd name="T5" fmla="*/ 10 h 1502"/>
                <a:gd name="T6" fmla="*/ 906 w 1407"/>
                <a:gd name="T7" fmla="*/ 7 h 1502"/>
                <a:gd name="T8" fmla="*/ 820 w 1407"/>
                <a:gd name="T9" fmla="*/ 22 h 1502"/>
                <a:gd name="T10" fmla="*/ 51 w 1407"/>
                <a:gd name="T11" fmla="*/ 536 h 1502"/>
                <a:gd name="T12" fmla="*/ 51 w 1407"/>
                <a:gd name="T13" fmla="*/ 536 h 1502"/>
                <a:gd name="T14" fmla="*/ 111 w 1407"/>
                <a:gd name="T15" fmla="*/ 626 h 1502"/>
                <a:gd name="T16" fmla="*/ 49 w 1407"/>
                <a:gd name="T17" fmla="*/ 537 h 1502"/>
                <a:gd name="T18" fmla="*/ 4 w 1407"/>
                <a:gd name="T19" fmla="*/ 601 h 1502"/>
                <a:gd name="T20" fmla="*/ 2 w 1407"/>
                <a:gd name="T21" fmla="*/ 645 h 1502"/>
                <a:gd name="T22" fmla="*/ 22 w 1407"/>
                <a:gd name="T23" fmla="*/ 692 h 1502"/>
                <a:gd name="T24" fmla="*/ 585 w 1407"/>
                <a:gd name="T25" fmla="*/ 1458 h 1502"/>
                <a:gd name="T26" fmla="*/ 672 w 1407"/>
                <a:gd name="T27" fmla="*/ 1502 h 1502"/>
                <a:gd name="T28" fmla="*/ 679 w 1407"/>
                <a:gd name="T29" fmla="*/ 1502 h 1502"/>
                <a:gd name="T30" fmla="*/ 767 w 1407"/>
                <a:gd name="T31" fmla="*/ 1446 h 1502"/>
                <a:gd name="T32" fmla="*/ 1390 w 1407"/>
                <a:gd name="T33" fmla="*/ 313 h 1502"/>
                <a:gd name="T34" fmla="*/ 1396 w 1407"/>
                <a:gd name="T35" fmla="*/ 223 h 1502"/>
                <a:gd name="T36" fmla="*/ 659 w 1407"/>
                <a:gd name="T37" fmla="*/ 1193 h 1502"/>
                <a:gd name="T38" fmla="*/ 263 w 1407"/>
                <a:gd name="T39" fmla="*/ 655 h 1502"/>
                <a:gd name="T40" fmla="*/ 895 w 1407"/>
                <a:gd name="T41" fmla="*/ 233 h 1502"/>
                <a:gd name="T42" fmla="*/ 1139 w 1407"/>
                <a:gd name="T43" fmla="*/ 320 h 1502"/>
                <a:gd name="T44" fmla="*/ 659 w 1407"/>
                <a:gd name="T45" fmla="*/ 1193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7" h="1502">
                  <a:moveTo>
                    <a:pt x="1396" y="223"/>
                  </a:moveTo>
                  <a:cubicBezTo>
                    <a:pt x="1385" y="193"/>
                    <a:pt x="1361" y="170"/>
                    <a:pt x="1332" y="159"/>
                  </a:cubicBezTo>
                  <a:lnTo>
                    <a:pt x="917" y="10"/>
                  </a:lnTo>
                  <a:cubicBezTo>
                    <a:pt x="913" y="9"/>
                    <a:pt x="910" y="8"/>
                    <a:pt x="906" y="7"/>
                  </a:cubicBezTo>
                  <a:cubicBezTo>
                    <a:pt x="877" y="0"/>
                    <a:pt x="845" y="5"/>
                    <a:pt x="820" y="22"/>
                  </a:cubicBezTo>
                  <a:lnTo>
                    <a:pt x="51" y="536"/>
                  </a:lnTo>
                  <a:cubicBezTo>
                    <a:pt x="51" y="536"/>
                    <a:pt x="51" y="536"/>
                    <a:pt x="51" y="536"/>
                  </a:cubicBezTo>
                  <a:lnTo>
                    <a:pt x="111" y="626"/>
                  </a:lnTo>
                  <a:lnTo>
                    <a:pt x="49" y="537"/>
                  </a:lnTo>
                  <a:cubicBezTo>
                    <a:pt x="27" y="552"/>
                    <a:pt x="11" y="575"/>
                    <a:pt x="4" y="601"/>
                  </a:cubicBezTo>
                  <a:cubicBezTo>
                    <a:pt x="0" y="616"/>
                    <a:pt x="0" y="631"/>
                    <a:pt x="2" y="645"/>
                  </a:cubicBezTo>
                  <a:cubicBezTo>
                    <a:pt x="5" y="662"/>
                    <a:pt x="12" y="678"/>
                    <a:pt x="22" y="692"/>
                  </a:cubicBezTo>
                  <a:lnTo>
                    <a:pt x="585" y="1458"/>
                  </a:lnTo>
                  <a:cubicBezTo>
                    <a:pt x="605" y="1486"/>
                    <a:pt x="638" y="1502"/>
                    <a:pt x="672" y="1502"/>
                  </a:cubicBezTo>
                  <a:cubicBezTo>
                    <a:pt x="674" y="1502"/>
                    <a:pt x="677" y="1502"/>
                    <a:pt x="679" y="1502"/>
                  </a:cubicBezTo>
                  <a:cubicBezTo>
                    <a:pt x="716" y="1500"/>
                    <a:pt x="749" y="1479"/>
                    <a:pt x="767" y="1446"/>
                  </a:cubicBezTo>
                  <a:lnTo>
                    <a:pt x="1390" y="313"/>
                  </a:lnTo>
                  <a:cubicBezTo>
                    <a:pt x="1405" y="285"/>
                    <a:pt x="1407" y="252"/>
                    <a:pt x="1396" y="223"/>
                  </a:cubicBezTo>
                  <a:close/>
                  <a:moveTo>
                    <a:pt x="659" y="1193"/>
                  </a:moveTo>
                  <a:lnTo>
                    <a:pt x="263" y="655"/>
                  </a:lnTo>
                  <a:lnTo>
                    <a:pt x="895" y="233"/>
                  </a:lnTo>
                  <a:lnTo>
                    <a:pt x="1139" y="320"/>
                  </a:lnTo>
                  <a:lnTo>
                    <a:pt x="659" y="1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Freeform 929">
              <a:extLst>
                <a:ext uri="{FF2B5EF4-FFF2-40B4-BE49-F238E27FC236}">
                  <a16:creationId xmlns:a16="http://schemas.microsoft.com/office/drawing/2014/main" id="{B5BD1499-68E6-460F-B5E2-2FD369DD5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" y="3317"/>
              <a:ext cx="38" cy="41"/>
            </a:xfrm>
            <a:custGeom>
              <a:avLst/>
              <a:gdLst>
                <a:gd name="T0" fmla="*/ 1405 w 1410"/>
                <a:gd name="T1" fmla="*/ 609 h 1502"/>
                <a:gd name="T2" fmla="*/ 1358 w 1410"/>
                <a:gd name="T3" fmla="*/ 538 h 1502"/>
                <a:gd name="T4" fmla="*/ 587 w 1410"/>
                <a:gd name="T5" fmla="*/ 22 h 1502"/>
                <a:gd name="T6" fmla="*/ 503 w 1410"/>
                <a:gd name="T7" fmla="*/ 7 h 1502"/>
                <a:gd name="T8" fmla="*/ 490 w 1410"/>
                <a:gd name="T9" fmla="*/ 10 h 1502"/>
                <a:gd name="T10" fmla="*/ 75 w 1410"/>
                <a:gd name="T11" fmla="*/ 159 h 1502"/>
                <a:gd name="T12" fmla="*/ 11 w 1410"/>
                <a:gd name="T13" fmla="*/ 223 h 1502"/>
                <a:gd name="T14" fmla="*/ 17 w 1410"/>
                <a:gd name="T15" fmla="*/ 313 h 1502"/>
                <a:gd name="T16" fmla="*/ 640 w 1410"/>
                <a:gd name="T17" fmla="*/ 1446 h 1502"/>
                <a:gd name="T18" fmla="*/ 728 w 1410"/>
                <a:gd name="T19" fmla="*/ 1502 h 1502"/>
                <a:gd name="T20" fmla="*/ 735 w 1410"/>
                <a:gd name="T21" fmla="*/ 1502 h 1502"/>
                <a:gd name="T22" fmla="*/ 822 w 1410"/>
                <a:gd name="T23" fmla="*/ 1458 h 1502"/>
                <a:gd name="T24" fmla="*/ 1123 w 1410"/>
                <a:gd name="T25" fmla="*/ 1049 h 1502"/>
                <a:gd name="T26" fmla="*/ 1124 w 1410"/>
                <a:gd name="T27" fmla="*/ 1048 h 1502"/>
                <a:gd name="T28" fmla="*/ 1385 w 1410"/>
                <a:gd name="T29" fmla="*/ 692 h 1502"/>
                <a:gd name="T30" fmla="*/ 1405 w 1410"/>
                <a:gd name="T31" fmla="*/ 609 h 1502"/>
                <a:gd name="T32" fmla="*/ 949 w 1410"/>
                <a:gd name="T33" fmla="*/ 920 h 1502"/>
                <a:gd name="T34" fmla="*/ 948 w 1410"/>
                <a:gd name="T35" fmla="*/ 922 h 1502"/>
                <a:gd name="T36" fmla="*/ 748 w 1410"/>
                <a:gd name="T37" fmla="*/ 1193 h 1502"/>
                <a:gd name="T38" fmla="*/ 268 w 1410"/>
                <a:gd name="T39" fmla="*/ 320 h 1502"/>
                <a:gd name="T40" fmla="*/ 512 w 1410"/>
                <a:gd name="T41" fmla="*/ 233 h 1502"/>
                <a:gd name="T42" fmla="*/ 1144 w 1410"/>
                <a:gd name="T43" fmla="*/ 655 h 1502"/>
                <a:gd name="T44" fmla="*/ 949 w 1410"/>
                <a:gd name="T45" fmla="*/ 920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0" h="1502">
                  <a:moveTo>
                    <a:pt x="1405" y="609"/>
                  </a:moveTo>
                  <a:cubicBezTo>
                    <a:pt x="1400" y="580"/>
                    <a:pt x="1383" y="554"/>
                    <a:pt x="1358" y="538"/>
                  </a:cubicBezTo>
                  <a:lnTo>
                    <a:pt x="587" y="22"/>
                  </a:lnTo>
                  <a:cubicBezTo>
                    <a:pt x="562" y="6"/>
                    <a:pt x="532" y="0"/>
                    <a:pt x="503" y="7"/>
                  </a:cubicBezTo>
                  <a:cubicBezTo>
                    <a:pt x="499" y="8"/>
                    <a:pt x="495" y="9"/>
                    <a:pt x="490" y="10"/>
                  </a:cubicBezTo>
                  <a:lnTo>
                    <a:pt x="75" y="159"/>
                  </a:lnTo>
                  <a:cubicBezTo>
                    <a:pt x="46" y="170"/>
                    <a:pt x="22" y="193"/>
                    <a:pt x="11" y="223"/>
                  </a:cubicBezTo>
                  <a:cubicBezTo>
                    <a:pt x="0" y="252"/>
                    <a:pt x="2" y="285"/>
                    <a:pt x="17" y="313"/>
                  </a:cubicBezTo>
                  <a:lnTo>
                    <a:pt x="640" y="1446"/>
                  </a:lnTo>
                  <a:cubicBezTo>
                    <a:pt x="658" y="1479"/>
                    <a:pt x="691" y="1500"/>
                    <a:pt x="728" y="1502"/>
                  </a:cubicBezTo>
                  <a:cubicBezTo>
                    <a:pt x="730" y="1502"/>
                    <a:pt x="733" y="1502"/>
                    <a:pt x="735" y="1502"/>
                  </a:cubicBezTo>
                  <a:cubicBezTo>
                    <a:pt x="769" y="1502"/>
                    <a:pt x="802" y="1486"/>
                    <a:pt x="822" y="1458"/>
                  </a:cubicBezTo>
                  <a:lnTo>
                    <a:pt x="1123" y="1049"/>
                  </a:lnTo>
                  <a:cubicBezTo>
                    <a:pt x="1123" y="1048"/>
                    <a:pt x="1124" y="1048"/>
                    <a:pt x="1124" y="1048"/>
                  </a:cubicBezTo>
                  <a:lnTo>
                    <a:pt x="1385" y="692"/>
                  </a:lnTo>
                  <a:cubicBezTo>
                    <a:pt x="1403" y="668"/>
                    <a:pt x="1410" y="638"/>
                    <a:pt x="1405" y="609"/>
                  </a:cubicBezTo>
                  <a:close/>
                  <a:moveTo>
                    <a:pt x="949" y="920"/>
                  </a:moveTo>
                  <a:cubicBezTo>
                    <a:pt x="948" y="921"/>
                    <a:pt x="948" y="921"/>
                    <a:pt x="948" y="922"/>
                  </a:cubicBezTo>
                  <a:lnTo>
                    <a:pt x="748" y="1193"/>
                  </a:lnTo>
                  <a:lnTo>
                    <a:pt x="268" y="320"/>
                  </a:lnTo>
                  <a:lnTo>
                    <a:pt x="512" y="233"/>
                  </a:lnTo>
                  <a:lnTo>
                    <a:pt x="1144" y="655"/>
                  </a:lnTo>
                  <a:lnTo>
                    <a:pt x="949" y="9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930">
              <a:extLst>
                <a:ext uri="{FF2B5EF4-FFF2-40B4-BE49-F238E27FC236}">
                  <a16:creationId xmlns:a16="http://schemas.microsoft.com/office/drawing/2014/main" id="{0F01D7BC-7A2E-4D7C-978B-6FBB3D601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21"/>
              <a:ext cx="90" cy="64"/>
            </a:xfrm>
            <a:custGeom>
              <a:avLst/>
              <a:gdLst>
                <a:gd name="T0" fmla="*/ 3311 w 3330"/>
                <a:gd name="T1" fmla="*/ 1926 h 2386"/>
                <a:gd name="T2" fmla="*/ 3171 w 3330"/>
                <a:gd name="T3" fmla="*/ 1083 h 2386"/>
                <a:gd name="T4" fmla="*/ 2689 w 3330"/>
                <a:gd name="T5" fmla="*/ 504 h 2386"/>
                <a:gd name="T6" fmla="*/ 1339 w 3330"/>
                <a:gd name="T7" fmla="*/ 15 h 2386"/>
                <a:gd name="T8" fmla="*/ 1221 w 3330"/>
                <a:gd name="T9" fmla="*/ 45 h 2386"/>
                <a:gd name="T10" fmla="*/ 1205 w 3330"/>
                <a:gd name="T11" fmla="*/ 165 h 2386"/>
                <a:gd name="T12" fmla="*/ 1487 w 3330"/>
                <a:gd name="T13" fmla="*/ 731 h 2386"/>
                <a:gd name="T14" fmla="*/ 1210 w 3330"/>
                <a:gd name="T15" fmla="*/ 735 h 2386"/>
                <a:gd name="T16" fmla="*/ 1119 w 3330"/>
                <a:gd name="T17" fmla="*/ 788 h 2386"/>
                <a:gd name="T18" fmla="*/ 1116 w 3330"/>
                <a:gd name="T19" fmla="*/ 893 h 2386"/>
                <a:gd name="T20" fmla="*/ 1230 w 3330"/>
                <a:gd name="T21" fmla="*/ 1110 h 2386"/>
                <a:gd name="T22" fmla="*/ 68 w 3330"/>
                <a:gd name="T23" fmla="*/ 2172 h 2386"/>
                <a:gd name="T24" fmla="*/ 65 w 3330"/>
                <a:gd name="T25" fmla="*/ 2176 h 2386"/>
                <a:gd name="T26" fmla="*/ 41 w 3330"/>
                <a:gd name="T27" fmla="*/ 2200 h 2386"/>
                <a:gd name="T28" fmla="*/ 23 w 3330"/>
                <a:gd name="T29" fmla="*/ 2328 h 2386"/>
                <a:gd name="T30" fmla="*/ 23 w 3330"/>
                <a:gd name="T31" fmla="*/ 2330 h 2386"/>
                <a:gd name="T32" fmla="*/ 118 w 3330"/>
                <a:gd name="T33" fmla="*/ 2386 h 2386"/>
                <a:gd name="T34" fmla="*/ 2921 w 3330"/>
                <a:gd name="T35" fmla="*/ 2386 h 2386"/>
                <a:gd name="T36" fmla="*/ 3222 w 3330"/>
                <a:gd name="T37" fmla="*/ 2246 h 2386"/>
                <a:gd name="T38" fmla="*/ 3311 w 3330"/>
                <a:gd name="T39" fmla="*/ 1926 h 2386"/>
                <a:gd name="T40" fmla="*/ 3057 w 3330"/>
                <a:gd name="T41" fmla="*/ 2106 h 2386"/>
                <a:gd name="T42" fmla="*/ 2921 w 3330"/>
                <a:gd name="T43" fmla="*/ 2170 h 2386"/>
                <a:gd name="T44" fmla="*/ 392 w 3330"/>
                <a:gd name="T45" fmla="*/ 2170 h 2386"/>
                <a:gd name="T46" fmla="*/ 1437 w 3330"/>
                <a:gd name="T47" fmla="*/ 1214 h 2386"/>
                <a:gd name="T48" fmla="*/ 1460 w 3330"/>
                <a:gd name="T49" fmla="*/ 1083 h 2386"/>
                <a:gd name="T50" fmla="*/ 1390 w 3330"/>
                <a:gd name="T51" fmla="*/ 949 h 2386"/>
                <a:gd name="T52" fmla="*/ 1662 w 3330"/>
                <a:gd name="T53" fmla="*/ 945 h 2386"/>
                <a:gd name="T54" fmla="*/ 1753 w 3330"/>
                <a:gd name="T55" fmla="*/ 893 h 2386"/>
                <a:gd name="T56" fmla="*/ 1758 w 3330"/>
                <a:gd name="T57" fmla="*/ 788 h 2386"/>
                <a:gd name="T58" fmla="*/ 1520 w 3330"/>
                <a:gd name="T59" fmla="*/ 311 h 2386"/>
                <a:gd name="T60" fmla="*/ 2616 w 3330"/>
                <a:gd name="T61" fmla="*/ 707 h 2386"/>
                <a:gd name="T62" fmla="*/ 2958 w 3330"/>
                <a:gd name="T63" fmla="*/ 1118 h 2386"/>
                <a:gd name="T64" fmla="*/ 3097 w 3330"/>
                <a:gd name="T65" fmla="*/ 1961 h 2386"/>
                <a:gd name="T66" fmla="*/ 3097 w 3330"/>
                <a:gd name="T67" fmla="*/ 1961 h 2386"/>
                <a:gd name="T68" fmla="*/ 3057 w 3330"/>
                <a:gd name="T69" fmla="*/ 2106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0" h="2386">
                  <a:moveTo>
                    <a:pt x="3311" y="1926"/>
                  </a:moveTo>
                  <a:lnTo>
                    <a:pt x="3171" y="1083"/>
                  </a:lnTo>
                  <a:cubicBezTo>
                    <a:pt x="3127" y="817"/>
                    <a:pt x="2942" y="595"/>
                    <a:pt x="2689" y="504"/>
                  </a:cubicBezTo>
                  <a:lnTo>
                    <a:pt x="1339" y="15"/>
                  </a:lnTo>
                  <a:cubicBezTo>
                    <a:pt x="1297" y="0"/>
                    <a:pt x="1251" y="12"/>
                    <a:pt x="1221" y="45"/>
                  </a:cubicBezTo>
                  <a:cubicBezTo>
                    <a:pt x="1192" y="78"/>
                    <a:pt x="1185" y="126"/>
                    <a:pt x="1205" y="165"/>
                  </a:cubicBezTo>
                  <a:lnTo>
                    <a:pt x="1487" y="731"/>
                  </a:lnTo>
                  <a:lnTo>
                    <a:pt x="1210" y="735"/>
                  </a:lnTo>
                  <a:cubicBezTo>
                    <a:pt x="1173" y="736"/>
                    <a:pt x="1138" y="756"/>
                    <a:pt x="1119" y="788"/>
                  </a:cubicBezTo>
                  <a:cubicBezTo>
                    <a:pt x="1100" y="820"/>
                    <a:pt x="1099" y="860"/>
                    <a:pt x="1116" y="893"/>
                  </a:cubicBezTo>
                  <a:lnTo>
                    <a:pt x="1230" y="1110"/>
                  </a:lnTo>
                  <a:lnTo>
                    <a:pt x="68" y="2172"/>
                  </a:lnTo>
                  <a:cubicBezTo>
                    <a:pt x="67" y="2174"/>
                    <a:pt x="66" y="2175"/>
                    <a:pt x="65" y="2176"/>
                  </a:cubicBezTo>
                  <a:lnTo>
                    <a:pt x="41" y="2200"/>
                  </a:lnTo>
                  <a:cubicBezTo>
                    <a:pt x="7" y="2234"/>
                    <a:pt x="0" y="2286"/>
                    <a:pt x="23" y="2328"/>
                  </a:cubicBezTo>
                  <a:lnTo>
                    <a:pt x="23" y="2330"/>
                  </a:lnTo>
                  <a:cubicBezTo>
                    <a:pt x="42" y="2364"/>
                    <a:pt x="79" y="2386"/>
                    <a:pt x="118" y="2386"/>
                  </a:cubicBezTo>
                  <a:lnTo>
                    <a:pt x="2921" y="2386"/>
                  </a:lnTo>
                  <a:cubicBezTo>
                    <a:pt x="3037" y="2386"/>
                    <a:pt x="3147" y="2335"/>
                    <a:pt x="3222" y="2246"/>
                  </a:cubicBezTo>
                  <a:cubicBezTo>
                    <a:pt x="3297" y="2158"/>
                    <a:pt x="3330" y="2041"/>
                    <a:pt x="3311" y="1926"/>
                  </a:cubicBezTo>
                  <a:close/>
                  <a:moveTo>
                    <a:pt x="3057" y="2106"/>
                  </a:moveTo>
                  <a:cubicBezTo>
                    <a:pt x="3023" y="2147"/>
                    <a:pt x="2973" y="2170"/>
                    <a:pt x="2921" y="2170"/>
                  </a:cubicBezTo>
                  <a:lnTo>
                    <a:pt x="392" y="2170"/>
                  </a:lnTo>
                  <a:lnTo>
                    <a:pt x="1437" y="1214"/>
                  </a:lnTo>
                  <a:cubicBezTo>
                    <a:pt x="1474" y="1180"/>
                    <a:pt x="1483" y="1127"/>
                    <a:pt x="1460" y="1083"/>
                  </a:cubicBezTo>
                  <a:lnTo>
                    <a:pt x="1390" y="949"/>
                  </a:lnTo>
                  <a:lnTo>
                    <a:pt x="1662" y="945"/>
                  </a:lnTo>
                  <a:cubicBezTo>
                    <a:pt x="1700" y="944"/>
                    <a:pt x="1734" y="924"/>
                    <a:pt x="1753" y="893"/>
                  </a:cubicBezTo>
                  <a:cubicBezTo>
                    <a:pt x="1773" y="861"/>
                    <a:pt x="1774" y="821"/>
                    <a:pt x="1758" y="788"/>
                  </a:cubicBezTo>
                  <a:lnTo>
                    <a:pt x="1520" y="311"/>
                  </a:lnTo>
                  <a:lnTo>
                    <a:pt x="2616" y="707"/>
                  </a:lnTo>
                  <a:cubicBezTo>
                    <a:pt x="2795" y="772"/>
                    <a:pt x="2926" y="930"/>
                    <a:pt x="2958" y="1118"/>
                  </a:cubicBezTo>
                  <a:lnTo>
                    <a:pt x="3097" y="1961"/>
                  </a:lnTo>
                  <a:lnTo>
                    <a:pt x="3097" y="1961"/>
                  </a:lnTo>
                  <a:cubicBezTo>
                    <a:pt x="3106" y="2013"/>
                    <a:pt x="3091" y="2066"/>
                    <a:pt x="3057" y="2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Freeform 931">
              <a:extLst>
                <a:ext uri="{FF2B5EF4-FFF2-40B4-BE49-F238E27FC236}">
                  <a16:creationId xmlns:a16="http://schemas.microsoft.com/office/drawing/2014/main" id="{FF0D9277-38FB-4900-9B7D-9024F6FCE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2 w 236"/>
                <a:gd name="T1" fmla="*/ 40 h 228"/>
                <a:gd name="T2" fmla="*/ 191 w 236"/>
                <a:gd name="T3" fmla="*/ 38 h 228"/>
                <a:gd name="T4" fmla="*/ 41 w 236"/>
                <a:gd name="T5" fmla="*/ 42 h 228"/>
                <a:gd name="T6" fmla="*/ 40 w 236"/>
                <a:gd name="T7" fmla="*/ 43 h 228"/>
                <a:gd name="T8" fmla="*/ 17 w 236"/>
                <a:gd name="T9" fmla="*/ 161 h 228"/>
                <a:gd name="T10" fmla="*/ 117 w 236"/>
                <a:gd name="T11" fmla="*/ 228 h 228"/>
                <a:gd name="T12" fmla="*/ 119 w 236"/>
                <a:gd name="T13" fmla="*/ 228 h 228"/>
                <a:gd name="T14" fmla="*/ 220 w 236"/>
                <a:gd name="T15" fmla="*/ 159 h 228"/>
                <a:gd name="T16" fmla="*/ 192 w 236"/>
                <a:gd name="T17" fmla="*/ 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28">
                  <a:moveTo>
                    <a:pt x="192" y="40"/>
                  </a:moveTo>
                  <a:lnTo>
                    <a:pt x="191" y="38"/>
                  </a:lnTo>
                  <a:cubicBezTo>
                    <a:pt x="148" y="0"/>
                    <a:pt x="82" y="1"/>
                    <a:pt x="41" y="42"/>
                  </a:cubicBezTo>
                  <a:lnTo>
                    <a:pt x="40" y="43"/>
                  </a:lnTo>
                  <a:cubicBezTo>
                    <a:pt x="9" y="74"/>
                    <a:pt x="0" y="121"/>
                    <a:pt x="17" y="161"/>
                  </a:cubicBezTo>
                  <a:cubicBezTo>
                    <a:pt x="34" y="202"/>
                    <a:pt x="73" y="228"/>
                    <a:pt x="117" y="228"/>
                  </a:cubicBezTo>
                  <a:lnTo>
                    <a:pt x="119" y="228"/>
                  </a:lnTo>
                  <a:cubicBezTo>
                    <a:pt x="164" y="228"/>
                    <a:pt x="204" y="200"/>
                    <a:pt x="220" y="159"/>
                  </a:cubicBezTo>
                  <a:cubicBezTo>
                    <a:pt x="236" y="117"/>
                    <a:pt x="225" y="70"/>
                    <a:pt x="192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Freeform 932">
              <a:extLst>
                <a:ext uri="{FF2B5EF4-FFF2-40B4-BE49-F238E27FC236}">
                  <a16:creationId xmlns:a16="http://schemas.microsoft.com/office/drawing/2014/main" id="{8FFCEE4E-B37B-4CF3-90FA-1B2272DB7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1 w 238"/>
                <a:gd name="T1" fmla="*/ 31 h 222"/>
                <a:gd name="T2" fmla="*/ 100 w 238"/>
                <a:gd name="T3" fmla="*/ 5 h 222"/>
                <a:gd name="T4" fmla="*/ 23 w 238"/>
                <a:gd name="T5" fmla="*/ 60 h 222"/>
                <a:gd name="T6" fmla="*/ 23 w 238"/>
                <a:gd name="T7" fmla="*/ 61 h 222"/>
                <a:gd name="T8" fmla="*/ 40 w 238"/>
                <a:gd name="T9" fmla="*/ 188 h 222"/>
                <a:gd name="T10" fmla="*/ 40 w 238"/>
                <a:gd name="T11" fmla="*/ 189 h 222"/>
                <a:gd name="T12" fmla="*/ 118 w 238"/>
                <a:gd name="T13" fmla="*/ 222 h 222"/>
                <a:gd name="T14" fmla="*/ 191 w 238"/>
                <a:gd name="T15" fmla="*/ 194 h 222"/>
                <a:gd name="T16" fmla="*/ 192 w 238"/>
                <a:gd name="T17" fmla="*/ 193 h 222"/>
                <a:gd name="T18" fmla="*/ 216 w 238"/>
                <a:gd name="T19" fmla="*/ 161 h 222"/>
                <a:gd name="T20" fmla="*/ 191 w 238"/>
                <a:gd name="T21" fmla="*/ 3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222">
                  <a:moveTo>
                    <a:pt x="191" y="31"/>
                  </a:moveTo>
                  <a:cubicBezTo>
                    <a:pt x="166" y="9"/>
                    <a:pt x="133" y="0"/>
                    <a:pt x="100" y="5"/>
                  </a:cubicBezTo>
                  <a:cubicBezTo>
                    <a:pt x="68" y="11"/>
                    <a:pt x="39" y="31"/>
                    <a:pt x="23" y="60"/>
                  </a:cubicBezTo>
                  <a:lnTo>
                    <a:pt x="23" y="61"/>
                  </a:lnTo>
                  <a:cubicBezTo>
                    <a:pt x="0" y="103"/>
                    <a:pt x="7" y="154"/>
                    <a:pt x="40" y="188"/>
                  </a:cubicBezTo>
                  <a:lnTo>
                    <a:pt x="40" y="189"/>
                  </a:lnTo>
                  <a:cubicBezTo>
                    <a:pt x="61" y="211"/>
                    <a:pt x="90" y="222"/>
                    <a:pt x="118" y="222"/>
                  </a:cubicBezTo>
                  <a:cubicBezTo>
                    <a:pt x="144" y="222"/>
                    <a:pt x="170" y="212"/>
                    <a:pt x="191" y="194"/>
                  </a:cubicBezTo>
                  <a:lnTo>
                    <a:pt x="192" y="193"/>
                  </a:lnTo>
                  <a:cubicBezTo>
                    <a:pt x="202" y="184"/>
                    <a:pt x="210" y="173"/>
                    <a:pt x="216" y="161"/>
                  </a:cubicBezTo>
                  <a:cubicBezTo>
                    <a:pt x="238" y="117"/>
                    <a:pt x="227" y="64"/>
                    <a:pt x="19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933">
              <a:extLst>
                <a:ext uri="{FF2B5EF4-FFF2-40B4-BE49-F238E27FC236}">
                  <a16:creationId xmlns:a16="http://schemas.microsoft.com/office/drawing/2014/main" id="{84F57A90-32ED-457E-AFDC-4B1E2B7C91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" y="3321"/>
              <a:ext cx="89" cy="64"/>
            </a:xfrm>
            <a:custGeom>
              <a:avLst/>
              <a:gdLst>
                <a:gd name="T0" fmla="*/ 3290 w 3331"/>
                <a:gd name="T1" fmla="*/ 2201 h 2386"/>
                <a:gd name="T2" fmla="*/ 3290 w 3331"/>
                <a:gd name="T3" fmla="*/ 2201 h 2386"/>
                <a:gd name="T4" fmla="*/ 3289 w 3331"/>
                <a:gd name="T5" fmla="*/ 2200 h 2386"/>
                <a:gd name="T6" fmla="*/ 3265 w 3331"/>
                <a:gd name="T7" fmla="*/ 2176 h 2386"/>
                <a:gd name="T8" fmla="*/ 3261 w 3331"/>
                <a:gd name="T9" fmla="*/ 2172 h 2386"/>
                <a:gd name="T10" fmla="*/ 2100 w 3331"/>
                <a:gd name="T11" fmla="*/ 1110 h 2386"/>
                <a:gd name="T12" fmla="*/ 2214 w 3331"/>
                <a:gd name="T13" fmla="*/ 893 h 2386"/>
                <a:gd name="T14" fmla="*/ 2211 w 3331"/>
                <a:gd name="T15" fmla="*/ 788 h 2386"/>
                <a:gd name="T16" fmla="*/ 2120 w 3331"/>
                <a:gd name="T17" fmla="*/ 735 h 2386"/>
                <a:gd name="T18" fmla="*/ 1843 w 3331"/>
                <a:gd name="T19" fmla="*/ 731 h 2386"/>
                <a:gd name="T20" fmla="*/ 2125 w 3331"/>
                <a:gd name="T21" fmla="*/ 165 h 2386"/>
                <a:gd name="T22" fmla="*/ 2109 w 3331"/>
                <a:gd name="T23" fmla="*/ 45 h 2386"/>
                <a:gd name="T24" fmla="*/ 1991 w 3331"/>
                <a:gd name="T25" fmla="*/ 15 h 2386"/>
                <a:gd name="T26" fmla="*/ 641 w 3331"/>
                <a:gd name="T27" fmla="*/ 504 h 2386"/>
                <a:gd name="T28" fmla="*/ 159 w 3331"/>
                <a:gd name="T29" fmla="*/ 1083 h 2386"/>
                <a:gd name="T30" fmla="*/ 19 w 3331"/>
                <a:gd name="T31" fmla="*/ 1926 h 2386"/>
                <a:gd name="T32" fmla="*/ 108 w 3331"/>
                <a:gd name="T33" fmla="*/ 2246 h 2386"/>
                <a:gd name="T34" fmla="*/ 409 w 3331"/>
                <a:gd name="T35" fmla="*/ 2386 h 2386"/>
                <a:gd name="T36" fmla="*/ 3214 w 3331"/>
                <a:gd name="T37" fmla="*/ 2386 h 2386"/>
                <a:gd name="T38" fmla="*/ 3314 w 3331"/>
                <a:gd name="T39" fmla="*/ 2319 h 2386"/>
                <a:gd name="T40" fmla="*/ 3290 w 3331"/>
                <a:gd name="T41" fmla="*/ 2201 h 2386"/>
                <a:gd name="T42" fmla="*/ 409 w 3331"/>
                <a:gd name="T43" fmla="*/ 2170 h 2386"/>
                <a:gd name="T44" fmla="*/ 273 w 3331"/>
                <a:gd name="T45" fmla="*/ 2106 h 2386"/>
                <a:gd name="T46" fmla="*/ 233 w 3331"/>
                <a:gd name="T47" fmla="*/ 1961 h 2386"/>
                <a:gd name="T48" fmla="*/ 372 w 3331"/>
                <a:gd name="T49" fmla="*/ 1118 h 2386"/>
                <a:gd name="T50" fmla="*/ 714 w 3331"/>
                <a:gd name="T51" fmla="*/ 707 h 2386"/>
                <a:gd name="T52" fmla="*/ 1810 w 3331"/>
                <a:gd name="T53" fmla="*/ 311 h 2386"/>
                <a:gd name="T54" fmla="*/ 1572 w 3331"/>
                <a:gd name="T55" fmla="*/ 788 h 2386"/>
                <a:gd name="T56" fmla="*/ 1577 w 3331"/>
                <a:gd name="T57" fmla="*/ 893 h 2386"/>
                <a:gd name="T58" fmla="*/ 1668 w 3331"/>
                <a:gd name="T59" fmla="*/ 944 h 2386"/>
                <a:gd name="T60" fmla="*/ 1940 w 3331"/>
                <a:gd name="T61" fmla="*/ 949 h 2386"/>
                <a:gd name="T62" fmla="*/ 1870 w 3331"/>
                <a:gd name="T63" fmla="*/ 1083 h 2386"/>
                <a:gd name="T64" fmla="*/ 1893 w 3331"/>
                <a:gd name="T65" fmla="*/ 1214 h 2386"/>
                <a:gd name="T66" fmla="*/ 2938 w 3331"/>
                <a:gd name="T67" fmla="*/ 2170 h 2386"/>
                <a:gd name="T68" fmla="*/ 409 w 3331"/>
                <a:gd name="T69" fmla="*/ 217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1" h="2386">
                  <a:moveTo>
                    <a:pt x="3290" y="2201"/>
                  </a:moveTo>
                  <a:lnTo>
                    <a:pt x="3290" y="2201"/>
                  </a:lnTo>
                  <a:lnTo>
                    <a:pt x="3289" y="2200"/>
                  </a:lnTo>
                  <a:lnTo>
                    <a:pt x="3265" y="2176"/>
                  </a:lnTo>
                  <a:cubicBezTo>
                    <a:pt x="3264" y="2175"/>
                    <a:pt x="3263" y="2174"/>
                    <a:pt x="3261" y="2172"/>
                  </a:cubicBezTo>
                  <a:lnTo>
                    <a:pt x="2100" y="1110"/>
                  </a:lnTo>
                  <a:lnTo>
                    <a:pt x="2214" y="893"/>
                  </a:lnTo>
                  <a:cubicBezTo>
                    <a:pt x="2231" y="860"/>
                    <a:pt x="2230" y="820"/>
                    <a:pt x="2211" y="788"/>
                  </a:cubicBezTo>
                  <a:cubicBezTo>
                    <a:pt x="2192" y="756"/>
                    <a:pt x="2157" y="736"/>
                    <a:pt x="2120" y="735"/>
                  </a:cubicBezTo>
                  <a:lnTo>
                    <a:pt x="1843" y="731"/>
                  </a:lnTo>
                  <a:lnTo>
                    <a:pt x="2125" y="165"/>
                  </a:lnTo>
                  <a:cubicBezTo>
                    <a:pt x="2145" y="126"/>
                    <a:pt x="2138" y="78"/>
                    <a:pt x="2109" y="45"/>
                  </a:cubicBezTo>
                  <a:cubicBezTo>
                    <a:pt x="2079" y="12"/>
                    <a:pt x="2033" y="0"/>
                    <a:pt x="1991" y="15"/>
                  </a:cubicBezTo>
                  <a:lnTo>
                    <a:pt x="641" y="504"/>
                  </a:lnTo>
                  <a:cubicBezTo>
                    <a:pt x="388" y="595"/>
                    <a:pt x="203" y="817"/>
                    <a:pt x="159" y="1083"/>
                  </a:cubicBezTo>
                  <a:lnTo>
                    <a:pt x="19" y="1926"/>
                  </a:lnTo>
                  <a:cubicBezTo>
                    <a:pt x="0" y="2041"/>
                    <a:pt x="33" y="2158"/>
                    <a:pt x="108" y="2246"/>
                  </a:cubicBezTo>
                  <a:cubicBezTo>
                    <a:pt x="183" y="2335"/>
                    <a:pt x="293" y="2386"/>
                    <a:pt x="409" y="2386"/>
                  </a:cubicBezTo>
                  <a:lnTo>
                    <a:pt x="3214" y="2386"/>
                  </a:lnTo>
                  <a:cubicBezTo>
                    <a:pt x="3258" y="2386"/>
                    <a:pt x="3297" y="2360"/>
                    <a:pt x="3314" y="2319"/>
                  </a:cubicBezTo>
                  <a:cubicBezTo>
                    <a:pt x="3331" y="2279"/>
                    <a:pt x="3321" y="2232"/>
                    <a:pt x="3290" y="2201"/>
                  </a:cubicBezTo>
                  <a:close/>
                  <a:moveTo>
                    <a:pt x="409" y="2170"/>
                  </a:moveTo>
                  <a:cubicBezTo>
                    <a:pt x="357" y="2170"/>
                    <a:pt x="307" y="2147"/>
                    <a:pt x="273" y="2106"/>
                  </a:cubicBezTo>
                  <a:cubicBezTo>
                    <a:pt x="239" y="2066"/>
                    <a:pt x="224" y="2013"/>
                    <a:pt x="233" y="1961"/>
                  </a:cubicBezTo>
                  <a:lnTo>
                    <a:pt x="372" y="1118"/>
                  </a:lnTo>
                  <a:cubicBezTo>
                    <a:pt x="404" y="930"/>
                    <a:pt x="535" y="772"/>
                    <a:pt x="714" y="707"/>
                  </a:cubicBezTo>
                  <a:lnTo>
                    <a:pt x="1810" y="311"/>
                  </a:lnTo>
                  <a:lnTo>
                    <a:pt x="1572" y="788"/>
                  </a:lnTo>
                  <a:cubicBezTo>
                    <a:pt x="1556" y="821"/>
                    <a:pt x="1558" y="861"/>
                    <a:pt x="1577" y="893"/>
                  </a:cubicBezTo>
                  <a:cubicBezTo>
                    <a:pt x="1596" y="924"/>
                    <a:pt x="1630" y="944"/>
                    <a:pt x="1668" y="944"/>
                  </a:cubicBezTo>
                  <a:lnTo>
                    <a:pt x="1940" y="949"/>
                  </a:lnTo>
                  <a:lnTo>
                    <a:pt x="1870" y="1083"/>
                  </a:lnTo>
                  <a:cubicBezTo>
                    <a:pt x="1847" y="1127"/>
                    <a:pt x="1856" y="1180"/>
                    <a:pt x="1893" y="1214"/>
                  </a:cubicBezTo>
                  <a:lnTo>
                    <a:pt x="2938" y="2170"/>
                  </a:lnTo>
                  <a:lnTo>
                    <a:pt x="409" y="21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Freeform 934">
              <a:extLst>
                <a:ext uri="{FF2B5EF4-FFF2-40B4-BE49-F238E27FC236}">
                  <a16:creationId xmlns:a16="http://schemas.microsoft.com/office/drawing/2014/main" id="{2528BA47-051B-47BF-A610-99A7A9093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" y="3331"/>
              <a:ext cx="20" cy="54"/>
            </a:xfrm>
            <a:custGeom>
              <a:avLst/>
              <a:gdLst>
                <a:gd name="T0" fmla="*/ 745 w 753"/>
                <a:gd name="T1" fmla="*/ 501 h 2015"/>
                <a:gd name="T2" fmla="*/ 728 w 753"/>
                <a:gd name="T3" fmla="*/ 411 h 2015"/>
                <a:gd name="T4" fmla="*/ 464 w 753"/>
                <a:gd name="T5" fmla="*/ 53 h 2015"/>
                <a:gd name="T6" fmla="*/ 343 w 753"/>
                <a:gd name="T7" fmla="*/ 14 h 2015"/>
                <a:gd name="T8" fmla="*/ 286 w 753"/>
                <a:gd name="T9" fmla="*/ 58 h 2015"/>
                <a:gd name="T10" fmla="*/ 28 w 753"/>
                <a:gd name="T11" fmla="*/ 409 h 2015"/>
                <a:gd name="T12" fmla="*/ 18 w 753"/>
                <a:gd name="T13" fmla="*/ 425 h 2015"/>
                <a:gd name="T14" fmla="*/ 26 w 753"/>
                <a:gd name="T15" fmla="*/ 535 h 2015"/>
                <a:gd name="T16" fmla="*/ 136 w 753"/>
                <a:gd name="T17" fmla="*/ 693 h 2015"/>
                <a:gd name="T18" fmla="*/ 19 w 753"/>
                <a:gd name="T19" fmla="*/ 1433 h 2015"/>
                <a:gd name="T20" fmla="*/ 31 w 753"/>
                <a:gd name="T21" fmla="*/ 1502 h 2015"/>
                <a:gd name="T22" fmla="*/ 282 w 753"/>
                <a:gd name="T23" fmla="*/ 1959 h 2015"/>
                <a:gd name="T24" fmla="*/ 377 w 753"/>
                <a:gd name="T25" fmla="*/ 2015 h 2015"/>
                <a:gd name="T26" fmla="*/ 472 w 753"/>
                <a:gd name="T27" fmla="*/ 1959 h 2015"/>
                <a:gd name="T28" fmla="*/ 725 w 753"/>
                <a:gd name="T29" fmla="*/ 1498 h 2015"/>
                <a:gd name="T30" fmla="*/ 738 w 753"/>
                <a:gd name="T31" fmla="*/ 1446 h 2015"/>
                <a:gd name="T32" fmla="*/ 738 w 753"/>
                <a:gd name="T33" fmla="*/ 1446 h 2015"/>
                <a:gd name="T34" fmla="*/ 737 w 753"/>
                <a:gd name="T35" fmla="*/ 1429 h 2015"/>
                <a:gd name="T36" fmla="*/ 620 w 753"/>
                <a:gd name="T37" fmla="*/ 693 h 2015"/>
                <a:gd name="T38" fmla="*/ 729 w 753"/>
                <a:gd name="T39" fmla="*/ 537 h 2015"/>
                <a:gd name="T40" fmla="*/ 745 w 753"/>
                <a:gd name="T41" fmla="*/ 501 h 2015"/>
                <a:gd name="T42" fmla="*/ 377 w 753"/>
                <a:gd name="T43" fmla="*/ 1682 h 2015"/>
                <a:gd name="T44" fmla="*/ 238 w 753"/>
                <a:gd name="T45" fmla="*/ 1430 h 2015"/>
                <a:gd name="T46" fmla="*/ 357 w 753"/>
                <a:gd name="T47" fmla="*/ 684 h 2015"/>
                <a:gd name="T48" fmla="*/ 339 w 753"/>
                <a:gd name="T49" fmla="*/ 606 h 2015"/>
                <a:gd name="T50" fmla="*/ 248 w 753"/>
                <a:gd name="T51" fmla="*/ 475 h 2015"/>
                <a:gd name="T52" fmla="*/ 377 w 753"/>
                <a:gd name="T53" fmla="*/ 300 h 2015"/>
                <a:gd name="T54" fmla="*/ 507 w 753"/>
                <a:gd name="T55" fmla="*/ 477 h 2015"/>
                <a:gd name="T56" fmla="*/ 418 w 753"/>
                <a:gd name="T57" fmla="*/ 606 h 2015"/>
                <a:gd name="T58" fmla="*/ 400 w 753"/>
                <a:gd name="T59" fmla="*/ 684 h 2015"/>
                <a:gd name="T60" fmla="*/ 517 w 753"/>
                <a:gd name="T61" fmla="*/ 1427 h 2015"/>
                <a:gd name="T62" fmla="*/ 377 w 753"/>
                <a:gd name="T63" fmla="*/ 1682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3" h="2015">
                  <a:moveTo>
                    <a:pt x="745" y="501"/>
                  </a:moveTo>
                  <a:cubicBezTo>
                    <a:pt x="753" y="470"/>
                    <a:pt x="747" y="437"/>
                    <a:pt x="728" y="411"/>
                  </a:cubicBezTo>
                  <a:lnTo>
                    <a:pt x="464" y="53"/>
                  </a:lnTo>
                  <a:cubicBezTo>
                    <a:pt x="437" y="15"/>
                    <a:pt x="388" y="0"/>
                    <a:pt x="343" y="14"/>
                  </a:cubicBezTo>
                  <a:cubicBezTo>
                    <a:pt x="319" y="22"/>
                    <a:pt x="300" y="38"/>
                    <a:pt x="286" y="58"/>
                  </a:cubicBezTo>
                  <a:lnTo>
                    <a:pt x="28" y="409"/>
                  </a:lnTo>
                  <a:cubicBezTo>
                    <a:pt x="24" y="414"/>
                    <a:pt x="21" y="420"/>
                    <a:pt x="18" y="425"/>
                  </a:cubicBezTo>
                  <a:cubicBezTo>
                    <a:pt x="0" y="461"/>
                    <a:pt x="3" y="503"/>
                    <a:pt x="26" y="535"/>
                  </a:cubicBezTo>
                  <a:lnTo>
                    <a:pt x="136" y="693"/>
                  </a:lnTo>
                  <a:lnTo>
                    <a:pt x="19" y="1433"/>
                  </a:lnTo>
                  <a:cubicBezTo>
                    <a:pt x="15" y="1456"/>
                    <a:pt x="19" y="1481"/>
                    <a:pt x="31" y="1502"/>
                  </a:cubicBezTo>
                  <a:lnTo>
                    <a:pt x="282" y="1959"/>
                  </a:lnTo>
                  <a:cubicBezTo>
                    <a:pt x="301" y="1993"/>
                    <a:pt x="338" y="2015"/>
                    <a:pt x="377" y="2015"/>
                  </a:cubicBezTo>
                  <a:cubicBezTo>
                    <a:pt x="416" y="2015"/>
                    <a:pt x="453" y="1993"/>
                    <a:pt x="472" y="1959"/>
                  </a:cubicBezTo>
                  <a:lnTo>
                    <a:pt x="725" y="1498"/>
                  </a:lnTo>
                  <a:cubicBezTo>
                    <a:pt x="734" y="1482"/>
                    <a:pt x="738" y="1465"/>
                    <a:pt x="738" y="1446"/>
                  </a:cubicBezTo>
                  <a:lnTo>
                    <a:pt x="738" y="1446"/>
                  </a:lnTo>
                  <a:cubicBezTo>
                    <a:pt x="738" y="1441"/>
                    <a:pt x="738" y="1435"/>
                    <a:pt x="737" y="1429"/>
                  </a:cubicBezTo>
                  <a:lnTo>
                    <a:pt x="620" y="693"/>
                  </a:lnTo>
                  <a:lnTo>
                    <a:pt x="729" y="537"/>
                  </a:lnTo>
                  <a:cubicBezTo>
                    <a:pt x="737" y="526"/>
                    <a:pt x="742" y="514"/>
                    <a:pt x="745" y="501"/>
                  </a:cubicBezTo>
                  <a:close/>
                  <a:moveTo>
                    <a:pt x="377" y="1682"/>
                  </a:moveTo>
                  <a:lnTo>
                    <a:pt x="238" y="1430"/>
                  </a:lnTo>
                  <a:lnTo>
                    <a:pt x="357" y="684"/>
                  </a:lnTo>
                  <a:cubicBezTo>
                    <a:pt x="361" y="657"/>
                    <a:pt x="355" y="629"/>
                    <a:pt x="339" y="606"/>
                  </a:cubicBezTo>
                  <a:lnTo>
                    <a:pt x="248" y="475"/>
                  </a:lnTo>
                  <a:lnTo>
                    <a:pt x="377" y="300"/>
                  </a:lnTo>
                  <a:lnTo>
                    <a:pt x="507" y="477"/>
                  </a:lnTo>
                  <a:lnTo>
                    <a:pt x="418" y="606"/>
                  </a:lnTo>
                  <a:cubicBezTo>
                    <a:pt x="402" y="629"/>
                    <a:pt x="395" y="657"/>
                    <a:pt x="400" y="684"/>
                  </a:cubicBezTo>
                  <a:lnTo>
                    <a:pt x="517" y="1427"/>
                  </a:lnTo>
                  <a:lnTo>
                    <a:pt x="377" y="168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36FBEE-DB1F-45AE-AA34-DA2244479B9E}"/>
              </a:ext>
            </a:extLst>
          </p:cNvPr>
          <p:cNvCxnSpPr>
            <a:stCxn id="153" idx="6"/>
            <a:endCxn id="210" idx="2"/>
          </p:cNvCxnSpPr>
          <p:nvPr/>
        </p:nvCxnSpPr>
        <p:spPr>
          <a:xfrm>
            <a:off x="3070248" y="5012615"/>
            <a:ext cx="25436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E6A50781-F22F-4235-A3E8-D11159DFDD77}"/>
              </a:ext>
            </a:extLst>
          </p:cNvPr>
          <p:cNvSpPr/>
          <p:nvPr/>
        </p:nvSpPr>
        <p:spPr>
          <a:xfrm>
            <a:off x="3465046" y="5082803"/>
            <a:ext cx="1738264" cy="3930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algn="ctr">
              <a:spcAft>
                <a:spcPts val="1200"/>
              </a:spcAft>
              <a:buClr>
                <a:schemeClr val="accent4"/>
              </a:buClr>
            </a:pPr>
            <a:r>
              <a:rPr lang="uz-Cyrl-UZ" sz="1200" dirty="0">
                <a:solidFill>
                  <a:srgbClr val="FF0000"/>
                </a:solidFill>
                <a:latin typeface="+mj-lt"/>
                <a:ea typeface="Golos Text" panose="020B0503020202020204" pitchFamily="34" charset="0"/>
              </a:rPr>
              <a:t>Умумий исми ва фамилияси</a:t>
            </a:r>
            <a:endParaRPr lang="uz" sz="1200" dirty="0">
              <a:solidFill>
                <a:srgbClr val="FF0000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33" name="Group 362">
            <a:extLst>
              <a:ext uri="{FF2B5EF4-FFF2-40B4-BE49-F238E27FC236}">
                <a16:creationId xmlns:a16="http://schemas.microsoft.com/office/drawing/2014/main" id="{E20F8864-6AF5-4749-A7C3-984BB667EC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48566" y="4599063"/>
            <a:ext cx="365998" cy="365998"/>
            <a:chOff x="6024" y="3320"/>
            <a:chExt cx="314" cy="314"/>
          </a:xfrm>
          <a:solidFill>
            <a:srgbClr val="FF0000"/>
          </a:solidFill>
        </p:grpSpPr>
        <p:sp>
          <p:nvSpPr>
            <p:cNvPr id="234" name="Freeform 363">
              <a:extLst>
                <a:ext uri="{FF2B5EF4-FFF2-40B4-BE49-F238E27FC236}">
                  <a16:creationId xmlns:a16="http://schemas.microsoft.com/office/drawing/2014/main" id="{68D8483F-B083-4DBD-B8A4-03F6867A06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" y="3320"/>
              <a:ext cx="314" cy="314"/>
            </a:xfrm>
            <a:custGeom>
              <a:avLst/>
              <a:gdLst>
                <a:gd name="T0" fmla="*/ 3794 w 5788"/>
                <a:gd name="T1" fmla="*/ 0 h 5788"/>
                <a:gd name="T2" fmla="*/ 1800 w 5788"/>
                <a:gd name="T3" fmla="*/ 1994 h 5788"/>
                <a:gd name="T4" fmla="*/ 2206 w 5788"/>
                <a:gd name="T5" fmla="*/ 3199 h 5788"/>
                <a:gd name="T6" fmla="*/ 1802 w 5788"/>
                <a:gd name="T7" fmla="*/ 3602 h 5788"/>
                <a:gd name="T8" fmla="*/ 1795 w 5788"/>
                <a:gd name="T9" fmla="*/ 3610 h 5788"/>
                <a:gd name="T10" fmla="*/ 1694 w 5788"/>
                <a:gd name="T11" fmla="*/ 3600 h 5788"/>
                <a:gd name="T12" fmla="*/ 1345 w 5788"/>
                <a:gd name="T13" fmla="*/ 3745 h 5788"/>
                <a:gd name="T14" fmla="*/ 145 w 5788"/>
                <a:gd name="T15" fmla="*/ 4945 h 5788"/>
                <a:gd name="T16" fmla="*/ 0 w 5788"/>
                <a:gd name="T17" fmla="*/ 5294 h 5788"/>
                <a:gd name="T18" fmla="*/ 145 w 5788"/>
                <a:gd name="T19" fmla="*/ 5643 h 5788"/>
                <a:gd name="T20" fmla="*/ 494 w 5788"/>
                <a:gd name="T21" fmla="*/ 5788 h 5788"/>
                <a:gd name="T22" fmla="*/ 843 w 5788"/>
                <a:gd name="T23" fmla="*/ 5643 h 5788"/>
                <a:gd name="T24" fmla="*/ 2043 w 5788"/>
                <a:gd name="T25" fmla="*/ 4443 h 5788"/>
                <a:gd name="T26" fmla="*/ 2188 w 5788"/>
                <a:gd name="T27" fmla="*/ 4094 h 5788"/>
                <a:gd name="T28" fmla="*/ 2177 w 5788"/>
                <a:gd name="T29" fmla="*/ 3992 h 5788"/>
                <a:gd name="T30" fmla="*/ 2185 w 5788"/>
                <a:gd name="T31" fmla="*/ 3985 h 5788"/>
                <a:gd name="T32" fmla="*/ 2589 w 5788"/>
                <a:gd name="T33" fmla="*/ 3581 h 5788"/>
                <a:gd name="T34" fmla="*/ 3794 w 5788"/>
                <a:gd name="T35" fmla="*/ 3988 h 5788"/>
                <a:gd name="T36" fmla="*/ 5788 w 5788"/>
                <a:gd name="T37" fmla="*/ 1994 h 5788"/>
                <a:gd name="T38" fmla="*/ 3794 w 5788"/>
                <a:gd name="T39" fmla="*/ 0 h 5788"/>
                <a:gd name="T40" fmla="*/ 710 w 5788"/>
                <a:gd name="T41" fmla="*/ 5510 h 5788"/>
                <a:gd name="T42" fmla="*/ 494 w 5788"/>
                <a:gd name="T43" fmla="*/ 5600 h 5788"/>
                <a:gd name="T44" fmla="*/ 277 w 5788"/>
                <a:gd name="T45" fmla="*/ 5510 h 5788"/>
                <a:gd name="T46" fmla="*/ 188 w 5788"/>
                <a:gd name="T47" fmla="*/ 5294 h 5788"/>
                <a:gd name="T48" fmla="*/ 277 w 5788"/>
                <a:gd name="T49" fmla="*/ 5077 h 5788"/>
                <a:gd name="T50" fmla="*/ 1361 w 5788"/>
                <a:gd name="T51" fmla="*/ 3994 h 5788"/>
                <a:gd name="T52" fmla="*/ 1794 w 5788"/>
                <a:gd name="T53" fmla="*/ 4427 h 5788"/>
                <a:gd name="T54" fmla="*/ 710 w 5788"/>
                <a:gd name="T55" fmla="*/ 5510 h 5788"/>
                <a:gd name="T56" fmla="*/ 1926 w 5788"/>
                <a:gd name="T57" fmla="*/ 4293 h 5788"/>
                <a:gd name="T58" fmla="*/ 1494 w 5788"/>
                <a:gd name="T59" fmla="*/ 3862 h 5788"/>
                <a:gd name="T60" fmla="*/ 1694 w 5788"/>
                <a:gd name="T61" fmla="*/ 3788 h 5788"/>
                <a:gd name="T62" fmla="*/ 1910 w 5788"/>
                <a:gd name="T63" fmla="*/ 3877 h 5788"/>
                <a:gd name="T64" fmla="*/ 2000 w 5788"/>
                <a:gd name="T65" fmla="*/ 4094 h 5788"/>
                <a:gd name="T66" fmla="*/ 1926 w 5788"/>
                <a:gd name="T67" fmla="*/ 4293 h 5788"/>
                <a:gd name="T68" fmla="*/ 2097 w 5788"/>
                <a:gd name="T69" fmla="*/ 3808 h 5788"/>
                <a:gd name="T70" fmla="*/ 2043 w 5788"/>
                <a:gd name="T71" fmla="*/ 3745 h 5788"/>
                <a:gd name="T72" fmla="*/ 1979 w 5788"/>
                <a:gd name="T73" fmla="*/ 3691 h 5788"/>
                <a:gd name="T74" fmla="*/ 2327 w 5788"/>
                <a:gd name="T75" fmla="*/ 3343 h 5788"/>
                <a:gd name="T76" fmla="*/ 2445 w 5788"/>
                <a:gd name="T77" fmla="*/ 3460 h 5788"/>
                <a:gd name="T78" fmla="*/ 2097 w 5788"/>
                <a:gd name="T79" fmla="*/ 3808 h 5788"/>
                <a:gd name="T80" fmla="*/ 3794 w 5788"/>
                <a:gd name="T81" fmla="*/ 3800 h 5788"/>
                <a:gd name="T82" fmla="*/ 1988 w 5788"/>
                <a:gd name="T83" fmla="*/ 1994 h 5788"/>
                <a:gd name="T84" fmla="*/ 3794 w 5788"/>
                <a:gd name="T85" fmla="*/ 188 h 5788"/>
                <a:gd name="T86" fmla="*/ 5600 w 5788"/>
                <a:gd name="T87" fmla="*/ 1994 h 5788"/>
                <a:gd name="T88" fmla="*/ 3794 w 5788"/>
                <a:gd name="T89" fmla="*/ 3800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8" h="5788">
                  <a:moveTo>
                    <a:pt x="3794" y="0"/>
                  </a:moveTo>
                  <a:cubicBezTo>
                    <a:pt x="2694" y="0"/>
                    <a:pt x="1800" y="894"/>
                    <a:pt x="1800" y="1994"/>
                  </a:cubicBezTo>
                  <a:cubicBezTo>
                    <a:pt x="1800" y="2446"/>
                    <a:pt x="1952" y="2864"/>
                    <a:pt x="2206" y="3199"/>
                  </a:cubicBezTo>
                  <a:lnTo>
                    <a:pt x="1802" y="3602"/>
                  </a:lnTo>
                  <a:cubicBezTo>
                    <a:pt x="1800" y="3605"/>
                    <a:pt x="1798" y="3608"/>
                    <a:pt x="1795" y="3610"/>
                  </a:cubicBezTo>
                  <a:cubicBezTo>
                    <a:pt x="1762" y="3604"/>
                    <a:pt x="1728" y="3600"/>
                    <a:pt x="1694" y="3600"/>
                  </a:cubicBezTo>
                  <a:cubicBezTo>
                    <a:pt x="1562" y="3600"/>
                    <a:pt x="1438" y="3651"/>
                    <a:pt x="1345" y="3745"/>
                  </a:cubicBezTo>
                  <a:lnTo>
                    <a:pt x="145" y="4945"/>
                  </a:lnTo>
                  <a:cubicBezTo>
                    <a:pt x="51" y="5038"/>
                    <a:pt x="0" y="5162"/>
                    <a:pt x="0" y="5294"/>
                  </a:cubicBezTo>
                  <a:cubicBezTo>
                    <a:pt x="0" y="5426"/>
                    <a:pt x="51" y="5550"/>
                    <a:pt x="145" y="5643"/>
                  </a:cubicBezTo>
                  <a:cubicBezTo>
                    <a:pt x="238" y="5736"/>
                    <a:pt x="362" y="5788"/>
                    <a:pt x="494" y="5788"/>
                  </a:cubicBezTo>
                  <a:cubicBezTo>
                    <a:pt x="626" y="5788"/>
                    <a:pt x="750" y="5736"/>
                    <a:pt x="843" y="5643"/>
                  </a:cubicBezTo>
                  <a:lnTo>
                    <a:pt x="2043" y="4443"/>
                  </a:lnTo>
                  <a:cubicBezTo>
                    <a:pt x="2136" y="4350"/>
                    <a:pt x="2188" y="4226"/>
                    <a:pt x="2188" y="4094"/>
                  </a:cubicBezTo>
                  <a:cubicBezTo>
                    <a:pt x="2188" y="4059"/>
                    <a:pt x="2184" y="4025"/>
                    <a:pt x="2177" y="3992"/>
                  </a:cubicBezTo>
                  <a:cubicBezTo>
                    <a:pt x="2180" y="3990"/>
                    <a:pt x="2182" y="3988"/>
                    <a:pt x="2185" y="3985"/>
                  </a:cubicBezTo>
                  <a:lnTo>
                    <a:pt x="2589" y="3581"/>
                  </a:lnTo>
                  <a:cubicBezTo>
                    <a:pt x="2924" y="3836"/>
                    <a:pt x="3341" y="3988"/>
                    <a:pt x="3794" y="3988"/>
                  </a:cubicBezTo>
                  <a:cubicBezTo>
                    <a:pt x="4893" y="3988"/>
                    <a:pt x="5788" y="3093"/>
                    <a:pt x="5788" y="1994"/>
                  </a:cubicBezTo>
                  <a:cubicBezTo>
                    <a:pt x="5788" y="894"/>
                    <a:pt x="4893" y="0"/>
                    <a:pt x="3794" y="0"/>
                  </a:cubicBezTo>
                  <a:close/>
                  <a:moveTo>
                    <a:pt x="710" y="5510"/>
                  </a:moveTo>
                  <a:cubicBezTo>
                    <a:pt x="652" y="5568"/>
                    <a:pt x="576" y="5600"/>
                    <a:pt x="494" y="5600"/>
                  </a:cubicBezTo>
                  <a:cubicBezTo>
                    <a:pt x="412" y="5600"/>
                    <a:pt x="335" y="5568"/>
                    <a:pt x="277" y="5510"/>
                  </a:cubicBezTo>
                  <a:cubicBezTo>
                    <a:pt x="219" y="5452"/>
                    <a:pt x="188" y="5376"/>
                    <a:pt x="188" y="5294"/>
                  </a:cubicBezTo>
                  <a:cubicBezTo>
                    <a:pt x="188" y="5212"/>
                    <a:pt x="219" y="5135"/>
                    <a:pt x="277" y="5077"/>
                  </a:cubicBezTo>
                  <a:lnTo>
                    <a:pt x="1361" y="3994"/>
                  </a:lnTo>
                  <a:lnTo>
                    <a:pt x="1794" y="4427"/>
                  </a:lnTo>
                  <a:lnTo>
                    <a:pt x="710" y="5510"/>
                  </a:lnTo>
                  <a:close/>
                  <a:moveTo>
                    <a:pt x="1926" y="4293"/>
                  </a:moveTo>
                  <a:lnTo>
                    <a:pt x="1494" y="3862"/>
                  </a:lnTo>
                  <a:cubicBezTo>
                    <a:pt x="1552" y="3813"/>
                    <a:pt x="1623" y="3788"/>
                    <a:pt x="1694" y="3788"/>
                  </a:cubicBezTo>
                  <a:cubicBezTo>
                    <a:pt x="1772" y="3788"/>
                    <a:pt x="1851" y="3818"/>
                    <a:pt x="1910" y="3877"/>
                  </a:cubicBezTo>
                  <a:cubicBezTo>
                    <a:pt x="1968" y="3935"/>
                    <a:pt x="2000" y="4012"/>
                    <a:pt x="2000" y="4094"/>
                  </a:cubicBezTo>
                  <a:cubicBezTo>
                    <a:pt x="2000" y="4168"/>
                    <a:pt x="1974" y="4238"/>
                    <a:pt x="1926" y="4293"/>
                  </a:cubicBezTo>
                  <a:close/>
                  <a:moveTo>
                    <a:pt x="2097" y="3808"/>
                  </a:moveTo>
                  <a:cubicBezTo>
                    <a:pt x="2081" y="3786"/>
                    <a:pt x="2063" y="3765"/>
                    <a:pt x="2043" y="3745"/>
                  </a:cubicBezTo>
                  <a:cubicBezTo>
                    <a:pt x="2023" y="3725"/>
                    <a:pt x="2002" y="3707"/>
                    <a:pt x="1979" y="3691"/>
                  </a:cubicBezTo>
                  <a:lnTo>
                    <a:pt x="2327" y="3343"/>
                  </a:lnTo>
                  <a:cubicBezTo>
                    <a:pt x="2365" y="3384"/>
                    <a:pt x="2404" y="3423"/>
                    <a:pt x="2445" y="3460"/>
                  </a:cubicBezTo>
                  <a:lnTo>
                    <a:pt x="2097" y="3808"/>
                  </a:lnTo>
                  <a:close/>
                  <a:moveTo>
                    <a:pt x="3794" y="3800"/>
                  </a:moveTo>
                  <a:cubicBezTo>
                    <a:pt x="2798" y="3800"/>
                    <a:pt x="1988" y="2990"/>
                    <a:pt x="1988" y="1994"/>
                  </a:cubicBezTo>
                  <a:cubicBezTo>
                    <a:pt x="1988" y="998"/>
                    <a:pt x="2798" y="188"/>
                    <a:pt x="3794" y="188"/>
                  </a:cubicBezTo>
                  <a:cubicBezTo>
                    <a:pt x="4790" y="188"/>
                    <a:pt x="5600" y="998"/>
                    <a:pt x="5600" y="1994"/>
                  </a:cubicBezTo>
                  <a:cubicBezTo>
                    <a:pt x="5600" y="2990"/>
                    <a:pt x="4790" y="3800"/>
                    <a:pt x="3794" y="3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Freeform 364">
              <a:extLst>
                <a:ext uri="{FF2B5EF4-FFF2-40B4-BE49-F238E27FC236}">
                  <a16:creationId xmlns:a16="http://schemas.microsoft.com/office/drawing/2014/main" id="{15327314-738A-45BB-8A20-AAEF6F6838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" y="3342"/>
              <a:ext cx="173" cy="173"/>
            </a:xfrm>
            <a:custGeom>
              <a:avLst/>
              <a:gdLst>
                <a:gd name="T0" fmla="*/ 1594 w 3188"/>
                <a:gd name="T1" fmla="*/ 0 h 3188"/>
                <a:gd name="T2" fmla="*/ 0 w 3188"/>
                <a:gd name="T3" fmla="*/ 1594 h 3188"/>
                <a:gd name="T4" fmla="*/ 1594 w 3188"/>
                <a:gd name="T5" fmla="*/ 3188 h 3188"/>
                <a:gd name="T6" fmla="*/ 3188 w 3188"/>
                <a:gd name="T7" fmla="*/ 1594 h 3188"/>
                <a:gd name="T8" fmla="*/ 1594 w 3188"/>
                <a:gd name="T9" fmla="*/ 0 h 3188"/>
                <a:gd name="T10" fmla="*/ 1594 w 3188"/>
                <a:gd name="T11" fmla="*/ 3000 h 3188"/>
                <a:gd name="T12" fmla="*/ 188 w 3188"/>
                <a:gd name="T13" fmla="*/ 1594 h 3188"/>
                <a:gd name="T14" fmla="*/ 1594 w 3188"/>
                <a:gd name="T15" fmla="*/ 188 h 3188"/>
                <a:gd name="T16" fmla="*/ 3000 w 3188"/>
                <a:gd name="T17" fmla="*/ 1594 h 3188"/>
                <a:gd name="T18" fmla="*/ 1594 w 3188"/>
                <a:gd name="T19" fmla="*/ 300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8" h="3188">
                  <a:moveTo>
                    <a:pt x="1594" y="0"/>
                  </a:moveTo>
                  <a:cubicBezTo>
                    <a:pt x="715" y="0"/>
                    <a:pt x="0" y="715"/>
                    <a:pt x="0" y="1594"/>
                  </a:cubicBezTo>
                  <a:cubicBezTo>
                    <a:pt x="0" y="2473"/>
                    <a:pt x="715" y="3188"/>
                    <a:pt x="1594" y="3188"/>
                  </a:cubicBezTo>
                  <a:cubicBezTo>
                    <a:pt x="2473" y="3188"/>
                    <a:pt x="3188" y="2473"/>
                    <a:pt x="3188" y="1594"/>
                  </a:cubicBezTo>
                  <a:cubicBezTo>
                    <a:pt x="3188" y="715"/>
                    <a:pt x="2473" y="0"/>
                    <a:pt x="1594" y="0"/>
                  </a:cubicBezTo>
                  <a:close/>
                  <a:moveTo>
                    <a:pt x="1594" y="3000"/>
                  </a:moveTo>
                  <a:cubicBezTo>
                    <a:pt x="818" y="3000"/>
                    <a:pt x="188" y="2369"/>
                    <a:pt x="188" y="1594"/>
                  </a:cubicBezTo>
                  <a:cubicBezTo>
                    <a:pt x="188" y="818"/>
                    <a:pt x="818" y="188"/>
                    <a:pt x="1594" y="188"/>
                  </a:cubicBezTo>
                  <a:cubicBezTo>
                    <a:pt x="2369" y="188"/>
                    <a:pt x="3000" y="818"/>
                    <a:pt x="3000" y="1594"/>
                  </a:cubicBezTo>
                  <a:cubicBezTo>
                    <a:pt x="3000" y="2369"/>
                    <a:pt x="2369" y="3000"/>
                    <a:pt x="1594" y="3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Freeform 365">
              <a:extLst>
                <a:ext uri="{FF2B5EF4-FFF2-40B4-BE49-F238E27FC236}">
                  <a16:creationId xmlns:a16="http://schemas.microsoft.com/office/drawing/2014/main" id="{44912207-43F9-4862-94E3-0BB4CD899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" y="3372"/>
              <a:ext cx="38" cy="99"/>
            </a:xfrm>
            <a:custGeom>
              <a:avLst/>
              <a:gdLst>
                <a:gd name="T0" fmla="*/ 158 w 701"/>
                <a:gd name="T1" fmla="*/ 28 h 1823"/>
                <a:gd name="T2" fmla="*/ 28 w 701"/>
                <a:gd name="T3" fmla="*/ 55 h 1823"/>
                <a:gd name="T4" fmla="*/ 55 w 701"/>
                <a:gd name="T5" fmla="*/ 185 h 1823"/>
                <a:gd name="T6" fmla="*/ 513 w 701"/>
                <a:gd name="T7" fmla="*/ 1029 h 1823"/>
                <a:gd name="T8" fmla="*/ 283 w 701"/>
                <a:gd name="T9" fmla="*/ 1669 h 1823"/>
                <a:gd name="T10" fmla="*/ 296 w 701"/>
                <a:gd name="T11" fmla="*/ 1801 h 1823"/>
                <a:gd name="T12" fmla="*/ 355 w 701"/>
                <a:gd name="T13" fmla="*/ 1823 h 1823"/>
                <a:gd name="T14" fmla="*/ 428 w 701"/>
                <a:gd name="T15" fmla="*/ 1788 h 1823"/>
                <a:gd name="T16" fmla="*/ 701 w 701"/>
                <a:gd name="T17" fmla="*/ 1029 h 1823"/>
                <a:gd name="T18" fmla="*/ 158 w 701"/>
                <a:gd name="T19" fmla="*/ 28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1823">
                  <a:moveTo>
                    <a:pt x="158" y="28"/>
                  </a:moveTo>
                  <a:cubicBezTo>
                    <a:pt x="114" y="0"/>
                    <a:pt x="56" y="12"/>
                    <a:pt x="28" y="55"/>
                  </a:cubicBezTo>
                  <a:cubicBezTo>
                    <a:pt x="0" y="99"/>
                    <a:pt x="12" y="157"/>
                    <a:pt x="55" y="185"/>
                  </a:cubicBezTo>
                  <a:cubicBezTo>
                    <a:pt x="342" y="372"/>
                    <a:pt x="513" y="687"/>
                    <a:pt x="513" y="1029"/>
                  </a:cubicBezTo>
                  <a:cubicBezTo>
                    <a:pt x="513" y="1262"/>
                    <a:pt x="431" y="1490"/>
                    <a:pt x="283" y="1669"/>
                  </a:cubicBezTo>
                  <a:cubicBezTo>
                    <a:pt x="250" y="1709"/>
                    <a:pt x="256" y="1768"/>
                    <a:pt x="296" y="1801"/>
                  </a:cubicBezTo>
                  <a:cubicBezTo>
                    <a:pt x="313" y="1816"/>
                    <a:pt x="334" y="1823"/>
                    <a:pt x="355" y="1823"/>
                  </a:cubicBezTo>
                  <a:cubicBezTo>
                    <a:pt x="382" y="1823"/>
                    <a:pt x="409" y="1811"/>
                    <a:pt x="428" y="1788"/>
                  </a:cubicBezTo>
                  <a:cubicBezTo>
                    <a:pt x="604" y="1575"/>
                    <a:pt x="701" y="1306"/>
                    <a:pt x="701" y="1029"/>
                  </a:cubicBezTo>
                  <a:cubicBezTo>
                    <a:pt x="701" y="624"/>
                    <a:pt x="498" y="249"/>
                    <a:pt x="158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Freeform 366">
              <a:extLst>
                <a:ext uri="{FF2B5EF4-FFF2-40B4-BE49-F238E27FC236}">
                  <a16:creationId xmlns:a16="http://schemas.microsoft.com/office/drawing/2014/main" id="{DF1011D2-4BDC-43BD-9547-F053AB63C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" y="3363"/>
              <a:ext cx="21" cy="12"/>
            </a:xfrm>
            <a:custGeom>
              <a:avLst/>
              <a:gdLst>
                <a:gd name="T0" fmla="*/ 311 w 395"/>
                <a:gd name="T1" fmla="*/ 20 h 206"/>
                <a:gd name="T2" fmla="*/ 94 w 395"/>
                <a:gd name="T3" fmla="*/ 0 h 206"/>
                <a:gd name="T4" fmla="*/ 0 w 395"/>
                <a:gd name="T5" fmla="*/ 94 h 206"/>
                <a:gd name="T6" fmla="*/ 94 w 395"/>
                <a:gd name="T7" fmla="*/ 188 h 206"/>
                <a:gd name="T8" fmla="*/ 277 w 395"/>
                <a:gd name="T9" fmla="*/ 204 h 206"/>
                <a:gd name="T10" fmla="*/ 294 w 395"/>
                <a:gd name="T11" fmla="*/ 206 h 206"/>
                <a:gd name="T12" fmla="*/ 386 w 395"/>
                <a:gd name="T13" fmla="*/ 129 h 206"/>
                <a:gd name="T14" fmla="*/ 311 w 395"/>
                <a:gd name="T15" fmla="*/ 2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206">
                  <a:moveTo>
                    <a:pt x="311" y="20"/>
                  </a:moveTo>
                  <a:cubicBezTo>
                    <a:pt x="240" y="7"/>
                    <a:pt x="167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55" y="188"/>
                    <a:pt x="217" y="193"/>
                    <a:pt x="277" y="204"/>
                  </a:cubicBezTo>
                  <a:cubicBezTo>
                    <a:pt x="283" y="205"/>
                    <a:pt x="288" y="206"/>
                    <a:pt x="294" y="206"/>
                  </a:cubicBezTo>
                  <a:cubicBezTo>
                    <a:pt x="338" y="206"/>
                    <a:pt x="378" y="174"/>
                    <a:pt x="386" y="129"/>
                  </a:cubicBezTo>
                  <a:cubicBezTo>
                    <a:pt x="395" y="78"/>
                    <a:pt x="362" y="29"/>
                    <a:pt x="311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F6E696C8-F15D-49CF-B722-C0A1BB6FAB52}"/>
              </a:ext>
            </a:extLst>
          </p:cNvPr>
          <p:cNvSpPr/>
          <p:nvPr/>
        </p:nvSpPr>
        <p:spPr>
          <a:xfrm>
            <a:off x="431997" y="5916636"/>
            <a:ext cx="8585003" cy="517763"/>
          </a:xfrm>
          <a:prstGeom prst="roundRect">
            <a:avLst>
              <a:gd name="adj" fmla="val 26052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4371" rIns="0" bIns="44371" rtlCol="0" anchor="ctr">
            <a:noAutofit/>
          </a:bodyPr>
          <a:lstStyle/>
          <a:p>
            <a:r>
              <a:rPr lang="uz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Afsona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85BD56B-BB9A-4069-A817-9EB59DB213BD}"/>
              </a:ext>
            </a:extLst>
          </p:cNvPr>
          <p:cNvCxnSpPr>
            <a:cxnSpLocks/>
          </p:cNvCxnSpPr>
          <p:nvPr/>
        </p:nvCxnSpPr>
        <p:spPr>
          <a:xfrm>
            <a:off x="1641686" y="6193626"/>
            <a:ext cx="3592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7E377AE9-F97F-4175-973C-9852A7FC054F}"/>
              </a:ext>
            </a:extLst>
          </p:cNvPr>
          <p:cNvSpPr txBox="1"/>
          <p:nvPr/>
        </p:nvSpPr>
        <p:spPr>
          <a:xfrm>
            <a:off x="2000925" y="6050150"/>
            <a:ext cx="3215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Потенциал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C3DF66BE-DE1C-436E-8F41-25D69F1542F6}"/>
              </a:ext>
            </a:extLst>
          </p:cNvPr>
          <p:cNvCxnSpPr>
            <a:cxnSpLocks/>
          </p:cNvCxnSpPr>
          <p:nvPr/>
        </p:nvCxnSpPr>
        <p:spPr>
          <a:xfrm>
            <a:off x="5101115" y="6193626"/>
            <a:ext cx="359239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>
            <a:extLst>
              <a:ext uri="{FF2B5EF4-FFF2-40B4-BE49-F238E27FC236}">
                <a16:creationId xmlns:a16="http://schemas.microsoft.com/office/drawing/2014/main" id="{D0D62C4F-4D00-46C0-B83B-3DC4BF9A618F}"/>
              </a:ext>
            </a:extLst>
          </p:cNvPr>
          <p:cNvSpPr txBox="1"/>
          <p:nvPr/>
        </p:nvSpPr>
        <p:spPr>
          <a:xfrm>
            <a:off x="5460354" y="6050150"/>
            <a:ext cx="3215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Cyrl-UZ" sz="1200" dirty="0">
                <a:solidFill>
                  <a:schemeClr val="tx2"/>
                </a:solidFill>
              </a:rPr>
              <a:t>Ўзаро алоқадорлик</a:t>
            </a:r>
            <a:r>
              <a:rPr lang="uz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исботи</a:t>
            </a:r>
            <a:endParaRPr lang="uz" sz="1200" dirty="0">
              <a:solidFill>
                <a:schemeClr val="tx2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CFD040-CD79-4816-8C2C-69F07143D5D5}"/>
              </a:ext>
            </a:extLst>
          </p:cNvPr>
          <p:cNvSpPr/>
          <p:nvPr/>
        </p:nvSpPr>
        <p:spPr>
          <a:xfrm>
            <a:off x="9298445" y="2940567"/>
            <a:ext cx="2353731" cy="610353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80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Диаграммага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қаранг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ва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манфаатлар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тўқнашуви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мавжудлигини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аниқланг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?</a:t>
            </a:r>
            <a:endParaRPr lang="en-US" sz="1000" dirty="0">
              <a:solidFill>
                <a:srgbClr val="3A07DF"/>
              </a:solidFill>
            </a:endParaRP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1E28F7E5-8CF5-4387-896E-63A7C4F4D3E5}"/>
              </a:ext>
            </a:extLst>
          </p:cNvPr>
          <p:cNvSpPr/>
          <p:nvPr/>
        </p:nvSpPr>
        <p:spPr>
          <a:xfrm>
            <a:off x="9298445" y="3706126"/>
            <a:ext cx="2353731" cy="610353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80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uz-Cyrl-UZ" sz="1000" b="1" dirty="0">
                <a:solidFill>
                  <a:srgbClr val="3A07DF"/>
                </a:solidFill>
              </a:rPr>
              <a:t>Уни қандай аниқлаш мумкун</a:t>
            </a:r>
            <a:endParaRPr lang="uz" sz="1000" b="1" dirty="0">
              <a:solidFill>
                <a:srgbClr val="3A07DF"/>
              </a:solidFill>
            </a:endParaRPr>
          </a:p>
        </p:txBody>
      </p:sp>
      <p:grpSp>
        <p:nvGrpSpPr>
          <p:cNvPr id="155" name="Group 775">
            <a:extLst>
              <a:ext uri="{FF2B5EF4-FFF2-40B4-BE49-F238E27FC236}">
                <a16:creationId xmlns:a16="http://schemas.microsoft.com/office/drawing/2014/main" id="{FE1B7491-3744-4345-AAEA-B8606894FE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74422" y="3046463"/>
            <a:ext cx="415415" cy="413000"/>
            <a:chOff x="3506" y="3214"/>
            <a:chExt cx="172" cy="171"/>
          </a:xfrm>
          <a:solidFill>
            <a:schemeClr val="bg2"/>
          </a:solidFill>
        </p:grpSpPr>
        <p:sp>
          <p:nvSpPr>
            <p:cNvPr id="156" name="Freeform 776">
              <a:extLst>
                <a:ext uri="{FF2B5EF4-FFF2-40B4-BE49-F238E27FC236}">
                  <a16:creationId xmlns:a16="http://schemas.microsoft.com/office/drawing/2014/main" id="{AB42603C-78A9-47FC-B0CD-0E2D6BFB45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77">
              <a:extLst>
                <a:ext uri="{FF2B5EF4-FFF2-40B4-BE49-F238E27FC236}">
                  <a16:creationId xmlns:a16="http://schemas.microsoft.com/office/drawing/2014/main" id="{4B62D95D-E8A1-437C-918E-0B3CAD523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78">
              <a:extLst>
                <a:ext uri="{FF2B5EF4-FFF2-40B4-BE49-F238E27FC236}">
                  <a16:creationId xmlns:a16="http://schemas.microsoft.com/office/drawing/2014/main" id="{CBE2DCE8-8CD7-4A70-AF32-BDC09CA02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79">
              <a:extLst>
                <a:ext uri="{FF2B5EF4-FFF2-40B4-BE49-F238E27FC236}">
                  <a16:creationId xmlns:a16="http://schemas.microsoft.com/office/drawing/2014/main" id="{B9DF3C7E-FD95-4803-AE88-E784ED485B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80">
              <a:extLst>
                <a:ext uri="{FF2B5EF4-FFF2-40B4-BE49-F238E27FC236}">
                  <a16:creationId xmlns:a16="http://schemas.microsoft.com/office/drawing/2014/main" id="{E54C8856-A4AD-4D8C-BEA4-73429599E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81">
              <a:extLst>
                <a:ext uri="{FF2B5EF4-FFF2-40B4-BE49-F238E27FC236}">
                  <a16:creationId xmlns:a16="http://schemas.microsoft.com/office/drawing/2014/main" id="{EB2FFB2E-E757-4349-A681-449F4410C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2" name="Group 775">
            <a:extLst>
              <a:ext uri="{FF2B5EF4-FFF2-40B4-BE49-F238E27FC236}">
                <a16:creationId xmlns:a16="http://schemas.microsoft.com/office/drawing/2014/main" id="{4B3BD6A8-EAA7-42FE-8769-8661218782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46092" y="3813256"/>
            <a:ext cx="415415" cy="413000"/>
            <a:chOff x="3506" y="3214"/>
            <a:chExt cx="172" cy="171"/>
          </a:xfrm>
          <a:solidFill>
            <a:schemeClr val="bg2"/>
          </a:solidFill>
        </p:grpSpPr>
        <p:sp>
          <p:nvSpPr>
            <p:cNvPr id="163" name="Freeform 776">
              <a:extLst>
                <a:ext uri="{FF2B5EF4-FFF2-40B4-BE49-F238E27FC236}">
                  <a16:creationId xmlns:a16="http://schemas.microsoft.com/office/drawing/2014/main" id="{F830ACD0-AB51-4236-A579-BCB14E3EB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777">
              <a:extLst>
                <a:ext uri="{FF2B5EF4-FFF2-40B4-BE49-F238E27FC236}">
                  <a16:creationId xmlns:a16="http://schemas.microsoft.com/office/drawing/2014/main" id="{A6E31A2C-4EFF-407C-BF4B-DB767866C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78">
              <a:extLst>
                <a:ext uri="{FF2B5EF4-FFF2-40B4-BE49-F238E27FC236}">
                  <a16:creationId xmlns:a16="http://schemas.microsoft.com/office/drawing/2014/main" id="{E18F7F29-C2C5-4A9D-A8CD-76BF7FC7D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779">
              <a:extLst>
                <a:ext uri="{FF2B5EF4-FFF2-40B4-BE49-F238E27FC236}">
                  <a16:creationId xmlns:a16="http://schemas.microsoft.com/office/drawing/2014/main" id="{6EFD28C8-D1DA-468B-B268-2085047E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80">
              <a:extLst>
                <a:ext uri="{FF2B5EF4-FFF2-40B4-BE49-F238E27FC236}">
                  <a16:creationId xmlns:a16="http://schemas.microsoft.com/office/drawing/2014/main" id="{D702E5E1-0B9B-4EC6-9368-76E42DC09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81">
              <a:extLst>
                <a:ext uri="{FF2B5EF4-FFF2-40B4-BE49-F238E27FC236}">
                  <a16:creationId xmlns:a16="http://schemas.microsoft.com/office/drawing/2014/main" id="{7B2E9E3B-A2B4-449F-8CF9-AB62180EA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4545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>
            <a:extLst>
              <a:ext uri="{FF2B5EF4-FFF2-40B4-BE49-F238E27FC236}">
                <a16:creationId xmlns:a16="http://schemas.microsoft.com/office/drawing/2014/main" id="{7356DE66-24EB-4F3C-8038-928D256628D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4F7213-9CAD-49A3-9746-49FB04C8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Муҳокама</a:t>
            </a:r>
            <a:r>
              <a:rPr lang="uz" dirty="0"/>
              <a:t> 1</a:t>
            </a:r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7A65E3-8AEA-4692-9036-286C985C3216}"/>
              </a:ext>
            </a:extLst>
          </p:cNvPr>
          <p:cNvGrpSpPr/>
          <p:nvPr/>
        </p:nvGrpSpPr>
        <p:grpSpPr>
          <a:xfrm>
            <a:off x="431998" y="1264635"/>
            <a:ext cx="11317090" cy="747356"/>
            <a:chOff x="431998" y="1497505"/>
            <a:chExt cx="7042690" cy="59567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8E69EF4-F679-40F3-9F34-119C5399D18C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50D2528-0755-4593-8702-1CD4B1DCBC6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Тадбиркорлик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субъектларини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МПЗ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таркибига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киритиш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ҳуқуқи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конкурс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иштирокчилари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ўртасида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потенциал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тўқнашувининг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мавжудлиги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EC6DF10-C4C3-4093-88DC-E947F665FB9D}"/>
              </a:ext>
            </a:extLst>
          </p:cNvPr>
          <p:cNvSpPr/>
          <p:nvPr/>
        </p:nvSpPr>
        <p:spPr>
          <a:xfrm>
            <a:off x="4853355" y="2113786"/>
            <a:ext cx="6895734" cy="4306064"/>
          </a:xfrm>
          <a:prstGeom prst="roundRect">
            <a:avLst>
              <a:gd name="adj" fmla="val 9296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>
              <a:spcAft>
                <a:spcPts val="1200"/>
              </a:spcAft>
              <a:buClr>
                <a:schemeClr val="accent4"/>
              </a:buClr>
            </a:pPr>
            <a:endParaRPr lang="ru-RU" sz="12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CFD040-CD79-4816-8C2C-69F07143D5D5}"/>
              </a:ext>
            </a:extLst>
          </p:cNvPr>
          <p:cNvSpPr/>
          <p:nvPr/>
        </p:nvSpPr>
        <p:spPr>
          <a:xfrm>
            <a:off x="4943789" y="2337670"/>
            <a:ext cx="6708387" cy="320231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80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Диаграммага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қаранг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ва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манфаатлар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тўқнашуви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мавжудлигини</a:t>
            </a:r>
            <a:r>
              <a:rPr lang="ru-RU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0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аниқланг</a:t>
            </a:r>
            <a:r>
              <a:rPr lang="uz" sz="1000" b="1" dirty="0">
                <a:solidFill>
                  <a:srgbClr val="3A07DF"/>
                </a:solidFill>
                <a:ea typeface="Golos Text" panose="020B0503020202020204" pitchFamily="34" charset="0"/>
              </a:rPr>
              <a:t>?</a:t>
            </a:r>
            <a:endParaRPr lang="en-US" sz="1000" dirty="0">
              <a:solidFill>
                <a:srgbClr val="3A07DF"/>
              </a:solidFill>
            </a:endParaRP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1E28F7E5-8CF5-4387-896E-63A7C4F4D3E5}"/>
              </a:ext>
            </a:extLst>
          </p:cNvPr>
          <p:cNvSpPr/>
          <p:nvPr/>
        </p:nvSpPr>
        <p:spPr>
          <a:xfrm>
            <a:off x="4943789" y="3968072"/>
            <a:ext cx="6708387" cy="320231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80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uz-Cyrl-UZ" sz="1000" b="1" dirty="0">
                <a:solidFill>
                  <a:srgbClr val="3A07DF"/>
                </a:solidFill>
              </a:rPr>
              <a:t>Уни қандай аниқлаш мумкин</a:t>
            </a:r>
            <a:r>
              <a:rPr lang="uz" sz="1000" b="1" dirty="0">
                <a:solidFill>
                  <a:srgbClr val="3A07DF"/>
                </a:solidFill>
              </a:rPr>
              <a:t>?</a:t>
            </a:r>
          </a:p>
        </p:txBody>
      </p:sp>
      <p:grpSp>
        <p:nvGrpSpPr>
          <p:cNvPr id="155" name="Group 775">
            <a:extLst>
              <a:ext uri="{FF2B5EF4-FFF2-40B4-BE49-F238E27FC236}">
                <a16:creationId xmlns:a16="http://schemas.microsoft.com/office/drawing/2014/main" id="{FE1B7491-3744-4345-AAEA-B8606894FE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95490" y="2393326"/>
            <a:ext cx="232248" cy="230898"/>
            <a:chOff x="3506" y="3214"/>
            <a:chExt cx="172" cy="171"/>
          </a:xfrm>
          <a:solidFill>
            <a:schemeClr val="bg2"/>
          </a:solidFill>
        </p:grpSpPr>
        <p:sp>
          <p:nvSpPr>
            <p:cNvPr id="156" name="Freeform 776">
              <a:extLst>
                <a:ext uri="{FF2B5EF4-FFF2-40B4-BE49-F238E27FC236}">
                  <a16:creationId xmlns:a16="http://schemas.microsoft.com/office/drawing/2014/main" id="{AB42603C-78A9-47FC-B0CD-0E2D6BFB45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77">
              <a:extLst>
                <a:ext uri="{FF2B5EF4-FFF2-40B4-BE49-F238E27FC236}">
                  <a16:creationId xmlns:a16="http://schemas.microsoft.com/office/drawing/2014/main" id="{4B62D95D-E8A1-437C-918E-0B3CAD523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78">
              <a:extLst>
                <a:ext uri="{FF2B5EF4-FFF2-40B4-BE49-F238E27FC236}">
                  <a16:creationId xmlns:a16="http://schemas.microsoft.com/office/drawing/2014/main" id="{CBE2DCE8-8CD7-4A70-AF32-BDC09CA02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79">
              <a:extLst>
                <a:ext uri="{FF2B5EF4-FFF2-40B4-BE49-F238E27FC236}">
                  <a16:creationId xmlns:a16="http://schemas.microsoft.com/office/drawing/2014/main" id="{B9DF3C7E-FD95-4803-AE88-E784ED485B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80">
              <a:extLst>
                <a:ext uri="{FF2B5EF4-FFF2-40B4-BE49-F238E27FC236}">
                  <a16:creationId xmlns:a16="http://schemas.microsoft.com/office/drawing/2014/main" id="{E54C8856-A4AD-4D8C-BEA4-73429599E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81">
              <a:extLst>
                <a:ext uri="{FF2B5EF4-FFF2-40B4-BE49-F238E27FC236}">
                  <a16:creationId xmlns:a16="http://schemas.microsoft.com/office/drawing/2014/main" id="{EB2FFB2E-E757-4349-A681-449F4410C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2" name="Group 775">
            <a:extLst>
              <a:ext uri="{FF2B5EF4-FFF2-40B4-BE49-F238E27FC236}">
                <a16:creationId xmlns:a16="http://schemas.microsoft.com/office/drawing/2014/main" id="{4B3BD6A8-EAA7-42FE-8769-8661218782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67160" y="4014222"/>
            <a:ext cx="232248" cy="230898"/>
            <a:chOff x="3506" y="3214"/>
            <a:chExt cx="172" cy="171"/>
          </a:xfrm>
          <a:solidFill>
            <a:schemeClr val="bg2"/>
          </a:solidFill>
        </p:grpSpPr>
        <p:sp>
          <p:nvSpPr>
            <p:cNvPr id="163" name="Freeform 776">
              <a:extLst>
                <a:ext uri="{FF2B5EF4-FFF2-40B4-BE49-F238E27FC236}">
                  <a16:creationId xmlns:a16="http://schemas.microsoft.com/office/drawing/2014/main" id="{F830ACD0-AB51-4236-A579-BCB14E3EB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777">
              <a:extLst>
                <a:ext uri="{FF2B5EF4-FFF2-40B4-BE49-F238E27FC236}">
                  <a16:creationId xmlns:a16="http://schemas.microsoft.com/office/drawing/2014/main" id="{A6E31A2C-4EFF-407C-BF4B-DB767866C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78">
              <a:extLst>
                <a:ext uri="{FF2B5EF4-FFF2-40B4-BE49-F238E27FC236}">
                  <a16:creationId xmlns:a16="http://schemas.microsoft.com/office/drawing/2014/main" id="{E18F7F29-C2C5-4A9D-A8CD-76BF7FC7D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779">
              <a:extLst>
                <a:ext uri="{FF2B5EF4-FFF2-40B4-BE49-F238E27FC236}">
                  <a16:creationId xmlns:a16="http://schemas.microsoft.com/office/drawing/2014/main" id="{6EFD28C8-D1DA-468B-B268-2085047E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80">
              <a:extLst>
                <a:ext uri="{FF2B5EF4-FFF2-40B4-BE49-F238E27FC236}">
                  <a16:creationId xmlns:a16="http://schemas.microsoft.com/office/drawing/2014/main" id="{D702E5E1-0B9B-4EC6-9368-76E42DC09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81">
              <a:extLst>
                <a:ext uri="{FF2B5EF4-FFF2-40B4-BE49-F238E27FC236}">
                  <a16:creationId xmlns:a16="http://schemas.microsoft.com/office/drawing/2014/main" id="{7B2E9E3B-A2B4-449F-8CF9-AB62180EA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8172C1-3D97-4897-85F4-6F255DD33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11" y="2403501"/>
            <a:ext cx="4299909" cy="19617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49137A-0EAC-400F-8AB8-DE2A7486A885}"/>
              </a:ext>
            </a:extLst>
          </p:cNvPr>
          <p:cNvSpPr/>
          <p:nvPr/>
        </p:nvSpPr>
        <p:spPr>
          <a:xfrm>
            <a:off x="4943789" y="2678788"/>
            <a:ext cx="680529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Таъсисчиларнинг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умумий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фамилияси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отасининг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исми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қариндошлигини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навбатида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потенциал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ҳисобланади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тасдиқланса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хил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таъсисчилари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МПЗ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таркибига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ҳақиқий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бўлади</a:t>
            </a:r>
            <a:endParaRPr lang="uz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9B1B3F4B-B380-48C1-A373-7E6ED2AB284C}"/>
              </a:ext>
            </a:extLst>
          </p:cNvPr>
          <p:cNvSpPr/>
          <p:nvPr/>
        </p:nvSpPr>
        <p:spPr>
          <a:xfrm>
            <a:off x="4943788" y="4306062"/>
            <a:ext cx="67083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умумий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таъсисчилар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компания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иштирокчилари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Қариндошчиликни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тасди</a:t>
            </a:r>
            <a:r>
              <a:rPr lang="uz-Cyrl-UZ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қлаш учун</a:t>
            </a:r>
            <a:r>
              <a:rPr lang="uz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512763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манбаларида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жисмоний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қидириш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2763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қидирув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ёрдамида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қўшма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ҳаволаларни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Yandex;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таъсисчиларнинг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тармоқларини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uz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40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</a:t>
            </a:r>
            <a:r>
              <a:rPr lang="ru-RU" dirty="0"/>
              <a:t>: </a:t>
            </a:r>
            <a:r>
              <a:rPr lang="ru-RU" dirty="0" err="1"/>
              <a:t>қонунчиликда</a:t>
            </a:r>
            <a:r>
              <a:rPr lang="ru-RU" dirty="0"/>
              <a:t> </a:t>
            </a:r>
            <a:r>
              <a:rPr lang="ru-RU" dirty="0" err="1"/>
              <a:t>таърифи</a:t>
            </a:r>
            <a:r>
              <a:rPr lang="ru-RU" dirty="0"/>
              <a:t>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(1/2)</a:t>
            </a:r>
            <a:endParaRPr 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DD18F6-6556-4A88-BA12-27DCA9016C31}"/>
              </a:ext>
            </a:extLst>
          </p:cNvPr>
          <p:cNvGrpSpPr/>
          <p:nvPr/>
        </p:nvGrpSpPr>
        <p:grpSpPr>
          <a:xfrm>
            <a:off x="-1" y="1282700"/>
            <a:ext cx="10326440" cy="1292200"/>
            <a:chOff x="-1" y="1138806"/>
            <a:chExt cx="9575801" cy="146304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5DAF684-3064-4F5E-8753-0E82E79E3D4A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>
                <a:solidFill>
                  <a:schemeClr val="bg1"/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00548EE-8722-4918-9768-024E46F7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45A443A6-A340-4C8C-91C4-D3DAE580B7B6}"/>
              </a:ext>
            </a:extLst>
          </p:cNvPr>
          <p:cNvSpPr txBox="1"/>
          <p:nvPr/>
        </p:nvSpPr>
        <p:spPr>
          <a:xfrm>
            <a:off x="416560" y="1364362"/>
            <a:ext cx="9670715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marL="0" lvl="2">
              <a:spcBef>
                <a:spcPts val="300"/>
              </a:spcBef>
              <a:spcAft>
                <a:spcPts val="300"/>
              </a:spcAft>
              <a:buClr>
                <a:srgbClr val="00338D"/>
              </a:buClr>
              <a:buSzPct val="10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бевосита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билвосита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манфаатдорлик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шахснинг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мажбуриятларини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даражада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бажаришига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таъсир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кўрсатаётган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ёхуд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таъсир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кўрсатиши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ҳамда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манфаатдорлик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фуқароларнинг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ташкилотларнинг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жамиятнинг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давлатнинг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қонуний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ўртасида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қарама-қаршилик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юзага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келаётган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юзага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вазият</a:t>
            </a:r>
            <a:r>
              <a:rPr lang="u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2">
              <a:spcBef>
                <a:spcPts val="300"/>
              </a:spcBef>
              <a:spcAft>
                <a:spcPts val="300"/>
              </a:spcAft>
              <a:buClr>
                <a:srgbClr val="00338D"/>
              </a:buClr>
              <a:buSzPct val="100000"/>
              <a:defRPr/>
            </a:pPr>
            <a:r>
              <a:rPr lang="uz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2017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uz-Cyrl-UZ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мартдаги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ЎРҚ-419-сон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Қонунининг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3-моддаси</a:t>
            </a:r>
            <a:r>
              <a:rPr lang="uz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012D08A-D435-4F91-9254-4C0EBC0EC340}"/>
              </a:ext>
            </a:extLst>
          </p:cNvPr>
          <p:cNvSpPr txBox="1"/>
          <p:nvPr/>
        </p:nvSpPr>
        <p:spPr>
          <a:xfrm>
            <a:off x="441831" y="4594096"/>
            <a:ext cx="11306944" cy="1717009"/>
          </a:xfrm>
          <a:prstGeom prst="roundRect">
            <a:avLst>
              <a:gd name="adj" fmla="val 11091"/>
            </a:avLst>
          </a:prstGeom>
          <a:ln>
            <a:solidFill>
              <a:srgbClr val="1BD7D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44000" tIns="324000" rIns="180000" bIns="72000" numCol="2" spcCol="72000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ота</a:t>
            </a:r>
            <a:r>
              <a:rPr lang="ru-RU" sz="1400" dirty="0">
                <a:solidFill>
                  <a:schemeClr val="tx2"/>
                </a:solidFill>
              </a:rPr>
              <a:t>-</a:t>
            </a:r>
            <a:r>
              <a:rPr lang="ru-RU" sz="1400" dirty="0" err="1">
                <a:solidFill>
                  <a:schemeClr val="tx2"/>
                </a:solidFill>
              </a:rPr>
              <a:t>оналар</a:t>
            </a:r>
            <a:r>
              <a:rPr lang="uz" sz="1400" dirty="0">
                <a:solidFill>
                  <a:schemeClr val="tx2"/>
                </a:solidFill>
              </a:rPr>
              <a:t>,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туғишган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ака-ука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опа-сингил</a:t>
            </a:r>
            <a:r>
              <a:rPr lang="uz" sz="1400" dirty="0">
                <a:solidFill>
                  <a:schemeClr val="tx2"/>
                </a:solidFill>
              </a:rPr>
              <a:t>,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турмуш ўртоқ</a:t>
            </a:r>
            <a:r>
              <a:rPr lang="uz" sz="1400" dirty="0">
                <a:solidFill>
                  <a:schemeClr val="tx2"/>
                </a:solidFill>
              </a:rPr>
              <a:t>,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фарзандлар</a:t>
            </a:r>
            <a:r>
              <a:rPr lang="uz" sz="1400" dirty="0">
                <a:solidFill>
                  <a:schemeClr val="tx2"/>
                </a:solidFill>
              </a:rPr>
              <a:t>, </a:t>
            </a:r>
            <a:r>
              <a:rPr lang="uz-Cyrl-UZ" sz="1400" dirty="0">
                <a:solidFill>
                  <a:schemeClr val="tx2"/>
                </a:solidFill>
              </a:rPr>
              <a:t>шу жумладан асраб олинган</a:t>
            </a:r>
            <a:r>
              <a:rPr lang="uz" sz="1400" dirty="0">
                <a:solidFill>
                  <a:schemeClr val="tx2"/>
                </a:solidFill>
              </a:rPr>
              <a:t>,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бобо ва бувилар</a:t>
            </a:r>
            <a:r>
              <a:rPr lang="uz" sz="1400" dirty="0">
                <a:solidFill>
                  <a:schemeClr val="tx2"/>
                </a:solidFill>
              </a:rPr>
              <a:t>,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неваралар</a:t>
            </a:r>
            <a:r>
              <a:rPr lang="uz" sz="1400" dirty="0">
                <a:solidFill>
                  <a:schemeClr val="tx2"/>
                </a:solidFill>
              </a:rPr>
              <a:t>,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турмуш ўртоқнинг ота онаси, туғишган ака</a:t>
            </a:r>
            <a:r>
              <a:rPr lang="en-US" sz="1400" dirty="0">
                <a:solidFill>
                  <a:schemeClr val="tx2"/>
                </a:solidFill>
              </a:rPr>
              <a:t>-</a:t>
            </a:r>
            <a:r>
              <a:rPr lang="ru-RU" sz="1400" dirty="0" err="1">
                <a:solidFill>
                  <a:schemeClr val="tx2"/>
                </a:solidFill>
              </a:rPr>
              <a:t>ука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опа-сингиллари</a:t>
            </a:r>
            <a:r>
              <a:rPr lang="uz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6" name="object 12">
            <a:extLst>
              <a:ext uri="{FF2B5EF4-FFF2-40B4-BE49-F238E27FC236}">
                <a16:creationId xmlns:a16="http://schemas.microsoft.com/office/drawing/2014/main" id="{3E08B068-6F1E-4FC0-9F47-0880079067E4}"/>
              </a:ext>
            </a:extLst>
          </p:cNvPr>
          <p:cNvSpPr/>
          <p:nvPr/>
        </p:nvSpPr>
        <p:spPr>
          <a:xfrm>
            <a:off x="443225" y="277573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20">
            <a:extLst>
              <a:ext uri="{FF2B5EF4-FFF2-40B4-BE49-F238E27FC236}">
                <a16:creationId xmlns:a16="http://schemas.microsoft.com/office/drawing/2014/main" id="{024B8639-83EA-4E87-9AB9-A3494C77E1CF}"/>
              </a:ext>
            </a:extLst>
          </p:cNvPr>
          <p:cNvSpPr txBox="1"/>
          <p:nvPr/>
        </p:nvSpPr>
        <p:spPr>
          <a:xfrm>
            <a:off x="1223818" y="2872356"/>
            <a:ext cx="1052495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ходим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яқин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пул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маблағлари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номоддий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имтиёзлар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афзалликлар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имконияти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боғлиқ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7D3544C-139F-44BF-BAC7-73D16DD54625}"/>
              </a:ext>
            </a:extLst>
          </p:cNvPr>
          <p:cNvGrpSpPr/>
          <p:nvPr/>
        </p:nvGrpSpPr>
        <p:grpSpPr>
          <a:xfrm>
            <a:off x="441831" y="2918212"/>
            <a:ext cx="518443" cy="455864"/>
            <a:chOff x="-395057" y="3223382"/>
            <a:chExt cx="356759" cy="313696"/>
          </a:xfrm>
        </p:grpSpPr>
        <p:sp>
          <p:nvSpPr>
            <p:cNvPr id="109" name="Freeform 216">
              <a:extLst>
                <a:ext uri="{FF2B5EF4-FFF2-40B4-BE49-F238E27FC236}">
                  <a16:creationId xmlns:a16="http://schemas.microsoft.com/office/drawing/2014/main" id="{C1CB03FF-E8FD-457E-9C6C-E0E2F20A1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5057" y="3223382"/>
              <a:ext cx="356759" cy="313696"/>
            </a:xfrm>
            <a:custGeom>
              <a:avLst/>
              <a:gdLst>
                <a:gd name="T0" fmla="*/ 10 w 422"/>
                <a:gd name="T1" fmla="*/ 318 h 356"/>
                <a:gd name="T2" fmla="*/ 190 w 422"/>
                <a:gd name="T3" fmla="*/ 17 h 356"/>
                <a:gd name="T4" fmla="*/ 232 w 422"/>
                <a:gd name="T5" fmla="*/ 17 h 356"/>
                <a:gd name="T6" fmla="*/ 412 w 422"/>
                <a:gd name="T7" fmla="*/ 318 h 356"/>
                <a:gd name="T8" fmla="*/ 391 w 422"/>
                <a:gd name="T9" fmla="*/ 356 h 356"/>
                <a:gd name="T10" fmla="*/ 31 w 422"/>
                <a:gd name="T11" fmla="*/ 356 h 356"/>
                <a:gd name="T12" fmla="*/ 10 w 422"/>
                <a:gd name="T13" fmla="*/ 3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356">
                  <a:moveTo>
                    <a:pt x="10" y="318"/>
                  </a:moveTo>
                  <a:lnTo>
                    <a:pt x="190" y="17"/>
                  </a:lnTo>
                  <a:cubicBezTo>
                    <a:pt x="200" y="0"/>
                    <a:pt x="223" y="0"/>
                    <a:pt x="232" y="17"/>
                  </a:cubicBezTo>
                  <a:lnTo>
                    <a:pt x="412" y="318"/>
                  </a:lnTo>
                  <a:cubicBezTo>
                    <a:pt x="422" y="334"/>
                    <a:pt x="410" y="356"/>
                    <a:pt x="391" y="356"/>
                  </a:cubicBezTo>
                  <a:lnTo>
                    <a:pt x="31" y="356"/>
                  </a:lnTo>
                  <a:cubicBezTo>
                    <a:pt x="12" y="356"/>
                    <a:pt x="0" y="334"/>
                    <a:pt x="10" y="31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217">
              <a:extLst>
                <a:ext uri="{FF2B5EF4-FFF2-40B4-BE49-F238E27FC236}">
                  <a16:creationId xmlns:a16="http://schemas.microsoft.com/office/drawing/2014/main" id="{58F2F3B4-96A2-44AA-9221-059F8E6DB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3373" y="3337119"/>
              <a:ext cx="31634" cy="159600"/>
            </a:xfrm>
            <a:custGeom>
              <a:avLst/>
              <a:gdLst>
                <a:gd name="T0" fmla="*/ 0 w 39"/>
                <a:gd name="T1" fmla="*/ 161 h 180"/>
                <a:gd name="T2" fmla="*/ 1 w 39"/>
                <a:gd name="T3" fmla="*/ 153 h 180"/>
                <a:gd name="T4" fmla="*/ 5 w 39"/>
                <a:gd name="T5" fmla="*/ 147 h 180"/>
                <a:gd name="T6" fmla="*/ 11 w 39"/>
                <a:gd name="T7" fmla="*/ 143 h 180"/>
                <a:gd name="T8" fmla="*/ 19 w 39"/>
                <a:gd name="T9" fmla="*/ 142 h 180"/>
                <a:gd name="T10" fmla="*/ 27 w 39"/>
                <a:gd name="T11" fmla="*/ 143 h 180"/>
                <a:gd name="T12" fmla="*/ 34 w 39"/>
                <a:gd name="T13" fmla="*/ 147 h 180"/>
                <a:gd name="T14" fmla="*/ 38 w 39"/>
                <a:gd name="T15" fmla="*/ 153 h 180"/>
                <a:gd name="T16" fmla="*/ 39 w 39"/>
                <a:gd name="T17" fmla="*/ 161 h 180"/>
                <a:gd name="T18" fmla="*/ 38 w 39"/>
                <a:gd name="T19" fmla="*/ 168 h 180"/>
                <a:gd name="T20" fmla="*/ 34 w 39"/>
                <a:gd name="T21" fmla="*/ 175 h 180"/>
                <a:gd name="T22" fmla="*/ 27 w 39"/>
                <a:gd name="T23" fmla="*/ 178 h 180"/>
                <a:gd name="T24" fmla="*/ 19 w 39"/>
                <a:gd name="T25" fmla="*/ 180 h 180"/>
                <a:gd name="T26" fmla="*/ 11 w 39"/>
                <a:gd name="T27" fmla="*/ 178 h 180"/>
                <a:gd name="T28" fmla="*/ 5 w 39"/>
                <a:gd name="T29" fmla="*/ 175 h 180"/>
                <a:gd name="T30" fmla="*/ 1 w 39"/>
                <a:gd name="T31" fmla="*/ 168 h 180"/>
                <a:gd name="T32" fmla="*/ 0 w 39"/>
                <a:gd name="T33" fmla="*/ 161 h 180"/>
                <a:gd name="T34" fmla="*/ 35 w 39"/>
                <a:gd name="T35" fmla="*/ 122 h 180"/>
                <a:gd name="T36" fmla="*/ 6 w 39"/>
                <a:gd name="T37" fmla="*/ 122 h 180"/>
                <a:gd name="T38" fmla="*/ 1 w 39"/>
                <a:gd name="T39" fmla="*/ 0 h 180"/>
                <a:gd name="T40" fmla="*/ 39 w 39"/>
                <a:gd name="T41" fmla="*/ 0 h 180"/>
                <a:gd name="T42" fmla="*/ 35 w 39"/>
                <a:gd name="T43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80">
                  <a:moveTo>
                    <a:pt x="0" y="161"/>
                  </a:moveTo>
                  <a:cubicBezTo>
                    <a:pt x="0" y="158"/>
                    <a:pt x="0" y="156"/>
                    <a:pt x="1" y="153"/>
                  </a:cubicBezTo>
                  <a:cubicBezTo>
                    <a:pt x="2" y="151"/>
                    <a:pt x="4" y="150"/>
                    <a:pt x="5" y="147"/>
                  </a:cubicBezTo>
                  <a:cubicBezTo>
                    <a:pt x="6" y="145"/>
                    <a:pt x="9" y="145"/>
                    <a:pt x="11" y="143"/>
                  </a:cubicBezTo>
                  <a:cubicBezTo>
                    <a:pt x="14" y="142"/>
                    <a:pt x="16" y="142"/>
                    <a:pt x="19" y="142"/>
                  </a:cubicBezTo>
                  <a:cubicBezTo>
                    <a:pt x="21" y="142"/>
                    <a:pt x="25" y="142"/>
                    <a:pt x="27" y="143"/>
                  </a:cubicBezTo>
                  <a:cubicBezTo>
                    <a:pt x="30" y="144"/>
                    <a:pt x="32" y="146"/>
                    <a:pt x="34" y="147"/>
                  </a:cubicBezTo>
                  <a:cubicBezTo>
                    <a:pt x="35" y="148"/>
                    <a:pt x="36" y="151"/>
                    <a:pt x="38" y="153"/>
                  </a:cubicBezTo>
                  <a:cubicBezTo>
                    <a:pt x="39" y="156"/>
                    <a:pt x="39" y="158"/>
                    <a:pt x="39" y="161"/>
                  </a:cubicBezTo>
                  <a:cubicBezTo>
                    <a:pt x="39" y="163"/>
                    <a:pt x="39" y="166"/>
                    <a:pt x="38" y="168"/>
                  </a:cubicBezTo>
                  <a:cubicBezTo>
                    <a:pt x="36" y="171"/>
                    <a:pt x="35" y="172"/>
                    <a:pt x="34" y="175"/>
                  </a:cubicBezTo>
                  <a:cubicBezTo>
                    <a:pt x="32" y="177"/>
                    <a:pt x="30" y="177"/>
                    <a:pt x="27" y="178"/>
                  </a:cubicBezTo>
                  <a:cubicBezTo>
                    <a:pt x="25" y="180"/>
                    <a:pt x="22" y="180"/>
                    <a:pt x="19" y="180"/>
                  </a:cubicBezTo>
                  <a:cubicBezTo>
                    <a:pt x="15" y="180"/>
                    <a:pt x="13" y="180"/>
                    <a:pt x="11" y="178"/>
                  </a:cubicBezTo>
                  <a:cubicBezTo>
                    <a:pt x="10" y="177"/>
                    <a:pt x="6" y="176"/>
                    <a:pt x="5" y="175"/>
                  </a:cubicBezTo>
                  <a:cubicBezTo>
                    <a:pt x="4" y="173"/>
                    <a:pt x="3" y="171"/>
                    <a:pt x="1" y="168"/>
                  </a:cubicBezTo>
                  <a:cubicBezTo>
                    <a:pt x="0" y="166"/>
                    <a:pt x="0" y="163"/>
                    <a:pt x="0" y="161"/>
                  </a:cubicBezTo>
                  <a:close/>
                  <a:moveTo>
                    <a:pt x="35" y="122"/>
                  </a:moveTo>
                  <a:lnTo>
                    <a:pt x="6" y="122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5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1" name="object 12">
            <a:extLst>
              <a:ext uri="{FF2B5EF4-FFF2-40B4-BE49-F238E27FC236}">
                <a16:creationId xmlns:a16="http://schemas.microsoft.com/office/drawing/2014/main" id="{EB23D646-FB63-41AF-92D5-6F0155E14F48}"/>
              </a:ext>
            </a:extLst>
          </p:cNvPr>
          <p:cNvSpPr/>
          <p:nvPr/>
        </p:nvSpPr>
        <p:spPr>
          <a:xfrm>
            <a:off x="443225" y="362126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20">
            <a:extLst>
              <a:ext uri="{FF2B5EF4-FFF2-40B4-BE49-F238E27FC236}">
                <a16:creationId xmlns:a16="http://schemas.microsoft.com/office/drawing/2014/main" id="{BA3E2F51-476D-4901-A2F9-57F0A9B0A31F}"/>
              </a:ext>
            </a:extLst>
          </p:cNvPr>
          <p:cNvSpPr txBox="1"/>
          <p:nvPr/>
        </p:nvSpPr>
        <p:spPr>
          <a:xfrm>
            <a:off x="1223818" y="3717892"/>
            <a:ext cx="1052495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расмий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лавозимидан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яқин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қариндошларига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нисбатан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намоён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4827C7C-0B8C-4CBF-8557-FEC47A6DE859}"/>
              </a:ext>
            </a:extLst>
          </p:cNvPr>
          <p:cNvGrpSpPr/>
          <p:nvPr/>
        </p:nvGrpSpPr>
        <p:grpSpPr>
          <a:xfrm>
            <a:off x="441831" y="3763748"/>
            <a:ext cx="518443" cy="455864"/>
            <a:chOff x="-395057" y="3223382"/>
            <a:chExt cx="356759" cy="313696"/>
          </a:xfrm>
        </p:grpSpPr>
        <p:sp>
          <p:nvSpPr>
            <p:cNvPr id="114" name="Freeform 216">
              <a:extLst>
                <a:ext uri="{FF2B5EF4-FFF2-40B4-BE49-F238E27FC236}">
                  <a16:creationId xmlns:a16="http://schemas.microsoft.com/office/drawing/2014/main" id="{B5CD5F1C-BE2C-4848-AA6D-7B8788CF0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5057" y="3223382"/>
              <a:ext cx="356759" cy="313696"/>
            </a:xfrm>
            <a:custGeom>
              <a:avLst/>
              <a:gdLst>
                <a:gd name="T0" fmla="*/ 10 w 422"/>
                <a:gd name="T1" fmla="*/ 318 h 356"/>
                <a:gd name="T2" fmla="*/ 190 w 422"/>
                <a:gd name="T3" fmla="*/ 17 h 356"/>
                <a:gd name="T4" fmla="*/ 232 w 422"/>
                <a:gd name="T5" fmla="*/ 17 h 356"/>
                <a:gd name="T6" fmla="*/ 412 w 422"/>
                <a:gd name="T7" fmla="*/ 318 h 356"/>
                <a:gd name="T8" fmla="*/ 391 w 422"/>
                <a:gd name="T9" fmla="*/ 356 h 356"/>
                <a:gd name="T10" fmla="*/ 31 w 422"/>
                <a:gd name="T11" fmla="*/ 356 h 356"/>
                <a:gd name="T12" fmla="*/ 10 w 422"/>
                <a:gd name="T13" fmla="*/ 3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356">
                  <a:moveTo>
                    <a:pt x="10" y="318"/>
                  </a:moveTo>
                  <a:lnTo>
                    <a:pt x="190" y="17"/>
                  </a:lnTo>
                  <a:cubicBezTo>
                    <a:pt x="200" y="0"/>
                    <a:pt x="223" y="0"/>
                    <a:pt x="232" y="17"/>
                  </a:cubicBezTo>
                  <a:lnTo>
                    <a:pt x="412" y="318"/>
                  </a:lnTo>
                  <a:cubicBezTo>
                    <a:pt x="422" y="334"/>
                    <a:pt x="410" y="356"/>
                    <a:pt x="391" y="356"/>
                  </a:cubicBezTo>
                  <a:lnTo>
                    <a:pt x="31" y="356"/>
                  </a:lnTo>
                  <a:cubicBezTo>
                    <a:pt x="12" y="356"/>
                    <a:pt x="0" y="334"/>
                    <a:pt x="10" y="31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217">
              <a:extLst>
                <a:ext uri="{FF2B5EF4-FFF2-40B4-BE49-F238E27FC236}">
                  <a16:creationId xmlns:a16="http://schemas.microsoft.com/office/drawing/2014/main" id="{23BA659C-0BEA-41EB-B6E8-547E576CD8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3373" y="3337119"/>
              <a:ext cx="31634" cy="159600"/>
            </a:xfrm>
            <a:custGeom>
              <a:avLst/>
              <a:gdLst>
                <a:gd name="T0" fmla="*/ 0 w 39"/>
                <a:gd name="T1" fmla="*/ 161 h 180"/>
                <a:gd name="T2" fmla="*/ 1 w 39"/>
                <a:gd name="T3" fmla="*/ 153 h 180"/>
                <a:gd name="T4" fmla="*/ 5 w 39"/>
                <a:gd name="T5" fmla="*/ 147 h 180"/>
                <a:gd name="T6" fmla="*/ 11 w 39"/>
                <a:gd name="T7" fmla="*/ 143 h 180"/>
                <a:gd name="T8" fmla="*/ 19 w 39"/>
                <a:gd name="T9" fmla="*/ 142 h 180"/>
                <a:gd name="T10" fmla="*/ 27 w 39"/>
                <a:gd name="T11" fmla="*/ 143 h 180"/>
                <a:gd name="T12" fmla="*/ 34 w 39"/>
                <a:gd name="T13" fmla="*/ 147 h 180"/>
                <a:gd name="T14" fmla="*/ 38 w 39"/>
                <a:gd name="T15" fmla="*/ 153 h 180"/>
                <a:gd name="T16" fmla="*/ 39 w 39"/>
                <a:gd name="T17" fmla="*/ 161 h 180"/>
                <a:gd name="T18" fmla="*/ 38 w 39"/>
                <a:gd name="T19" fmla="*/ 168 h 180"/>
                <a:gd name="T20" fmla="*/ 34 w 39"/>
                <a:gd name="T21" fmla="*/ 175 h 180"/>
                <a:gd name="T22" fmla="*/ 27 w 39"/>
                <a:gd name="T23" fmla="*/ 178 h 180"/>
                <a:gd name="T24" fmla="*/ 19 w 39"/>
                <a:gd name="T25" fmla="*/ 180 h 180"/>
                <a:gd name="T26" fmla="*/ 11 w 39"/>
                <a:gd name="T27" fmla="*/ 178 h 180"/>
                <a:gd name="T28" fmla="*/ 5 w 39"/>
                <a:gd name="T29" fmla="*/ 175 h 180"/>
                <a:gd name="T30" fmla="*/ 1 w 39"/>
                <a:gd name="T31" fmla="*/ 168 h 180"/>
                <a:gd name="T32" fmla="*/ 0 w 39"/>
                <a:gd name="T33" fmla="*/ 161 h 180"/>
                <a:gd name="T34" fmla="*/ 35 w 39"/>
                <a:gd name="T35" fmla="*/ 122 h 180"/>
                <a:gd name="T36" fmla="*/ 6 w 39"/>
                <a:gd name="T37" fmla="*/ 122 h 180"/>
                <a:gd name="T38" fmla="*/ 1 w 39"/>
                <a:gd name="T39" fmla="*/ 0 h 180"/>
                <a:gd name="T40" fmla="*/ 39 w 39"/>
                <a:gd name="T41" fmla="*/ 0 h 180"/>
                <a:gd name="T42" fmla="*/ 35 w 39"/>
                <a:gd name="T43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80">
                  <a:moveTo>
                    <a:pt x="0" y="161"/>
                  </a:moveTo>
                  <a:cubicBezTo>
                    <a:pt x="0" y="158"/>
                    <a:pt x="0" y="156"/>
                    <a:pt x="1" y="153"/>
                  </a:cubicBezTo>
                  <a:cubicBezTo>
                    <a:pt x="2" y="151"/>
                    <a:pt x="4" y="150"/>
                    <a:pt x="5" y="147"/>
                  </a:cubicBezTo>
                  <a:cubicBezTo>
                    <a:pt x="6" y="145"/>
                    <a:pt x="9" y="145"/>
                    <a:pt x="11" y="143"/>
                  </a:cubicBezTo>
                  <a:cubicBezTo>
                    <a:pt x="14" y="142"/>
                    <a:pt x="16" y="142"/>
                    <a:pt x="19" y="142"/>
                  </a:cubicBezTo>
                  <a:cubicBezTo>
                    <a:pt x="21" y="142"/>
                    <a:pt x="25" y="142"/>
                    <a:pt x="27" y="143"/>
                  </a:cubicBezTo>
                  <a:cubicBezTo>
                    <a:pt x="30" y="144"/>
                    <a:pt x="32" y="146"/>
                    <a:pt x="34" y="147"/>
                  </a:cubicBezTo>
                  <a:cubicBezTo>
                    <a:pt x="35" y="148"/>
                    <a:pt x="36" y="151"/>
                    <a:pt x="38" y="153"/>
                  </a:cubicBezTo>
                  <a:cubicBezTo>
                    <a:pt x="39" y="156"/>
                    <a:pt x="39" y="158"/>
                    <a:pt x="39" y="161"/>
                  </a:cubicBezTo>
                  <a:cubicBezTo>
                    <a:pt x="39" y="163"/>
                    <a:pt x="39" y="166"/>
                    <a:pt x="38" y="168"/>
                  </a:cubicBezTo>
                  <a:cubicBezTo>
                    <a:pt x="36" y="171"/>
                    <a:pt x="35" y="172"/>
                    <a:pt x="34" y="175"/>
                  </a:cubicBezTo>
                  <a:cubicBezTo>
                    <a:pt x="32" y="177"/>
                    <a:pt x="30" y="177"/>
                    <a:pt x="27" y="178"/>
                  </a:cubicBezTo>
                  <a:cubicBezTo>
                    <a:pt x="25" y="180"/>
                    <a:pt x="22" y="180"/>
                    <a:pt x="19" y="180"/>
                  </a:cubicBezTo>
                  <a:cubicBezTo>
                    <a:pt x="15" y="180"/>
                    <a:pt x="13" y="180"/>
                    <a:pt x="11" y="178"/>
                  </a:cubicBezTo>
                  <a:cubicBezTo>
                    <a:pt x="10" y="177"/>
                    <a:pt x="6" y="176"/>
                    <a:pt x="5" y="175"/>
                  </a:cubicBezTo>
                  <a:cubicBezTo>
                    <a:pt x="4" y="173"/>
                    <a:pt x="3" y="171"/>
                    <a:pt x="1" y="168"/>
                  </a:cubicBezTo>
                  <a:cubicBezTo>
                    <a:pt x="0" y="166"/>
                    <a:pt x="0" y="163"/>
                    <a:pt x="0" y="161"/>
                  </a:cubicBezTo>
                  <a:close/>
                  <a:moveTo>
                    <a:pt x="35" y="122"/>
                  </a:moveTo>
                  <a:lnTo>
                    <a:pt x="6" y="122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5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0499903-517C-4324-A7EA-CF99E1F6C137}"/>
              </a:ext>
            </a:extLst>
          </p:cNvPr>
          <p:cNvGrpSpPr/>
          <p:nvPr/>
        </p:nvGrpSpPr>
        <p:grpSpPr>
          <a:xfrm>
            <a:off x="431998" y="4472377"/>
            <a:ext cx="11317090" cy="460375"/>
            <a:chOff x="431998" y="1497505"/>
            <a:chExt cx="7042690" cy="630869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B28ED0A5-6634-440F-A619-3700355D183D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76C88A9B-DDF2-4E4B-9D04-24A521BC3F1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Яқин қариндошлар</a:t>
              </a:r>
              <a:r>
                <a:rPr lang="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569C0FC-892B-43AB-A4DB-41618F67C21B}"/>
              </a:ext>
            </a:extLst>
          </p:cNvPr>
          <p:cNvGrpSpPr/>
          <p:nvPr/>
        </p:nvGrpSpPr>
        <p:grpSpPr>
          <a:xfrm>
            <a:off x="10179747" y="685060"/>
            <a:ext cx="1330789" cy="2187296"/>
            <a:chOff x="-6524625" y="4349750"/>
            <a:chExt cx="1055688" cy="1735138"/>
          </a:xfrm>
        </p:grpSpPr>
        <p:sp>
          <p:nvSpPr>
            <p:cNvPr id="121" name="Freeform 5990">
              <a:extLst>
                <a:ext uri="{FF2B5EF4-FFF2-40B4-BE49-F238E27FC236}">
                  <a16:creationId xmlns:a16="http://schemas.microsoft.com/office/drawing/2014/main" id="{C4A120CF-507C-4BB3-B8F2-C893E1493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286375"/>
              <a:ext cx="582613" cy="341313"/>
            </a:xfrm>
            <a:custGeom>
              <a:avLst/>
              <a:gdLst>
                <a:gd name="T0" fmla="*/ 367 w 367"/>
                <a:gd name="T1" fmla="*/ 87 h 215"/>
                <a:gd name="T2" fmla="*/ 151 w 367"/>
                <a:gd name="T3" fmla="*/ 215 h 215"/>
                <a:gd name="T4" fmla="*/ 0 w 367"/>
                <a:gd name="T5" fmla="*/ 126 h 215"/>
                <a:gd name="T6" fmla="*/ 216 w 367"/>
                <a:gd name="T7" fmla="*/ 0 h 215"/>
                <a:gd name="T8" fmla="*/ 367 w 367"/>
                <a:gd name="T9" fmla="*/ 8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215">
                  <a:moveTo>
                    <a:pt x="367" y="87"/>
                  </a:moveTo>
                  <a:lnTo>
                    <a:pt x="151" y="215"/>
                  </a:lnTo>
                  <a:lnTo>
                    <a:pt x="0" y="126"/>
                  </a:lnTo>
                  <a:lnTo>
                    <a:pt x="216" y="0"/>
                  </a:lnTo>
                  <a:lnTo>
                    <a:pt x="367" y="87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5991">
              <a:extLst>
                <a:ext uri="{FF2B5EF4-FFF2-40B4-BE49-F238E27FC236}">
                  <a16:creationId xmlns:a16="http://schemas.microsoft.com/office/drawing/2014/main" id="{E42A0870-34FD-497B-8569-6ED96DC8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1838" y="5424488"/>
              <a:ext cx="342900" cy="217488"/>
            </a:xfrm>
            <a:custGeom>
              <a:avLst/>
              <a:gdLst>
                <a:gd name="T0" fmla="*/ 216 w 216"/>
                <a:gd name="T1" fmla="*/ 0 h 137"/>
                <a:gd name="T2" fmla="*/ 216 w 216"/>
                <a:gd name="T3" fmla="*/ 11 h 137"/>
                <a:gd name="T4" fmla="*/ 0 w 216"/>
                <a:gd name="T5" fmla="*/ 137 h 137"/>
                <a:gd name="T6" fmla="*/ 0 w 216"/>
                <a:gd name="T7" fmla="*/ 128 h 137"/>
                <a:gd name="T8" fmla="*/ 216 w 216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37">
                  <a:moveTo>
                    <a:pt x="216" y="0"/>
                  </a:moveTo>
                  <a:lnTo>
                    <a:pt x="216" y="11"/>
                  </a:lnTo>
                  <a:lnTo>
                    <a:pt x="0" y="137"/>
                  </a:lnTo>
                  <a:lnTo>
                    <a:pt x="0" y="12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5992">
              <a:extLst>
                <a:ext uri="{FF2B5EF4-FFF2-40B4-BE49-F238E27FC236}">
                  <a16:creationId xmlns:a16="http://schemas.microsoft.com/office/drawing/2014/main" id="{B39514B9-4A9E-49FE-B78F-2FF62583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486400"/>
              <a:ext cx="239713" cy="155575"/>
            </a:xfrm>
            <a:custGeom>
              <a:avLst/>
              <a:gdLst>
                <a:gd name="T0" fmla="*/ 151 w 151"/>
                <a:gd name="T1" fmla="*/ 89 h 98"/>
                <a:gd name="T2" fmla="*/ 151 w 151"/>
                <a:gd name="T3" fmla="*/ 98 h 98"/>
                <a:gd name="T4" fmla="*/ 0 w 151"/>
                <a:gd name="T5" fmla="*/ 11 h 98"/>
                <a:gd name="T6" fmla="*/ 0 w 151"/>
                <a:gd name="T7" fmla="*/ 0 h 98"/>
                <a:gd name="T8" fmla="*/ 151 w 151"/>
                <a:gd name="T9" fmla="*/ 8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98">
                  <a:moveTo>
                    <a:pt x="151" y="89"/>
                  </a:moveTo>
                  <a:lnTo>
                    <a:pt x="151" y="98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1" y="89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5993">
              <a:extLst>
                <a:ext uri="{FF2B5EF4-FFF2-40B4-BE49-F238E27FC236}">
                  <a16:creationId xmlns:a16="http://schemas.microsoft.com/office/drawing/2014/main" id="{7DD789C4-BFDD-4615-AFB0-9F915E92A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260975"/>
              <a:ext cx="582613" cy="342900"/>
            </a:xfrm>
            <a:custGeom>
              <a:avLst/>
              <a:gdLst>
                <a:gd name="T0" fmla="*/ 367 w 367"/>
                <a:gd name="T1" fmla="*/ 89 h 216"/>
                <a:gd name="T2" fmla="*/ 151 w 367"/>
                <a:gd name="T3" fmla="*/ 216 h 216"/>
                <a:gd name="T4" fmla="*/ 0 w 367"/>
                <a:gd name="T5" fmla="*/ 128 h 216"/>
                <a:gd name="T6" fmla="*/ 216 w 367"/>
                <a:gd name="T7" fmla="*/ 0 h 216"/>
                <a:gd name="T8" fmla="*/ 367 w 367"/>
                <a:gd name="T9" fmla="*/ 8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216">
                  <a:moveTo>
                    <a:pt x="367" y="89"/>
                  </a:moveTo>
                  <a:lnTo>
                    <a:pt x="151" y="216"/>
                  </a:lnTo>
                  <a:lnTo>
                    <a:pt x="0" y="128"/>
                  </a:lnTo>
                  <a:lnTo>
                    <a:pt x="216" y="0"/>
                  </a:lnTo>
                  <a:lnTo>
                    <a:pt x="367" y="89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5994">
              <a:extLst>
                <a:ext uri="{FF2B5EF4-FFF2-40B4-BE49-F238E27FC236}">
                  <a16:creationId xmlns:a16="http://schemas.microsoft.com/office/drawing/2014/main" id="{C824257E-7C1A-4BB3-B638-3911AD25B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1838" y="5402263"/>
              <a:ext cx="342900" cy="217488"/>
            </a:xfrm>
            <a:custGeom>
              <a:avLst/>
              <a:gdLst>
                <a:gd name="T0" fmla="*/ 216 w 216"/>
                <a:gd name="T1" fmla="*/ 0 h 137"/>
                <a:gd name="T2" fmla="*/ 216 w 216"/>
                <a:gd name="T3" fmla="*/ 11 h 137"/>
                <a:gd name="T4" fmla="*/ 0 w 216"/>
                <a:gd name="T5" fmla="*/ 137 h 137"/>
                <a:gd name="T6" fmla="*/ 0 w 216"/>
                <a:gd name="T7" fmla="*/ 127 h 137"/>
                <a:gd name="T8" fmla="*/ 216 w 216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37">
                  <a:moveTo>
                    <a:pt x="216" y="0"/>
                  </a:moveTo>
                  <a:lnTo>
                    <a:pt x="216" y="11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5995">
              <a:extLst>
                <a:ext uri="{FF2B5EF4-FFF2-40B4-BE49-F238E27FC236}">
                  <a16:creationId xmlns:a16="http://schemas.microsoft.com/office/drawing/2014/main" id="{F8DAC600-44E4-4E90-B8D7-1DB57A0F3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464175"/>
              <a:ext cx="239713" cy="155575"/>
            </a:xfrm>
            <a:custGeom>
              <a:avLst/>
              <a:gdLst>
                <a:gd name="T0" fmla="*/ 151 w 151"/>
                <a:gd name="T1" fmla="*/ 88 h 98"/>
                <a:gd name="T2" fmla="*/ 151 w 151"/>
                <a:gd name="T3" fmla="*/ 98 h 98"/>
                <a:gd name="T4" fmla="*/ 0 w 151"/>
                <a:gd name="T5" fmla="*/ 9 h 98"/>
                <a:gd name="T6" fmla="*/ 0 w 151"/>
                <a:gd name="T7" fmla="*/ 0 h 98"/>
                <a:gd name="T8" fmla="*/ 151 w 151"/>
                <a:gd name="T9" fmla="*/ 8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98">
                  <a:moveTo>
                    <a:pt x="151" y="88"/>
                  </a:moveTo>
                  <a:lnTo>
                    <a:pt x="151" y="98"/>
                  </a:lnTo>
                  <a:lnTo>
                    <a:pt x="0" y="9"/>
                  </a:lnTo>
                  <a:lnTo>
                    <a:pt x="0" y="0"/>
                  </a:lnTo>
                  <a:lnTo>
                    <a:pt x="151" y="88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5996">
              <a:extLst>
                <a:ext uri="{FF2B5EF4-FFF2-40B4-BE49-F238E27FC236}">
                  <a16:creationId xmlns:a16="http://schemas.microsoft.com/office/drawing/2014/main" id="{E31F4B92-7EFC-4F2F-91EF-4C58B04BA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238750"/>
              <a:ext cx="582613" cy="341313"/>
            </a:xfrm>
            <a:custGeom>
              <a:avLst/>
              <a:gdLst>
                <a:gd name="T0" fmla="*/ 367 w 367"/>
                <a:gd name="T1" fmla="*/ 88 h 215"/>
                <a:gd name="T2" fmla="*/ 151 w 367"/>
                <a:gd name="T3" fmla="*/ 215 h 215"/>
                <a:gd name="T4" fmla="*/ 0 w 367"/>
                <a:gd name="T5" fmla="*/ 128 h 215"/>
                <a:gd name="T6" fmla="*/ 216 w 367"/>
                <a:gd name="T7" fmla="*/ 0 h 215"/>
                <a:gd name="T8" fmla="*/ 367 w 367"/>
                <a:gd name="T9" fmla="*/ 8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215">
                  <a:moveTo>
                    <a:pt x="367" y="88"/>
                  </a:moveTo>
                  <a:lnTo>
                    <a:pt x="151" y="215"/>
                  </a:lnTo>
                  <a:lnTo>
                    <a:pt x="0" y="128"/>
                  </a:lnTo>
                  <a:lnTo>
                    <a:pt x="216" y="0"/>
                  </a:lnTo>
                  <a:lnTo>
                    <a:pt x="367" y="8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5997">
              <a:extLst>
                <a:ext uri="{FF2B5EF4-FFF2-40B4-BE49-F238E27FC236}">
                  <a16:creationId xmlns:a16="http://schemas.microsoft.com/office/drawing/2014/main" id="{76125E74-9CA9-463D-AC0A-88E6FAF63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1838" y="5378450"/>
              <a:ext cx="342900" cy="219075"/>
            </a:xfrm>
            <a:custGeom>
              <a:avLst/>
              <a:gdLst>
                <a:gd name="T0" fmla="*/ 216 w 216"/>
                <a:gd name="T1" fmla="*/ 0 h 138"/>
                <a:gd name="T2" fmla="*/ 216 w 216"/>
                <a:gd name="T3" fmla="*/ 10 h 138"/>
                <a:gd name="T4" fmla="*/ 0 w 216"/>
                <a:gd name="T5" fmla="*/ 138 h 138"/>
                <a:gd name="T6" fmla="*/ 0 w 216"/>
                <a:gd name="T7" fmla="*/ 127 h 138"/>
                <a:gd name="T8" fmla="*/ 216 w 216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38">
                  <a:moveTo>
                    <a:pt x="216" y="0"/>
                  </a:moveTo>
                  <a:lnTo>
                    <a:pt x="216" y="10"/>
                  </a:lnTo>
                  <a:lnTo>
                    <a:pt x="0" y="138"/>
                  </a:lnTo>
                  <a:lnTo>
                    <a:pt x="0" y="127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5998">
              <a:extLst>
                <a:ext uri="{FF2B5EF4-FFF2-40B4-BE49-F238E27FC236}">
                  <a16:creationId xmlns:a16="http://schemas.microsoft.com/office/drawing/2014/main" id="{86FC7E29-33CB-4760-9E3A-CC1C1B4FE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441950"/>
              <a:ext cx="239713" cy="155575"/>
            </a:xfrm>
            <a:custGeom>
              <a:avLst/>
              <a:gdLst>
                <a:gd name="T0" fmla="*/ 151 w 151"/>
                <a:gd name="T1" fmla="*/ 87 h 98"/>
                <a:gd name="T2" fmla="*/ 151 w 151"/>
                <a:gd name="T3" fmla="*/ 98 h 98"/>
                <a:gd name="T4" fmla="*/ 0 w 151"/>
                <a:gd name="T5" fmla="*/ 9 h 98"/>
                <a:gd name="T6" fmla="*/ 0 w 151"/>
                <a:gd name="T7" fmla="*/ 0 h 98"/>
                <a:gd name="T8" fmla="*/ 151 w 151"/>
                <a:gd name="T9" fmla="*/ 8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98">
                  <a:moveTo>
                    <a:pt x="151" y="87"/>
                  </a:moveTo>
                  <a:lnTo>
                    <a:pt x="151" y="98"/>
                  </a:lnTo>
                  <a:lnTo>
                    <a:pt x="0" y="9"/>
                  </a:lnTo>
                  <a:lnTo>
                    <a:pt x="0" y="0"/>
                  </a:lnTo>
                  <a:lnTo>
                    <a:pt x="151" y="87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5999">
              <a:extLst>
                <a:ext uri="{FF2B5EF4-FFF2-40B4-BE49-F238E27FC236}">
                  <a16:creationId xmlns:a16="http://schemas.microsoft.com/office/drawing/2014/main" id="{A83FB2A4-5763-444D-B254-CDEFE4470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216525"/>
              <a:ext cx="582613" cy="339725"/>
            </a:xfrm>
            <a:custGeom>
              <a:avLst/>
              <a:gdLst>
                <a:gd name="T0" fmla="*/ 367 w 367"/>
                <a:gd name="T1" fmla="*/ 88 h 214"/>
                <a:gd name="T2" fmla="*/ 151 w 367"/>
                <a:gd name="T3" fmla="*/ 214 h 214"/>
                <a:gd name="T4" fmla="*/ 0 w 367"/>
                <a:gd name="T5" fmla="*/ 126 h 214"/>
                <a:gd name="T6" fmla="*/ 216 w 367"/>
                <a:gd name="T7" fmla="*/ 0 h 214"/>
                <a:gd name="T8" fmla="*/ 367 w 367"/>
                <a:gd name="T9" fmla="*/ 8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214">
                  <a:moveTo>
                    <a:pt x="367" y="88"/>
                  </a:moveTo>
                  <a:lnTo>
                    <a:pt x="151" y="214"/>
                  </a:lnTo>
                  <a:lnTo>
                    <a:pt x="0" y="126"/>
                  </a:lnTo>
                  <a:lnTo>
                    <a:pt x="216" y="0"/>
                  </a:lnTo>
                  <a:lnTo>
                    <a:pt x="367" y="8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6000">
              <a:extLst>
                <a:ext uri="{FF2B5EF4-FFF2-40B4-BE49-F238E27FC236}">
                  <a16:creationId xmlns:a16="http://schemas.microsoft.com/office/drawing/2014/main" id="{E5FF2C3B-3CCE-46E1-954E-85C1DFE9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1838" y="5356225"/>
              <a:ext cx="342900" cy="215900"/>
            </a:xfrm>
            <a:custGeom>
              <a:avLst/>
              <a:gdLst>
                <a:gd name="T0" fmla="*/ 216 w 216"/>
                <a:gd name="T1" fmla="*/ 0 h 136"/>
                <a:gd name="T2" fmla="*/ 216 w 216"/>
                <a:gd name="T3" fmla="*/ 10 h 136"/>
                <a:gd name="T4" fmla="*/ 0 w 216"/>
                <a:gd name="T5" fmla="*/ 136 h 136"/>
                <a:gd name="T6" fmla="*/ 0 w 216"/>
                <a:gd name="T7" fmla="*/ 126 h 136"/>
                <a:gd name="T8" fmla="*/ 216 w 216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36">
                  <a:moveTo>
                    <a:pt x="216" y="0"/>
                  </a:moveTo>
                  <a:lnTo>
                    <a:pt x="216" y="10"/>
                  </a:lnTo>
                  <a:lnTo>
                    <a:pt x="0" y="136"/>
                  </a:lnTo>
                  <a:lnTo>
                    <a:pt x="0" y="12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6001">
              <a:extLst>
                <a:ext uri="{FF2B5EF4-FFF2-40B4-BE49-F238E27FC236}">
                  <a16:creationId xmlns:a16="http://schemas.microsoft.com/office/drawing/2014/main" id="{05C539F7-A664-4A7A-850C-4E74A5B22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416550"/>
              <a:ext cx="239713" cy="155575"/>
            </a:xfrm>
            <a:custGeom>
              <a:avLst/>
              <a:gdLst>
                <a:gd name="T0" fmla="*/ 151 w 151"/>
                <a:gd name="T1" fmla="*/ 88 h 98"/>
                <a:gd name="T2" fmla="*/ 151 w 151"/>
                <a:gd name="T3" fmla="*/ 98 h 98"/>
                <a:gd name="T4" fmla="*/ 0 w 151"/>
                <a:gd name="T5" fmla="*/ 11 h 98"/>
                <a:gd name="T6" fmla="*/ 0 w 151"/>
                <a:gd name="T7" fmla="*/ 0 h 98"/>
                <a:gd name="T8" fmla="*/ 151 w 151"/>
                <a:gd name="T9" fmla="*/ 8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98">
                  <a:moveTo>
                    <a:pt x="151" y="88"/>
                  </a:moveTo>
                  <a:lnTo>
                    <a:pt x="151" y="98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1" y="88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6002">
              <a:extLst>
                <a:ext uri="{FF2B5EF4-FFF2-40B4-BE49-F238E27FC236}">
                  <a16:creationId xmlns:a16="http://schemas.microsoft.com/office/drawing/2014/main" id="{F5E6DFA5-D26B-4206-92D7-0EE6B5820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194300"/>
              <a:ext cx="582613" cy="339725"/>
            </a:xfrm>
            <a:custGeom>
              <a:avLst/>
              <a:gdLst>
                <a:gd name="T0" fmla="*/ 367 w 367"/>
                <a:gd name="T1" fmla="*/ 86 h 214"/>
                <a:gd name="T2" fmla="*/ 151 w 367"/>
                <a:gd name="T3" fmla="*/ 214 h 214"/>
                <a:gd name="T4" fmla="*/ 0 w 367"/>
                <a:gd name="T5" fmla="*/ 126 h 214"/>
                <a:gd name="T6" fmla="*/ 216 w 367"/>
                <a:gd name="T7" fmla="*/ 0 h 214"/>
                <a:gd name="T8" fmla="*/ 367 w 367"/>
                <a:gd name="T9" fmla="*/ 8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214">
                  <a:moveTo>
                    <a:pt x="367" y="86"/>
                  </a:moveTo>
                  <a:lnTo>
                    <a:pt x="151" y="214"/>
                  </a:lnTo>
                  <a:lnTo>
                    <a:pt x="0" y="126"/>
                  </a:lnTo>
                  <a:lnTo>
                    <a:pt x="216" y="0"/>
                  </a:lnTo>
                  <a:lnTo>
                    <a:pt x="367" y="86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6003">
              <a:extLst>
                <a:ext uri="{FF2B5EF4-FFF2-40B4-BE49-F238E27FC236}">
                  <a16:creationId xmlns:a16="http://schemas.microsoft.com/office/drawing/2014/main" id="{08E73715-93F0-4125-B997-18ECE48C1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1838" y="5330825"/>
              <a:ext cx="342900" cy="219075"/>
            </a:xfrm>
            <a:custGeom>
              <a:avLst/>
              <a:gdLst>
                <a:gd name="T0" fmla="*/ 216 w 216"/>
                <a:gd name="T1" fmla="*/ 0 h 138"/>
                <a:gd name="T2" fmla="*/ 216 w 216"/>
                <a:gd name="T3" fmla="*/ 11 h 138"/>
                <a:gd name="T4" fmla="*/ 0 w 216"/>
                <a:gd name="T5" fmla="*/ 138 h 138"/>
                <a:gd name="T6" fmla="*/ 0 w 216"/>
                <a:gd name="T7" fmla="*/ 128 h 138"/>
                <a:gd name="T8" fmla="*/ 216 w 216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38">
                  <a:moveTo>
                    <a:pt x="216" y="0"/>
                  </a:moveTo>
                  <a:lnTo>
                    <a:pt x="216" y="11"/>
                  </a:lnTo>
                  <a:lnTo>
                    <a:pt x="0" y="138"/>
                  </a:lnTo>
                  <a:lnTo>
                    <a:pt x="0" y="12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6004">
              <a:extLst>
                <a:ext uri="{FF2B5EF4-FFF2-40B4-BE49-F238E27FC236}">
                  <a16:creationId xmlns:a16="http://schemas.microsoft.com/office/drawing/2014/main" id="{4EAEA78E-D75E-4CF2-ACCE-5D9C66830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394325"/>
              <a:ext cx="239713" cy="155575"/>
            </a:xfrm>
            <a:custGeom>
              <a:avLst/>
              <a:gdLst>
                <a:gd name="T0" fmla="*/ 151 w 151"/>
                <a:gd name="T1" fmla="*/ 88 h 98"/>
                <a:gd name="T2" fmla="*/ 151 w 151"/>
                <a:gd name="T3" fmla="*/ 98 h 98"/>
                <a:gd name="T4" fmla="*/ 0 w 151"/>
                <a:gd name="T5" fmla="*/ 9 h 98"/>
                <a:gd name="T6" fmla="*/ 0 w 151"/>
                <a:gd name="T7" fmla="*/ 0 h 98"/>
                <a:gd name="T8" fmla="*/ 151 w 151"/>
                <a:gd name="T9" fmla="*/ 8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98">
                  <a:moveTo>
                    <a:pt x="151" y="88"/>
                  </a:moveTo>
                  <a:lnTo>
                    <a:pt x="151" y="98"/>
                  </a:lnTo>
                  <a:lnTo>
                    <a:pt x="0" y="9"/>
                  </a:lnTo>
                  <a:lnTo>
                    <a:pt x="0" y="0"/>
                  </a:lnTo>
                  <a:lnTo>
                    <a:pt x="151" y="88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6005">
              <a:extLst>
                <a:ext uri="{FF2B5EF4-FFF2-40B4-BE49-F238E27FC236}">
                  <a16:creationId xmlns:a16="http://schemas.microsoft.com/office/drawing/2014/main" id="{31F4CE70-426A-4BA8-9D11-A9B9A7C67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168900"/>
              <a:ext cx="582613" cy="342900"/>
            </a:xfrm>
            <a:custGeom>
              <a:avLst/>
              <a:gdLst>
                <a:gd name="T0" fmla="*/ 367 w 367"/>
                <a:gd name="T1" fmla="*/ 88 h 216"/>
                <a:gd name="T2" fmla="*/ 151 w 367"/>
                <a:gd name="T3" fmla="*/ 216 h 216"/>
                <a:gd name="T4" fmla="*/ 0 w 367"/>
                <a:gd name="T5" fmla="*/ 128 h 216"/>
                <a:gd name="T6" fmla="*/ 216 w 367"/>
                <a:gd name="T7" fmla="*/ 0 h 216"/>
                <a:gd name="T8" fmla="*/ 367 w 367"/>
                <a:gd name="T9" fmla="*/ 8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216">
                  <a:moveTo>
                    <a:pt x="367" y="88"/>
                  </a:moveTo>
                  <a:lnTo>
                    <a:pt x="151" y="216"/>
                  </a:lnTo>
                  <a:lnTo>
                    <a:pt x="0" y="128"/>
                  </a:lnTo>
                  <a:lnTo>
                    <a:pt x="216" y="0"/>
                  </a:lnTo>
                  <a:lnTo>
                    <a:pt x="367" y="8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6006">
              <a:extLst>
                <a:ext uri="{FF2B5EF4-FFF2-40B4-BE49-F238E27FC236}">
                  <a16:creationId xmlns:a16="http://schemas.microsoft.com/office/drawing/2014/main" id="{3743844B-6239-4007-8469-7D7623D7C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1838" y="5308600"/>
              <a:ext cx="342900" cy="217488"/>
            </a:xfrm>
            <a:custGeom>
              <a:avLst/>
              <a:gdLst>
                <a:gd name="T0" fmla="*/ 216 w 216"/>
                <a:gd name="T1" fmla="*/ 0 h 137"/>
                <a:gd name="T2" fmla="*/ 216 w 216"/>
                <a:gd name="T3" fmla="*/ 11 h 137"/>
                <a:gd name="T4" fmla="*/ 0 w 216"/>
                <a:gd name="T5" fmla="*/ 137 h 137"/>
                <a:gd name="T6" fmla="*/ 0 w 216"/>
                <a:gd name="T7" fmla="*/ 128 h 137"/>
                <a:gd name="T8" fmla="*/ 216 w 216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37">
                  <a:moveTo>
                    <a:pt x="216" y="0"/>
                  </a:moveTo>
                  <a:lnTo>
                    <a:pt x="216" y="11"/>
                  </a:lnTo>
                  <a:lnTo>
                    <a:pt x="0" y="137"/>
                  </a:lnTo>
                  <a:lnTo>
                    <a:pt x="0" y="12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6007">
              <a:extLst>
                <a:ext uri="{FF2B5EF4-FFF2-40B4-BE49-F238E27FC236}">
                  <a16:creationId xmlns:a16="http://schemas.microsoft.com/office/drawing/2014/main" id="{2B6CF67E-E1F8-4855-91E0-E5FF57EB2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372100"/>
              <a:ext cx="239713" cy="153988"/>
            </a:xfrm>
            <a:custGeom>
              <a:avLst/>
              <a:gdLst>
                <a:gd name="T0" fmla="*/ 151 w 151"/>
                <a:gd name="T1" fmla="*/ 88 h 97"/>
                <a:gd name="T2" fmla="*/ 151 w 151"/>
                <a:gd name="T3" fmla="*/ 97 h 97"/>
                <a:gd name="T4" fmla="*/ 0 w 151"/>
                <a:gd name="T5" fmla="*/ 9 h 97"/>
                <a:gd name="T6" fmla="*/ 0 w 151"/>
                <a:gd name="T7" fmla="*/ 0 h 97"/>
                <a:gd name="T8" fmla="*/ 151 w 151"/>
                <a:gd name="T9" fmla="*/ 8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97">
                  <a:moveTo>
                    <a:pt x="151" y="88"/>
                  </a:moveTo>
                  <a:lnTo>
                    <a:pt x="151" y="97"/>
                  </a:lnTo>
                  <a:lnTo>
                    <a:pt x="0" y="9"/>
                  </a:lnTo>
                  <a:lnTo>
                    <a:pt x="0" y="0"/>
                  </a:lnTo>
                  <a:lnTo>
                    <a:pt x="151" y="88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6008">
              <a:extLst>
                <a:ext uri="{FF2B5EF4-FFF2-40B4-BE49-F238E27FC236}">
                  <a16:creationId xmlns:a16="http://schemas.microsoft.com/office/drawing/2014/main" id="{D80F5334-EA71-4758-B5AA-9FF188D58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146675"/>
              <a:ext cx="582613" cy="339725"/>
            </a:xfrm>
            <a:custGeom>
              <a:avLst/>
              <a:gdLst>
                <a:gd name="T0" fmla="*/ 367 w 367"/>
                <a:gd name="T1" fmla="*/ 88 h 214"/>
                <a:gd name="T2" fmla="*/ 151 w 367"/>
                <a:gd name="T3" fmla="*/ 214 h 214"/>
                <a:gd name="T4" fmla="*/ 0 w 367"/>
                <a:gd name="T5" fmla="*/ 126 h 214"/>
                <a:gd name="T6" fmla="*/ 216 w 367"/>
                <a:gd name="T7" fmla="*/ 0 h 214"/>
                <a:gd name="T8" fmla="*/ 367 w 367"/>
                <a:gd name="T9" fmla="*/ 8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214">
                  <a:moveTo>
                    <a:pt x="367" y="88"/>
                  </a:moveTo>
                  <a:lnTo>
                    <a:pt x="151" y="214"/>
                  </a:lnTo>
                  <a:lnTo>
                    <a:pt x="0" y="126"/>
                  </a:lnTo>
                  <a:lnTo>
                    <a:pt x="216" y="0"/>
                  </a:lnTo>
                  <a:lnTo>
                    <a:pt x="367" y="8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6009">
              <a:extLst>
                <a:ext uri="{FF2B5EF4-FFF2-40B4-BE49-F238E27FC236}">
                  <a16:creationId xmlns:a16="http://schemas.microsoft.com/office/drawing/2014/main" id="{6F0F3454-DCA7-467C-9961-F414DD4F5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1838" y="5286375"/>
              <a:ext cx="342900" cy="217488"/>
            </a:xfrm>
            <a:custGeom>
              <a:avLst/>
              <a:gdLst>
                <a:gd name="T0" fmla="*/ 216 w 216"/>
                <a:gd name="T1" fmla="*/ 0 h 137"/>
                <a:gd name="T2" fmla="*/ 216 w 216"/>
                <a:gd name="T3" fmla="*/ 10 h 137"/>
                <a:gd name="T4" fmla="*/ 0 w 216"/>
                <a:gd name="T5" fmla="*/ 137 h 137"/>
                <a:gd name="T6" fmla="*/ 0 w 216"/>
                <a:gd name="T7" fmla="*/ 126 h 137"/>
                <a:gd name="T8" fmla="*/ 216 w 216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37">
                  <a:moveTo>
                    <a:pt x="216" y="0"/>
                  </a:moveTo>
                  <a:lnTo>
                    <a:pt x="216" y="10"/>
                  </a:lnTo>
                  <a:lnTo>
                    <a:pt x="0" y="137"/>
                  </a:lnTo>
                  <a:lnTo>
                    <a:pt x="0" y="12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6010">
              <a:extLst>
                <a:ext uri="{FF2B5EF4-FFF2-40B4-BE49-F238E27FC236}">
                  <a16:creationId xmlns:a16="http://schemas.microsoft.com/office/drawing/2014/main" id="{CCF80F49-6AEB-4545-88E4-2AE7A9B29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346700"/>
              <a:ext cx="239713" cy="157163"/>
            </a:xfrm>
            <a:custGeom>
              <a:avLst/>
              <a:gdLst>
                <a:gd name="T0" fmla="*/ 151 w 151"/>
                <a:gd name="T1" fmla="*/ 88 h 99"/>
                <a:gd name="T2" fmla="*/ 151 w 151"/>
                <a:gd name="T3" fmla="*/ 99 h 99"/>
                <a:gd name="T4" fmla="*/ 0 w 151"/>
                <a:gd name="T5" fmla="*/ 11 h 99"/>
                <a:gd name="T6" fmla="*/ 0 w 151"/>
                <a:gd name="T7" fmla="*/ 0 h 99"/>
                <a:gd name="T8" fmla="*/ 151 w 151"/>
                <a:gd name="T9" fmla="*/ 8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99">
                  <a:moveTo>
                    <a:pt x="151" y="88"/>
                  </a:moveTo>
                  <a:lnTo>
                    <a:pt x="151" y="99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1" y="88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6011">
              <a:extLst>
                <a:ext uri="{FF2B5EF4-FFF2-40B4-BE49-F238E27FC236}">
                  <a16:creationId xmlns:a16="http://schemas.microsoft.com/office/drawing/2014/main" id="{1B1561C5-1B0D-4DAC-BF09-FF5B57BB0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124450"/>
              <a:ext cx="582613" cy="339725"/>
            </a:xfrm>
            <a:custGeom>
              <a:avLst/>
              <a:gdLst>
                <a:gd name="T0" fmla="*/ 367 w 367"/>
                <a:gd name="T1" fmla="*/ 88 h 214"/>
                <a:gd name="T2" fmla="*/ 151 w 367"/>
                <a:gd name="T3" fmla="*/ 214 h 214"/>
                <a:gd name="T4" fmla="*/ 0 w 367"/>
                <a:gd name="T5" fmla="*/ 126 h 214"/>
                <a:gd name="T6" fmla="*/ 216 w 367"/>
                <a:gd name="T7" fmla="*/ 0 h 214"/>
                <a:gd name="T8" fmla="*/ 367 w 367"/>
                <a:gd name="T9" fmla="*/ 8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214">
                  <a:moveTo>
                    <a:pt x="367" y="88"/>
                  </a:moveTo>
                  <a:lnTo>
                    <a:pt x="151" y="214"/>
                  </a:lnTo>
                  <a:lnTo>
                    <a:pt x="0" y="126"/>
                  </a:lnTo>
                  <a:lnTo>
                    <a:pt x="216" y="0"/>
                  </a:lnTo>
                  <a:lnTo>
                    <a:pt x="367" y="88"/>
                  </a:lnTo>
                  <a:close/>
                </a:path>
              </a:pathLst>
            </a:custGeom>
            <a:solidFill>
              <a:srgbClr val="F1E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6012">
              <a:extLst>
                <a:ext uri="{FF2B5EF4-FFF2-40B4-BE49-F238E27FC236}">
                  <a16:creationId xmlns:a16="http://schemas.microsoft.com/office/drawing/2014/main" id="{B9BC1258-C4D8-44DD-8A61-1AD6433F8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1838" y="5264150"/>
              <a:ext cx="342900" cy="214313"/>
            </a:xfrm>
            <a:custGeom>
              <a:avLst/>
              <a:gdLst>
                <a:gd name="T0" fmla="*/ 216 w 216"/>
                <a:gd name="T1" fmla="*/ 0 h 135"/>
                <a:gd name="T2" fmla="*/ 216 w 216"/>
                <a:gd name="T3" fmla="*/ 9 h 135"/>
                <a:gd name="T4" fmla="*/ 0 w 216"/>
                <a:gd name="T5" fmla="*/ 135 h 135"/>
                <a:gd name="T6" fmla="*/ 0 w 216"/>
                <a:gd name="T7" fmla="*/ 126 h 135"/>
                <a:gd name="T8" fmla="*/ 216 w 216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35">
                  <a:moveTo>
                    <a:pt x="216" y="0"/>
                  </a:moveTo>
                  <a:lnTo>
                    <a:pt x="216" y="9"/>
                  </a:lnTo>
                  <a:lnTo>
                    <a:pt x="0" y="135"/>
                  </a:lnTo>
                  <a:lnTo>
                    <a:pt x="0" y="12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6013">
              <a:extLst>
                <a:ext uri="{FF2B5EF4-FFF2-40B4-BE49-F238E27FC236}">
                  <a16:creationId xmlns:a16="http://schemas.microsoft.com/office/drawing/2014/main" id="{BEE8A174-84A8-4F58-B3F8-674EA4A14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550" y="5324475"/>
              <a:ext cx="239713" cy="153988"/>
            </a:xfrm>
            <a:custGeom>
              <a:avLst/>
              <a:gdLst>
                <a:gd name="T0" fmla="*/ 151 w 151"/>
                <a:gd name="T1" fmla="*/ 88 h 97"/>
                <a:gd name="T2" fmla="*/ 151 w 151"/>
                <a:gd name="T3" fmla="*/ 97 h 97"/>
                <a:gd name="T4" fmla="*/ 0 w 151"/>
                <a:gd name="T5" fmla="*/ 11 h 97"/>
                <a:gd name="T6" fmla="*/ 0 w 151"/>
                <a:gd name="T7" fmla="*/ 0 h 97"/>
                <a:gd name="T8" fmla="*/ 151 w 151"/>
                <a:gd name="T9" fmla="*/ 8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97">
                  <a:moveTo>
                    <a:pt x="151" y="88"/>
                  </a:moveTo>
                  <a:lnTo>
                    <a:pt x="151" y="9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1" y="88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6014">
              <a:extLst>
                <a:ext uri="{FF2B5EF4-FFF2-40B4-BE49-F238E27FC236}">
                  <a16:creationId xmlns:a16="http://schemas.microsoft.com/office/drawing/2014/main" id="{D18308EE-2823-46C5-B119-419A7BC7A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26150" y="4349750"/>
              <a:ext cx="466725" cy="1014413"/>
            </a:xfrm>
            <a:custGeom>
              <a:avLst/>
              <a:gdLst>
                <a:gd name="T0" fmla="*/ 294 w 294"/>
                <a:gd name="T1" fmla="*/ 125 h 639"/>
                <a:gd name="T2" fmla="*/ 294 w 294"/>
                <a:gd name="T3" fmla="*/ 639 h 639"/>
                <a:gd name="T4" fmla="*/ 0 w 294"/>
                <a:gd name="T5" fmla="*/ 465 h 639"/>
                <a:gd name="T6" fmla="*/ 0 w 294"/>
                <a:gd name="T7" fmla="*/ 71 h 639"/>
                <a:gd name="T8" fmla="*/ 79 w 294"/>
                <a:gd name="T9" fmla="*/ 0 h 639"/>
                <a:gd name="T10" fmla="*/ 294 w 294"/>
                <a:gd name="T11" fmla="*/ 125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639">
                  <a:moveTo>
                    <a:pt x="294" y="125"/>
                  </a:moveTo>
                  <a:lnTo>
                    <a:pt x="294" y="639"/>
                  </a:lnTo>
                  <a:lnTo>
                    <a:pt x="0" y="465"/>
                  </a:lnTo>
                  <a:lnTo>
                    <a:pt x="0" y="71"/>
                  </a:lnTo>
                  <a:lnTo>
                    <a:pt x="79" y="0"/>
                  </a:lnTo>
                  <a:lnTo>
                    <a:pt x="294" y="1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6015">
              <a:extLst>
                <a:ext uri="{FF2B5EF4-FFF2-40B4-BE49-F238E27FC236}">
                  <a16:creationId xmlns:a16="http://schemas.microsoft.com/office/drawing/2014/main" id="{D67794BB-DE4C-49FE-A579-E6EF2F4E1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21388" y="4349750"/>
              <a:ext cx="130175" cy="177800"/>
            </a:xfrm>
            <a:custGeom>
              <a:avLst/>
              <a:gdLst>
                <a:gd name="T0" fmla="*/ 49 w 53"/>
                <a:gd name="T1" fmla="*/ 0 h 71"/>
                <a:gd name="T2" fmla="*/ 53 w 53"/>
                <a:gd name="T3" fmla="*/ 2 h 71"/>
                <a:gd name="T4" fmla="*/ 53 w 53"/>
                <a:gd name="T5" fmla="*/ 60 h 71"/>
                <a:gd name="T6" fmla="*/ 38 w 53"/>
                <a:gd name="T7" fmla="*/ 68 h 71"/>
                <a:gd name="T8" fmla="*/ 0 w 53"/>
                <a:gd name="T9" fmla="*/ 43 h 71"/>
                <a:gd name="T10" fmla="*/ 49 w 53"/>
                <a:gd name="T1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71">
                  <a:moveTo>
                    <a:pt x="49" y="0"/>
                  </a:moveTo>
                  <a:cubicBezTo>
                    <a:pt x="53" y="2"/>
                    <a:pt x="53" y="2"/>
                    <a:pt x="53" y="2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3" y="66"/>
                    <a:pt x="43" y="71"/>
                    <a:pt x="38" y="68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6016">
              <a:extLst>
                <a:ext uri="{FF2B5EF4-FFF2-40B4-BE49-F238E27FC236}">
                  <a16:creationId xmlns:a16="http://schemas.microsoft.com/office/drawing/2014/main" id="{D765FA09-8798-4D70-9945-CA9E96FF5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26150" y="4349750"/>
              <a:ext cx="125413" cy="177800"/>
            </a:xfrm>
            <a:custGeom>
              <a:avLst/>
              <a:gdLst>
                <a:gd name="T0" fmla="*/ 51 w 51"/>
                <a:gd name="T1" fmla="*/ 0 h 71"/>
                <a:gd name="T2" fmla="*/ 51 w 51"/>
                <a:gd name="T3" fmla="*/ 62 h 71"/>
                <a:gd name="T4" fmla="*/ 40 w 51"/>
                <a:gd name="T5" fmla="*/ 68 h 71"/>
                <a:gd name="T6" fmla="*/ 0 w 51"/>
                <a:gd name="T7" fmla="*/ 45 h 71"/>
                <a:gd name="T8" fmla="*/ 51 w 51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1">
                  <a:moveTo>
                    <a:pt x="51" y="0"/>
                  </a:moveTo>
                  <a:cubicBezTo>
                    <a:pt x="51" y="62"/>
                    <a:pt x="51" y="62"/>
                    <a:pt x="51" y="62"/>
                  </a:cubicBezTo>
                  <a:cubicBezTo>
                    <a:pt x="51" y="68"/>
                    <a:pt x="45" y="71"/>
                    <a:pt x="40" y="68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E3E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6017">
              <a:extLst>
                <a:ext uri="{FF2B5EF4-FFF2-40B4-BE49-F238E27FC236}">
                  <a16:creationId xmlns:a16="http://schemas.microsoft.com/office/drawing/2014/main" id="{BCD6A777-7292-4E5A-8084-6829D0BA7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84850" y="5021263"/>
              <a:ext cx="200025" cy="138113"/>
            </a:xfrm>
            <a:custGeom>
              <a:avLst/>
              <a:gdLst>
                <a:gd name="T0" fmla="*/ 0 w 126"/>
                <a:gd name="T1" fmla="*/ 0 h 87"/>
                <a:gd name="T2" fmla="*/ 126 w 126"/>
                <a:gd name="T3" fmla="*/ 74 h 87"/>
                <a:gd name="T4" fmla="*/ 126 w 126"/>
                <a:gd name="T5" fmla="*/ 87 h 87"/>
                <a:gd name="T6" fmla="*/ 0 w 126"/>
                <a:gd name="T7" fmla="*/ 12 h 87"/>
                <a:gd name="T8" fmla="*/ 0 w 126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7">
                  <a:moveTo>
                    <a:pt x="0" y="0"/>
                  </a:moveTo>
                  <a:lnTo>
                    <a:pt x="126" y="74"/>
                  </a:lnTo>
                  <a:lnTo>
                    <a:pt x="126" y="87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6018">
              <a:extLst>
                <a:ext uri="{FF2B5EF4-FFF2-40B4-BE49-F238E27FC236}">
                  <a16:creationId xmlns:a16="http://schemas.microsoft.com/office/drawing/2014/main" id="{32D17EC0-1B16-4388-B8A4-E7C130DB8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887913"/>
              <a:ext cx="200025" cy="138113"/>
            </a:xfrm>
            <a:custGeom>
              <a:avLst/>
              <a:gdLst>
                <a:gd name="T0" fmla="*/ 126 w 126"/>
                <a:gd name="T1" fmla="*/ 74 h 87"/>
                <a:gd name="T2" fmla="*/ 126 w 126"/>
                <a:gd name="T3" fmla="*/ 87 h 87"/>
                <a:gd name="T4" fmla="*/ 0 w 126"/>
                <a:gd name="T5" fmla="*/ 13 h 87"/>
                <a:gd name="T6" fmla="*/ 0 w 126"/>
                <a:gd name="T7" fmla="*/ 0 h 87"/>
                <a:gd name="T8" fmla="*/ 126 w 126"/>
                <a:gd name="T9" fmla="*/ 7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7">
                  <a:moveTo>
                    <a:pt x="126" y="74"/>
                  </a:moveTo>
                  <a:lnTo>
                    <a:pt x="126" y="87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6" y="7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6019">
              <a:extLst>
                <a:ext uri="{FF2B5EF4-FFF2-40B4-BE49-F238E27FC236}">
                  <a16:creationId xmlns:a16="http://schemas.microsoft.com/office/drawing/2014/main" id="{8FFEFD65-BF71-4EDD-AA59-035E1DAF2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999038"/>
              <a:ext cx="200025" cy="136525"/>
            </a:xfrm>
            <a:custGeom>
              <a:avLst/>
              <a:gdLst>
                <a:gd name="T0" fmla="*/ 126 w 126"/>
                <a:gd name="T1" fmla="*/ 74 h 86"/>
                <a:gd name="T2" fmla="*/ 126 w 126"/>
                <a:gd name="T3" fmla="*/ 86 h 86"/>
                <a:gd name="T4" fmla="*/ 0 w 126"/>
                <a:gd name="T5" fmla="*/ 12 h 86"/>
                <a:gd name="T6" fmla="*/ 0 w 126"/>
                <a:gd name="T7" fmla="*/ 0 h 86"/>
                <a:gd name="T8" fmla="*/ 126 w 126"/>
                <a:gd name="T9" fmla="*/ 7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6">
                  <a:moveTo>
                    <a:pt x="126" y="74"/>
                  </a:moveTo>
                  <a:lnTo>
                    <a:pt x="126" y="8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6" y="7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6020">
              <a:extLst>
                <a:ext uri="{FF2B5EF4-FFF2-40B4-BE49-F238E27FC236}">
                  <a16:creationId xmlns:a16="http://schemas.microsoft.com/office/drawing/2014/main" id="{F846FF02-C173-48FE-B328-24B98CCC5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84850" y="4973638"/>
              <a:ext cx="200025" cy="138113"/>
            </a:xfrm>
            <a:custGeom>
              <a:avLst/>
              <a:gdLst>
                <a:gd name="T0" fmla="*/ 0 w 126"/>
                <a:gd name="T1" fmla="*/ 0 h 87"/>
                <a:gd name="T2" fmla="*/ 126 w 126"/>
                <a:gd name="T3" fmla="*/ 74 h 87"/>
                <a:gd name="T4" fmla="*/ 126 w 126"/>
                <a:gd name="T5" fmla="*/ 87 h 87"/>
                <a:gd name="T6" fmla="*/ 0 w 126"/>
                <a:gd name="T7" fmla="*/ 13 h 87"/>
                <a:gd name="T8" fmla="*/ 0 w 126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7">
                  <a:moveTo>
                    <a:pt x="0" y="0"/>
                  </a:moveTo>
                  <a:lnTo>
                    <a:pt x="126" y="74"/>
                  </a:lnTo>
                  <a:lnTo>
                    <a:pt x="126" y="87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6021">
              <a:extLst>
                <a:ext uri="{FF2B5EF4-FFF2-40B4-BE49-F238E27FC236}">
                  <a16:creationId xmlns:a16="http://schemas.microsoft.com/office/drawing/2014/main" id="{7F62668B-82BD-4B9F-9F3C-81A98B336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840288"/>
              <a:ext cx="200025" cy="138113"/>
            </a:xfrm>
            <a:custGeom>
              <a:avLst/>
              <a:gdLst>
                <a:gd name="T0" fmla="*/ 126 w 126"/>
                <a:gd name="T1" fmla="*/ 74 h 87"/>
                <a:gd name="T2" fmla="*/ 126 w 126"/>
                <a:gd name="T3" fmla="*/ 87 h 87"/>
                <a:gd name="T4" fmla="*/ 0 w 126"/>
                <a:gd name="T5" fmla="*/ 13 h 87"/>
                <a:gd name="T6" fmla="*/ 0 w 126"/>
                <a:gd name="T7" fmla="*/ 0 h 87"/>
                <a:gd name="T8" fmla="*/ 126 w 126"/>
                <a:gd name="T9" fmla="*/ 7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7">
                  <a:moveTo>
                    <a:pt x="126" y="74"/>
                  </a:moveTo>
                  <a:lnTo>
                    <a:pt x="126" y="87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6" y="7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6022">
              <a:extLst>
                <a:ext uri="{FF2B5EF4-FFF2-40B4-BE49-F238E27FC236}">
                  <a16:creationId xmlns:a16="http://schemas.microsoft.com/office/drawing/2014/main" id="{24E77D69-A58A-42D3-ADC1-3560A61EB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84850" y="4926013"/>
              <a:ext cx="200025" cy="138113"/>
            </a:xfrm>
            <a:custGeom>
              <a:avLst/>
              <a:gdLst>
                <a:gd name="T0" fmla="*/ 0 w 126"/>
                <a:gd name="T1" fmla="*/ 0 h 87"/>
                <a:gd name="T2" fmla="*/ 126 w 126"/>
                <a:gd name="T3" fmla="*/ 74 h 87"/>
                <a:gd name="T4" fmla="*/ 126 w 126"/>
                <a:gd name="T5" fmla="*/ 87 h 87"/>
                <a:gd name="T6" fmla="*/ 0 w 126"/>
                <a:gd name="T7" fmla="*/ 13 h 87"/>
                <a:gd name="T8" fmla="*/ 0 w 126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7">
                  <a:moveTo>
                    <a:pt x="0" y="0"/>
                  </a:moveTo>
                  <a:lnTo>
                    <a:pt x="126" y="74"/>
                  </a:lnTo>
                  <a:lnTo>
                    <a:pt x="126" y="87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6023">
              <a:extLst>
                <a:ext uri="{FF2B5EF4-FFF2-40B4-BE49-F238E27FC236}">
                  <a16:creationId xmlns:a16="http://schemas.microsoft.com/office/drawing/2014/main" id="{746C443B-2455-4B18-9E13-34EBD5A2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792663"/>
              <a:ext cx="200025" cy="138113"/>
            </a:xfrm>
            <a:custGeom>
              <a:avLst/>
              <a:gdLst>
                <a:gd name="T0" fmla="*/ 126 w 126"/>
                <a:gd name="T1" fmla="*/ 76 h 87"/>
                <a:gd name="T2" fmla="*/ 126 w 126"/>
                <a:gd name="T3" fmla="*/ 87 h 87"/>
                <a:gd name="T4" fmla="*/ 0 w 126"/>
                <a:gd name="T5" fmla="*/ 13 h 87"/>
                <a:gd name="T6" fmla="*/ 0 w 126"/>
                <a:gd name="T7" fmla="*/ 0 h 87"/>
                <a:gd name="T8" fmla="*/ 126 w 126"/>
                <a:gd name="T9" fmla="*/ 7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7">
                  <a:moveTo>
                    <a:pt x="126" y="76"/>
                  </a:moveTo>
                  <a:lnTo>
                    <a:pt x="126" y="87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6" y="76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6024">
              <a:extLst>
                <a:ext uri="{FF2B5EF4-FFF2-40B4-BE49-F238E27FC236}">
                  <a16:creationId xmlns:a16="http://schemas.microsoft.com/office/drawing/2014/main" id="{C633DC0C-3A82-46DD-A8E5-E67DBE111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84850" y="4878388"/>
              <a:ext cx="200025" cy="138113"/>
            </a:xfrm>
            <a:custGeom>
              <a:avLst/>
              <a:gdLst>
                <a:gd name="T0" fmla="*/ 0 w 126"/>
                <a:gd name="T1" fmla="*/ 0 h 87"/>
                <a:gd name="T2" fmla="*/ 126 w 126"/>
                <a:gd name="T3" fmla="*/ 74 h 87"/>
                <a:gd name="T4" fmla="*/ 126 w 126"/>
                <a:gd name="T5" fmla="*/ 87 h 87"/>
                <a:gd name="T6" fmla="*/ 0 w 126"/>
                <a:gd name="T7" fmla="*/ 13 h 87"/>
                <a:gd name="T8" fmla="*/ 0 w 126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7">
                  <a:moveTo>
                    <a:pt x="0" y="0"/>
                  </a:moveTo>
                  <a:lnTo>
                    <a:pt x="126" y="74"/>
                  </a:lnTo>
                  <a:lnTo>
                    <a:pt x="126" y="87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6025">
              <a:extLst>
                <a:ext uri="{FF2B5EF4-FFF2-40B4-BE49-F238E27FC236}">
                  <a16:creationId xmlns:a16="http://schemas.microsoft.com/office/drawing/2014/main" id="{6CE91EB1-D0FC-4D22-BB2E-0B0882846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745038"/>
              <a:ext cx="200025" cy="138113"/>
            </a:xfrm>
            <a:custGeom>
              <a:avLst/>
              <a:gdLst>
                <a:gd name="T0" fmla="*/ 126 w 126"/>
                <a:gd name="T1" fmla="*/ 76 h 87"/>
                <a:gd name="T2" fmla="*/ 126 w 126"/>
                <a:gd name="T3" fmla="*/ 87 h 87"/>
                <a:gd name="T4" fmla="*/ 0 w 126"/>
                <a:gd name="T5" fmla="*/ 13 h 87"/>
                <a:gd name="T6" fmla="*/ 0 w 126"/>
                <a:gd name="T7" fmla="*/ 0 h 87"/>
                <a:gd name="T8" fmla="*/ 126 w 126"/>
                <a:gd name="T9" fmla="*/ 7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7">
                  <a:moveTo>
                    <a:pt x="126" y="76"/>
                  </a:moveTo>
                  <a:lnTo>
                    <a:pt x="126" y="87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6" y="76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6026">
              <a:extLst>
                <a:ext uri="{FF2B5EF4-FFF2-40B4-BE49-F238E27FC236}">
                  <a16:creationId xmlns:a16="http://schemas.microsoft.com/office/drawing/2014/main" id="{DF21222B-DE17-4BF0-8D85-B0051FD97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84850" y="4833938"/>
              <a:ext cx="200025" cy="134938"/>
            </a:xfrm>
            <a:custGeom>
              <a:avLst/>
              <a:gdLst>
                <a:gd name="T0" fmla="*/ 0 w 126"/>
                <a:gd name="T1" fmla="*/ 0 h 85"/>
                <a:gd name="T2" fmla="*/ 126 w 126"/>
                <a:gd name="T3" fmla="*/ 74 h 85"/>
                <a:gd name="T4" fmla="*/ 126 w 126"/>
                <a:gd name="T5" fmla="*/ 85 h 85"/>
                <a:gd name="T6" fmla="*/ 0 w 126"/>
                <a:gd name="T7" fmla="*/ 11 h 85"/>
                <a:gd name="T8" fmla="*/ 0 w 126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5">
                  <a:moveTo>
                    <a:pt x="0" y="0"/>
                  </a:moveTo>
                  <a:lnTo>
                    <a:pt x="126" y="74"/>
                  </a:lnTo>
                  <a:lnTo>
                    <a:pt x="126" y="85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6027">
              <a:extLst>
                <a:ext uri="{FF2B5EF4-FFF2-40B4-BE49-F238E27FC236}">
                  <a16:creationId xmlns:a16="http://schemas.microsoft.com/office/drawing/2014/main" id="{03911689-3CC2-4D35-914B-4B9AB2B66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700588"/>
              <a:ext cx="200025" cy="134938"/>
            </a:xfrm>
            <a:custGeom>
              <a:avLst/>
              <a:gdLst>
                <a:gd name="T0" fmla="*/ 126 w 126"/>
                <a:gd name="T1" fmla="*/ 74 h 85"/>
                <a:gd name="T2" fmla="*/ 126 w 126"/>
                <a:gd name="T3" fmla="*/ 85 h 85"/>
                <a:gd name="T4" fmla="*/ 0 w 126"/>
                <a:gd name="T5" fmla="*/ 11 h 85"/>
                <a:gd name="T6" fmla="*/ 0 w 126"/>
                <a:gd name="T7" fmla="*/ 0 h 85"/>
                <a:gd name="T8" fmla="*/ 126 w 126"/>
                <a:gd name="T9" fmla="*/ 7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5">
                  <a:moveTo>
                    <a:pt x="126" y="74"/>
                  </a:moveTo>
                  <a:lnTo>
                    <a:pt x="126" y="85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26" y="7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6028">
              <a:extLst>
                <a:ext uri="{FF2B5EF4-FFF2-40B4-BE49-F238E27FC236}">
                  <a16:creationId xmlns:a16="http://schemas.microsoft.com/office/drawing/2014/main" id="{17E7250F-F028-48B2-9EC3-AB6478AD6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657725"/>
              <a:ext cx="423863" cy="250825"/>
            </a:xfrm>
            <a:custGeom>
              <a:avLst/>
              <a:gdLst>
                <a:gd name="T0" fmla="*/ 267 w 267"/>
                <a:gd name="T1" fmla="*/ 158 h 158"/>
                <a:gd name="T2" fmla="*/ 0 w 267"/>
                <a:gd name="T3" fmla="*/ 0 h 158"/>
                <a:gd name="T4" fmla="*/ 267 w 267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7" h="158">
                  <a:moveTo>
                    <a:pt x="267" y="158"/>
                  </a:moveTo>
                  <a:lnTo>
                    <a:pt x="0" y="0"/>
                  </a:lnTo>
                  <a:lnTo>
                    <a:pt x="267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Line 6029">
              <a:extLst>
                <a:ext uri="{FF2B5EF4-FFF2-40B4-BE49-F238E27FC236}">
                  <a16:creationId xmlns:a16="http://schemas.microsoft.com/office/drawing/2014/main" id="{D2927C9C-CFA4-4B19-A862-9E85D4600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6008688" y="4657725"/>
              <a:ext cx="423863" cy="2508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6030">
              <a:extLst>
                <a:ext uri="{FF2B5EF4-FFF2-40B4-BE49-F238E27FC236}">
                  <a16:creationId xmlns:a16="http://schemas.microsoft.com/office/drawing/2014/main" id="{76B9BE58-2EED-42B2-8505-A6CBBB2C1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656138"/>
              <a:ext cx="427038" cy="252413"/>
            </a:xfrm>
            <a:custGeom>
              <a:avLst/>
              <a:gdLst>
                <a:gd name="T0" fmla="*/ 267 w 269"/>
                <a:gd name="T1" fmla="*/ 159 h 159"/>
                <a:gd name="T2" fmla="*/ 0 w 269"/>
                <a:gd name="T3" fmla="*/ 1 h 159"/>
                <a:gd name="T4" fmla="*/ 0 w 269"/>
                <a:gd name="T5" fmla="*/ 0 h 159"/>
                <a:gd name="T6" fmla="*/ 269 w 269"/>
                <a:gd name="T7" fmla="*/ 157 h 159"/>
                <a:gd name="T8" fmla="*/ 267 w 269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59">
                  <a:moveTo>
                    <a:pt x="267" y="159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69" y="157"/>
                  </a:lnTo>
                  <a:lnTo>
                    <a:pt x="267" y="159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6031">
              <a:extLst>
                <a:ext uri="{FF2B5EF4-FFF2-40B4-BE49-F238E27FC236}">
                  <a16:creationId xmlns:a16="http://schemas.microsoft.com/office/drawing/2014/main" id="{A662CFB4-764C-4833-8B76-CA72B38D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953000"/>
              <a:ext cx="423863" cy="250825"/>
            </a:xfrm>
            <a:custGeom>
              <a:avLst/>
              <a:gdLst>
                <a:gd name="T0" fmla="*/ 267 w 267"/>
                <a:gd name="T1" fmla="*/ 158 h 158"/>
                <a:gd name="T2" fmla="*/ 0 w 267"/>
                <a:gd name="T3" fmla="*/ 0 h 158"/>
                <a:gd name="T4" fmla="*/ 267 w 267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7" h="158">
                  <a:moveTo>
                    <a:pt x="267" y="158"/>
                  </a:moveTo>
                  <a:lnTo>
                    <a:pt x="0" y="0"/>
                  </a:lnTo>
                  <a:lnTo>
                    <a:pt x="267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Line 6032">
              <a:extLst>
                <a:ext uri="{FF2B5EF4-FFF2-40B4-BE49-F238E27FC236}">
                  <a16:creationId xmlns:a16="http://schemas.microsoft.com/office/drawing/2014/main" id="{551F1E6A-7D62-46DD-A183-62F29C85D1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6008688" y="4953000"/>
              <a:ext cx="423863" cy="2508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6033">
              <a:extLst>
                <a:ext uri="{FF2B5EF4-FFF2-40B4-BE49-F238E27FC236}">
                  <a16:creationId xmlns:a16="http://schemas.microsoft.com/office/drawing/2014/main" id="{DEAF6D6F-F537-4077-8F0E-AB4106D35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8688" y="4953000"/>
              <a:ext cx="427038" cy="254000"/>
            </a:xfrm>
            <a:custGeom>
              <a:avLst/>
              <a:gdLst>
                <a:gd name="T0" fmla="*/ 267 w 269"/>
                <a:gd name="T1" fmla="*/ 160 h 160"/>
                <a:gd name="T2" fmla="*/ 0 w 269"/>
                <a:gd name="T3" fmla="*/ 2 h 160"/>
                <a:gd name="T4" fmla="*/ 0 w 269"/>
                <a:gd name="T5" fmla="*/ 0 h 160"/>
                <a:gd name="T6" fmla="*/ 269 w 269"/>
                <a:gd name="T7" fmla="*/ 158 h 160"/>
                <a:gd name="T8" fmla="*/ 267 w 269"/>
                <a:gd name="T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60">
                  <a:moveTo>
                    <a:pt x="267" y="16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69" y="158"/>
                  </a:lnTo>
                  <a:lnTo>
                    <a:pt x="267" y="16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8EA082EC-67D1-4FC4-8BBD-F50B8E518DD0}"/>
                </a:ext>
              </a:extLst>
            </p:cNvPr>
            <p:cNvGrpSpPr/>
            <p:nvPr/>
          </p:nvGrpSpPr>
          <p:grpSpPr>
            <a:xfrm>
              <a:off x="-6524625" y="4549775"/>
              <a:ext cx="942975" cy="1535113"/>
              <a:chOff x="-6524625" y="4549775"/>
              <a:chExt cx="942975" cy="1535113"/>
            </a:xfrm>
          </p:grpSpPr>
          <p:sp>
            <p:nvSpPr>
              <p:cNvPr id="166" name="Freeform 6035">
                <a:extLst>
                  <a:ext uri="{FF2B5EF4-FFF2-40B4-BE49-F238E27FC236}">
                    <a16:creationId xmlns:a16="http://schemas.microsoft.com/office/drawing/2014/main" id="{4A584BC0-C2AA-4538-885D-C50E4015D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24600" y="5694363"/>
                <a:ext cx="128587" cy="55563"/>
              </a:xfrm>
              <a:custGeom>
                <a:avLst/>
                <a:gdLst>
                  <a:gd name="T0" fmla="*/ 26 w 52"/>
                  <a:gd name="T1" fmla="*/ 4 h 22"/>
                  <a:gd name="T2" fmla="*/ 39 w 52"/>
                  <a:gd name="T3" fmla="*/ 2 h 22"/>
                  <a:gd name="T4" fmla="*/ 52 w 52"/>
                  <a:gd name="T5" fmla="*/ 10 h 22"/>
                  <a:gd name="T6" fmla="*/ 39 w 52"/>
                  <a:gd name="T7" fmla="*/ 19 h 22"/>
                  <a:gd name="T8" fmla="*/ 18 w 52"/>
                  <a:gd name="T9" fmla="*/ 19 h 22"/>
                  <a:gd name="T10" fmla="*/ 1 w 52"/>
                  <a:gd name="T11" fmla="*/ 11 h 22"/>
                  <a:gd name="T12" fmla="*/ 26 w 52"/>
                  <a:gd name="T1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2">
                    <a:moveTo>
                      <a:pt x="26" y="4"/>
                    </a:moveTo>
                    <a:cubicBezTo>
                      <a:pt x="26" y="4"/>
                      <a:pt x="34" y="1"/>
                      <a:pt x="39" y="2"/>
                    </a:cubicBezTo>
                    <a:cubicBezTo>
                      <a:pt x="45" y="4"/>
                      <a:pt x="51" y="8"/>
                      <a:pt x="52" y="10"/>
                    </a:cubicBezTo>
                    <a:cubicBezTo>
                      <a:pt x="52" y="13"/>
                      <a:pt x="45" y="20"/>
                      <a:pt x="39" y="19"/>
                    </a:cubicBezTo>
                    <a:cubicBezTo>
                      <a:pt x="33" y="19"/>
                      <a:pt x="22" y="19"/>
                      <a:pt x="18" y="19"/>
                    </a:cubicBezTo>
                    <a:cubicBezTo>
                      <a:pt x="14" y="20"/>
                      <a:pt x="0" y="22"/>
                      <a:pt x="1" y="11"/>
                    </a:cubicBezTo>
                    <a:cubicBezTo>
                      <a:pt x="2" y="0"/>
                      <a:pt x="26" y="4"/>
                      <a:pt x="2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" name="Freeform 6036">
                <a:extLst>
                  <a:ext uri="{FF2B5EF4-FFF2-40B4-BE49-F238E27FC236}">
                    <a16:creationId xmlns:a16="http://schemas.microsoft.com/office/drawing/2014/main" id="{35B0CBD6-67FF-44F8-BFBE-C8FB71250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89688" y="5597525"/>
                <a:ext cx="93662" cy="77788"/>
              </a:xfrm>
              <a:custGeom>
                <a:avLst/>
                <a:gdLst>
                  <a:gd name="T0" fmla="*/ 21 w 38"/>
                  <a:gd name="T1" fmla="*/ 2 h 31"/>
                  <a:gd name="T2" fmla="*/ 32 w 38"/>
                  <a:gd name="T3" fmla="*/ 2 h 31"/>
                  <a:gd name="T4" fmla="*/ 32 w 38"/>
                  <a:gd name="T5" fmla="*/ 10 h 31"/>
                  <a:gd name="T6" fmla="*/ 18 w 38"/>
                  <a:gd name="T7" fmla="*/ 22 h 31"/>
                  <a:gd name="T8" fmla="*/ 1 w 38"/>
                  <a:gd name="T9" fmla="*/ 20 h 31"/>
                  <a:gd name="T10" fmla="*/ 21 w 38"/>
                  <a:gd name="T1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1">
                    <a:moveTo>
                      <a:pt x="21" y="2"/>
                    </a:moveTo>
                    <a:cubicBezTo>
                      <a:pt x="21" y="2"/>
                      <a:pt x="26" y="0"/>
                      <a:pt x="32" y="2"/>
                    </a:cubicBezTo>
                    <a:cubicBezTo>
                      <a:pt x="38" y="3"/>
                      <a:pt x="35" y="8"/>
                      <a:pt x="32" y="10"/>
                    </a:cubicBezTo>
                    <a:cubicBezTo>
                      <a:pt x="30" y="11"/>
                      <a:pt x="22" y="18"/>
                      <a:pt x="18" y="22"/>
                    </a:cubicBezTo>
                    <a:cubicBezTo>
                      <a:pt x="14" y="25"/>
                      <a:pt x="0" y="31"/>
                      <a:pt x="1" y="20"/>
                    </a:cubicBezTo>
                    <a:cubicBezTo>
                      <a:pt x="2" y="10"/>
                      <a:pt x="21" y="2"/>
                      <a:pt x="2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6037">
                <a:extLst>
                  <a:ext uri="{FF2B5EF4-FFF2-40B4-BE49-F238E27FC236}">
                    <a16:creationId xmlns:a16="http://schemas.microsoft.com/office/drawing/2014/main" id="{DED3DAE5-27FB-4FD4-8251-60686C4F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91275" y="5259388"/>
                <a:ext cx="187325" cy="477838"/>
              </a:xfrm>
              <a:custGeom>
                <a:avLst/>
                <a:gdLst>
                  <a:gd name="T0" fmla="*/ 66 w 76"/>
                  <a:gd name="T1" fmla="*/ 29 h 191"/>
                  <a:gd name="T2" fmla="*/ 70 w 76"/>
                  <a:gd name="T3" fmla="*/ 33 h 191"/>
                  <a:gd name="T4" fmla="*/ 70 w 76"/>
                  <a:gd name="T5" fmla="*/ 82 h 191"/>
                  <a:gd name="T6" fmla="*/ 57 w 76"/>
                  <a:gd name="T7" fmla="*/ 145 h 191"/>
                  <a:gd name="T8" fmla="*/ 57 w 76"/>
                  <a:gd name="T9" fmla="*/ 180 h 191"/>
                  <a:gd name="T10" fmla="*/ 39 w 76"/>
                  <a:gd name="T11" fmla="*/ 190 h 191"/>
                  <a:gd name="T12" fmla="*/ 26 w 76"/>
                  <a:gd name="T13" fmla="*/ 187 h 191"/>
                  <a:gd name="T14" fmla="*/ 33 w 76"/>
                  <a:gd name="T15" fmla="*/ 137 h 191"/>
                  <a:gd name="T16" fmla="*/ 38 w 76"/>
                  <a:gd name="T17" fmla="*/ 77 h 191"/>
                  <a:gd name="T18" fmla="*/ 27 w 76"/>
                  <a:gd name="T19" fmla="*/ 106 h 191"/>
                  <a:gd name="T20" fmla="*/ 26 w 76"/>
                  <a:gd name="T21" fmla="*/ 147 h 191"/>
                  <a:gd name="T22" fmla="*/ 9 w 76"/>
                  <a:gd name="T23" fmla="*/ 157 h 191"/>
                  <a:gd name="T24" fmla="*/ 0 w 76"/>
                  <a:gd name="T25" fmla="*/ 154 h 191"/>
                  <a:gd name="T26" fmla="*/ 5 w 76"/>
                  <a:gd name="T27" fmla="*/ 101 h 191"/>
                  <a:gd name="T28" fmla="*/ 13 w 76"/>
                  <a:gd name="T29" fmla="*/ 58 h 191"/>
                  <a:gd name="T30" fmla="*/ 15 w 76"/>
                  <a:gd name="T31" fmla="*/ 11 h 191"/>
                  <a:gd name="T32" fmla="*/ 35 w 76"/>
                  <a:gd name="T33" fmla="*/ 13 h 191"/>
                  <a:gd name="T34" fmla="*/ 66 w 76"/>
                  <a:gd name="T35" fmla="*/ 29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191">
                    <a:moveTo>
                      <a:pt x="66" y="29"/>
                    </a:moveTo>
                    <a:cubicBezTo>
                      <a:pt x="70" y="33"/>
                      <a:pt x="70" y="33"/>
                      <a:pt x="70" y="33"/>
                    </a:cubicBezTo>
                    <a:cubicBezTo>
                      <a:pt x="70" y="33"/>
                      <a:pt x="76" y="60"/>
                      <a:pt x="70" y="82"/>
                    </a:cubicBezTo>
                    <a:cubicBezTo>
                      <a:pt x="65" y="104"/>
                      <a:pt x="59" y="131"/>
                      <a:pt x="57" y="145"/>
                    </a:cubicBezTo>
                    <a:cubicBezTo>
                      <a:pt x="56" y="158"/>
                      <a:pt x="57" y="180"/>
                      <a:pt x="57" y="180"/>
                    </a:cubicBezTo>
                    <a:cubicBezTo>
                      <a:pt x="57" y="180"/>
                      <a:pt x="50" y="191"/>
                      <a:pt x="39" y="190"/>
                    </a:cubicBezTo>
                    <a:cubicBezTo>
                      <a:pt x="29" y="190"/>
                      <a:pt x="26" y="187"/>
                      <a:pt x="26" y="187"/>
                    </a:cubicBezTo>
                    <a:cubicBezTo>
                      <a:pt x="26" y="187"/>
                      <a:pt x="26" y="158"/>
                      <a:pt x="33" y="137"/>
                    </a:cubicBezTo>
                    <a:cubicBezTo>
                      <a:pt x="40" y="115"/>
                      <a:pt x="38" y="77"/>
                      <a:pt x="38" y="77"/>
                    </a:cubicBezTo>
                    <a:cubicBezTo>
                      <a:pt x="38" y="77"/>
                      <a:pt x="29" y="98"/>
                      <a:pt x="27" y="106"/>
                    </a:cubicBezTo>
                    <a:cubicBezTo>
                      <a:pt x="25" y="114"/>
                      <a:pt x="26" y="147"/>
                      <a:pt x="26" y="147"/>
                    </a:cubicBezTo>
                    <a:cubicBezTo>
                      <a:pt x="26" y="147"/>
                      <a:pt x="17" y="159"/>
                      <a:pt x="9" y="157"/>
                    </a:cubicBezTo>
                    <a:cubicBezTo>
                      <a:pt x="1" y="155"/>
                      <a:pt x="0" y="154"/>
                      <a:pt x="0" y="154"/>
                    </a:cubicBezTo>
                    <a:cubicBezTo>
                      <a:pt x="0" y="154"/>
                      <a:pt x="0" y="115"/>
                      <a:pt x="5" y="101"/>
                    </a:cubicBezTo>
                    <a:cubicBezTo>
                      <a:pt x="5" y="101"/>
                      <a:pt x="14" y="66"/>
                      <a:pt x="13" y="58"/>
                    </a:cubicBezTo>
                    <a:cubicBezTo>
                      <a:pt x="13" y="49"/>
                      <a:pt x="11" y="21"/>
                      <a:pt x="15" y="11"/>
                    </a:cubicBezTo>
                    <a:cubicBezTo>
                      <a:pt x="19" y="0"/>
                      <a:pt x="35" y="13"/>
                      <a:pt x="35" y="13"/>
                    </a:cubicBezTo>
                    <a:lnTo>
                      <a:pt x="66" y="29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" name="Freeform 6038">
                <a:extLst>
                  <a:ext uri="{FF2B5EF4-FFF2-40B4-BE49-F238E27FC236}">
                    <a16:creationId xmlns:a16="http://schemas.microsoft.com/office/drawing/2014/main" id="{4A6DCDEE-D445-41E0-B9CA-6A6A64B73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11900" y="5053013"/>
                <a:ext cx="68262" cy="90488"/>
              </a:xfrm>
              <a:custGeom>
                <a:avLst/>
                <a:gdLst>
                  <a:gd name="T0" fmla="*/ 25 w 28"/>
                  <a:gd name="T1" fmla="*/ 0 h 36"/>
                  <a:gd name="T2" fmla="*/ 28 w 28"/>
                  <a:gd name="T3" fmla="*/ 0 h 36"/>
                  <a:gd name="T4" fmla="*/ 27 w 28"/>
                  <a:gd name="T5" fmla="*/ 11 h 36"/>
                  <a:gd name="T6" fmla="*/ 21 w 28"/>
                  <a:gd name="T7" fmla="*/ 21 h 36"/>
                  <a:gd name="T8" fmla="*/ 21 w 28"/>
                  <a:gd name="T9" fmla="*/ 31 h 36"/>
                  <a:gd name="T10" fmla="*/ 2 w 28"/>
                  <a:gd name="T11" fmla="*/ 25 h 36"/>
                  <a:gd name="T12" fmla="*/ 2 w 28"/>
                  <a:gd name="T13" fmla="*/ 4 h 36"/>
                  <a:gd name="T14" fmla="*/ 25 w 28"/>
                  <a:gd name="T1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36">
                    <a:moveTo>
                      <a:pt x="25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8"/>
                      <a:pt x="27" y="11"/>
                    </a:cubicBezTo>
                    <a:cubicBezTo>
                      <a:pt x="25" y="14"/>
                      <a:pt x="21" y="17"/>
                      <a:pt x="21" y="21"/>
                    </a:cubicBezTo>
                    <a:cubicBezTo>
                      <a:pt x="20" y="25"/>
                      <a:pt x="21" y="31"/>
                      <a:pt x="21" y="31"/>
                    </a:cubicBezTo>
                    <a:cubicBezTo>
                      <a:pt x="21" y="31"/>
                      <a:pt x="3" y="36"/>
                      <a:pt x="2" y="25"/>
                    </a:cubicBezTo>
                    <a:cubicBezTo>
                      <a:pt x="0" y="14"/>
                      <a:pt x="2" y="4"/>
                      <a:pt x="2" y="4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7B3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" name="Freeform 6039">
                <a:extLst>
                  <a:ext uri="{FF2B5EF4-FFF2-40B4-BE49-F238E27FC236}">
                    <a16:creationId xmlns:a16="http://schemas.microsoft.com/office/drawing/2014/main" id="{9CFA9204-4069-4554-AF0A-CBB72627A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84888" y="4946650"/>
                <a:ext cx="46037" cy="82550"/>
              </a:xfrm>
              <a:custGeom>
                <a:avLst/>
                <a:gdLst>
                  <a:gd name="T0" fmla="*/ 1 w 19"/>
                  <a:gd name="T1" fmla="*/ 33 h 33"/>
                  <a:gd name="T2" fmla="*/ 0 w 19"/>
                  <a:gd name="T3" fmla="*/ 29 h 33"/>
                  <a:gd name="T4" fmla="*/ 3 w 19"/>
                  <a:gd name="T5" fmla="*/ 22 h 33"/>
                  <a:gd name="T6" fmla="*/ 3 w 19"/>
                  <a:gd name="T7" fmla="*/ 10 h 33"/>
                  <a:gd name="T8" fmla="*/ 7 w 19"/>
                  <a:gd name="T9" fmla="*/ 14 h 33"/>
                  <a:gd name="T10" fmla="*/ 10 w 19"/>
                  <a:gd name="T11" fmla="*/ 7 h 33"/>
                  <a:gd name="T12" fmla="*/ 14 w 19"/>
                  <a:gd name="T13" fmla="*/ 1 h 33"/>
                  <a:gd name="T14" fmla="*/ 19 w 19"/>
                  <a:gd name="T15" fmla="*/ 14 h 33"/>
                  <a:gd name="T16" fmla="*/ 14 w 19"/>
                  <a:gd name="T17" fmla="*/ 25 h 33"/>
                  <a:gd name="T18" fmla="*/ 12 w 19"/>
                  <a:gd name="T19" fmla="*/ 33 h 33"/>
                  <a:gd name="T20" fmla="*/ 1 w 19"/>
                  <a:gd name="T2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3">
                    <a:moveTo>
                      <a:pt x="1" y="33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3" y="26"/>
                      <a:pt x="3" y="22"/>
                    </a:cubicBezTo>
                    <a:cubicBezTo>
                      <a:pt x="4" y="18"/>
                      <a:pt x="1" y="13"/>
                      <a:pt x="3" y="10"/>
                    </a:cubicBezTo>
                    <a:cubicBezTo>
                      <a:pt x="6" y="8"/>
                      <a:pt x="6" y="14"/>
                      <a:pt x="7" y="14"/>
                    </a:cubicBezTo>
                    <a:cubicBezTo>
                      <a:pt x="7" y="14"/>
                      <a:pt x="10" y="12"/>
                      <a:pt x="10" y="7"/>
                    </a:cubicBezTo>
                    <a:cubicBezTo>
                      <a:pt x="11" y="2"/>
                      <a:pt x="13" y="0"/>
                      <a:pt x="14" y="1"/>
                    </a:cubicBezTo>
                    <a:cubicBezTo>
                      <a:pt x="16" y="2"/>
                      <a:pt x="19" y="9"/>
                      <a:pt x="19" y="14"/>
                    </a:cubicBezTo>
                    <a:cubicBezTo>
                      <a:pt x="19" y="18"/>
                      <a:pt x="15" y="23"/>
                      <a:pt x="14" y="25"/>
                    </a:cubicBezTo>
                    <a:cubicBezTo>
                      <a:pt x="14" y="27"/>
                      <a:pt x="12" y="33"/>
                      <a:pt x="12" y="33"/>
                    </a:cubicBezTo>
                    <a:lnTo>
                      <a:pt x="1" y="33"/>
                    </a:lnTo>
                    <a:close/>
                  </a:path>
                </a:pathLst>
              </a:custGeom>
              <a:solidFill>
                <a:srgbClr val="F7B3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" name="Freeform 6040">
                <a:extLst>
                  <a:ext uri="{FF2B5EF4-FFF2-40B4-BE49-F238E27FC236}">
                    <a16:creationId xmlns:a16="http://schemas.microsoft.com/office/drawing/2014/main" id="{6890DB15-E136-4C1F-810E-807E340D2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76988" y="5091113"/>
                <a:ext cx="165100" cy="276225"/>
              </a:xfrm>
              <a:custGeom>
                <a:avLst/>
                <a:gdLst>
                  <a:gd name="T0" fmla="*/ 29 w 67"/>
                  <a:gd name="T1" fmla="*/ 1 h 110"/>
                  <a:gd name="T2" fmla="*/ 24 w 67"/>
                  <a:gd name="T3" fmla="*/ 2 h 110"/>
                  <a:gd name="T4" fmla="*/ 12 w 67"/>
                  <a:gd name="T5" fmla="*/ 2 h 110"/>
                  <a:gd name="T6" fmla="*/ 4 w 67"/>
                  <a:gd name="T7" fmla="*/ 28 h 110"/>
                  <a:gd name="T8" fmla="*/ 9 w 67"/>
                  <a:gd name="T9" fmla="*/ 46 h 110"/>
                  <a:gd name="T10" fmla="*/ 9 w 67"/>
                  <a:gd name="T11" fmla="*/ 81 h 110"/>
                  <a:gd name="T12" fmla="*/ 29 w 67"/>
                  <a:gd name="T13" fmla="*/ 102 h 110"/>
                  <a:gd name="T14" fmla="*/ 64 w 67"/>
                  <a:gd name="T15" fmla="*/ 100 h 110"/>
                  <a:gd name="T16" fmla="*/ 64 w 67"/>
                  <a:gd name="T17" fmla="*/ 67 h 110"/>
                  <a:gd name="T18" fmla="*/ 64 w 67"/>
                  <a:gd name="T19" fmla="*/ 36 h 110"/>
                  <a:gd name="T20" fmla="*/ 42 w 67"/>
                  <a:gd name="T21" fmla="*/ 11 h 110"/>
                  <a:gd name="T22" fmla="*/ 29 w 67"/>
                  <a:gd name="T23" fmla="*/ 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110">
                    <a:moveTo>
                      <a:pt x="29" y="1"/>
                    </a:move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18" y="0"/>
                      <a:pt x="12" y="2"/>
                    </a:cubicBezTo>
                    <a:cubicBezTo>
                      <a:pt x="7" y="3"/>
                      <a:pt x="0" y="15"/>
                      <a:pt x="4" y="28"/>
                    </a:cubicBezTo>
                    <a:cubicBezTo>
                      <a:pt x="7" y="40"/>
                      <a:pt x="8" y="37"/>
                      <a:pt x="9" y="46"/>
                    </a:cubicBezTo>
                    <a:cubicBezTo>
                      <a:pt x="11" y="55"/>
                      <a:pt x="9" y="81"/>
                      <a:pt x="9" y="81"/>
                    </a:cubicBezTo>
                    <a:cubicBezTo>
                      <a:pt x="9" y="81"/>
                      <a:pt x="10" y="95"/>
                      <a:pt x="29" y="102"/>
                    </a:cubicBezTo>
                    <a:cubicBezTo>
                      <a:pt x="47" y="110"/>
                      <a:pt x="64" y="100"/>
                      <a:pt x="64" y="100"/>
                    </a:cubicBezTo>
                    <a:cubicBezTo>
                      <a:pt x="64" y="100"/>
                      <a:pt x="64" y="73"/>
                      <a:pt x="64" y="67"/>
                    </a:cubicBezTo>
                    <a:cubicBezTo>
                      <a:pt x="65" y="62"/>
                      <a:pt x="67" y="48"/>
                      <a:pt x="64" y="36"/>
                    </a:cubicBezTo>
                    <a:cubicBezTo>
                      <a:pt x="62" y="25"/>
                      <a:pt x="50" y="17"/>
                      <a:pt x="42" y="11"/>
                    </a:cubicBezTo>
                    <a:cubicBezTo>
                      <a:pt x="34" y="6"/>
                      <a:pt x="29" y="1"/>
                      <a:pt x="29" y="1"/>
                    </a:cubicBezTo>
                    <a:close/>
                  </a:path>
                </a:pathLst>
              </a:custGeom>
              <a:solidFill>
                <a:srgbClr val="B1C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6041">
                <a:extLst>
                  <a:ext uri="{FF2B5EF4-FFF2-40B4-BE49-F238E27FC236}">
                    <a16:creationId xmlns:a16="http://schemas.microsoft.com/office/drawing/2014/main" id="{FCAEF527-3E43-4012-9EEF-755F57963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75388" y="5011738"/>
                <a:ext cx="223837" cy="212725"/>
              </a:xfrm>
              <a:custGeom>
                <a:avLst/>
                <a:gdLst>
                  <a:gd name="T0" fmla="*/ 9 w 91"/>
                  <a:gd name="T1" fmla="*/ 60 h 85"/>
                  <a:gd name="T2" fmla="*/ 3 w 91"/>
                  <a:gd name="T3" fmla="*/ 74 h 85"/>
                  <a:gd name="T4" fmla="*/ 29 w 91"/>
                  <a:gd name="T5" fmla="*/ 79 h 85"/>
                  <a:gd name="T6" fmla="*/ 91 w 91"/>
                  <a:gd name="T7" fmla="*/ 3 h 85"/>
                  <a:gd name="T8" fmla="*/ 77 w 91"/>
                  <a:gd name="T9" fmla="*/ 3 h 85"/>
                  <a:gd name="T10" fmla="*/ 58 w 91"/>
                  <a:gd name="T11" fmla="*/ 33 h 85"/>
                  <a:gd name="T12" fmla="*/ 42 w 91"/>
                  <a:gd name="T13" fmla="*/ 44 h 85"/>
                  <a:gd name="T14" fmla="*/ 9 w 91"/>
                  <a:gd name="T15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85">
                    <a:moveTo>
                      <a:pt x="9" y="60"/>
                    </a:moveTo>
                    <a:cubicBezTo>
                      <a:pt x="9" y="60"/>
                      <a:pt x="0" y="66"/>
                      <a:pt x="3" y="74"/>
                    </a:cubicBezTo>
                    <a:cubicBezTo>
                      <a:pt x="6" y="83"/>
                      <a:pt x="14" y="85"/>
                      <a:pt x="29" y="79"/>
                    </a:cubicBezTo>
                    <a:cubicBezTo>
                      <a:pt x="44" y="73"/>
                      <a:pt x="89" y="47"/>
                      <a:pt x="91" y="3"/>
                    </a:cubicBezTo>
                    <a:cubicBezTo>
                      <a:pt x="91" y="3"/>
                      <a:pt x="88" y="0"/>
                      <a:pt x="77" y="3"/>
                    </a:cubicBezTo>
                    <a:cubicBezTo>
                      <a:pt x="77" y="3"/>
                      <a:pt x="68" y="20"/>
                      <a:pt x="58" y="33"/>
                    </a:cubicBezTo>
                    <a:cubicBezTo>
                      <a:pt x="58" y="33"/>
                      <a:pt x="48" y="42"/>
                      <a:pt x="42" y="44"/>
                    </a:cubicBezTo>
                    <a:cubicBezTo>
                      <a:pt x="37" y="47"/>
                      <a:pt x="9" y="60"/>
                      <a:pt x="9" y="60"/>
                    </a:cubicBezTo>
                    <a:close/>
                  </a:path>
                </a:pathLst>
              </a:custGeom>
              <a:solidFill>
                <a:srgbClr val="B1C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Freeform 6042">
                <a:extLst>
                  <a:ext uri="{FF2B5EF4-FFF2-40B4-BE49-F238E27FC236}">
                    <a16:creationId xmlns:a16="http://schemas.microsoft.com/office/drawing/2014/main" id="{9D42611F-BC97-4F8E-91DF-384C35501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24600" y="4995863"/>
                <a:ext cx="85725" cy="115888"/>
              </a:xfrm>
              <a:custGeom>
                <a:avLst/>
                <a:gdLst>
                  <a:gd name="T0" fmla="*/ 10 w 35"/>
                  <a:gd name="T1" fmla="*/ 43 h 46"/>
                  <a:gd name="T2" fmla="*/ 1 w 35"/>
                  <a:gd name="T3" fmla="*/ 21 h 46"/>
                  <a:gd name="T4" fmla="*/ 19 w 35"/>
                  <a:gd name="T5" fmla="*/ 2 h 46"/>
                  <a:gd name="T6" fmla="*/ 31 w 35"/>
                  <a:gd name="T7" fmla="*/ 6 h 46"/>
                  <a:gd name="T8" fmla="*/ 33 w 35"/>
                  <a:gd name="T9" fmla="*/ 25 h 46"/>
                  <a:gd name="T10" fmla="*/ 25 w 35"/>
                  <a:gd name="T11" fmla="*/ 38 h 46"/>
                  <a:gd name="T12" fmla="*/ 10 w 35"/>
                  <a:gd name="T13" fmla="*/ 4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46">
                    <a:moveTo>
                      <a:pt x="10" y="43"/>
                    </a:moveTo>
                    <a:cubicBezTo>
                      <a:pt x="2" y="40"/>
                      <a:pt x="0" y="29"/>
                      <a:pt x="1" y="21"/>
                    </a:cubicBezTo>
                    <a:cubicBezTo>
                      <a:pt x="3" y="13"/>
                      <a:pt x="19" y="2"/>
                      <a:pt x="19" y="2"/>
                    </a:cubicBezTo>
                    <a:cubicBezTo>
                      <a:pt x="19" y="2"/>
                      <a:pt x="26" y="0"/>
                      <a:pt x="31" y="6"/>
                    </a:cubicBezTo>
                    <a:cubicBezTo>
                      <a:pt x="35" y="13"/>
                      <a:pt x="35" y="21"/>
                      <a:pt x="33" y="25"/>
                    </a:cubicBezTo>
                    <a:cubicBezTo>
                      <a:pt x="31" y="30"/>
                      <a:pt x="27" y="36"/>
                      <a:pt x="25" y="38"/>
                    </a:cubicBezTo>
                    <a:cubicBezTo>
                      <a:pt x="23" y="40"/>
                      <a:pt x="18" y="46"/>
                      <a:pt x="10" y="43"/>
                    </a:cubicBezTo>
                    <a:close/>
                  </a:path>
                </a:pathLst>
              </a:custGeom>
              <a:solidFill>
                <a:srgbClr val="4C2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6043">
                <a:extLst>
                  <a:ext uri="{FF2B5EF4-FFF2-40B4-BE49-F238E27FC236}">
                    <a16:creationId xmlns:a16="http://schemas.microsoft.com/office/drawing/2014/main" id="{57840E59-7346-4EAB-BEED-ACC706CC4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83300" y="5502275"/>
                <a:ext cx="58737" cy="44450"/>
              </a:xfrm>
              <a:custGeom>
                <a:avLst/>
                <a:gdLst>
                  <a:gd name="T0" fmla="*/ 0 w 24"/>
                  <a:gd name="T1" fmla="*/ 6 h 18"/>
                  <a:gd name="T2" fmla="*/ 5 w 24"/>
                  <a:gd name="T3" fmla="*/ 12 h 18"/>
                  <a:gd name="T4" fmla="*/ 17 w 24"/>
                  <a:gd name="T5" fmla="*/ 15 h 18"/>
                  <a:gd name="T6" fmla="*/ 21 w 24"/>
                  <a:gd name="T7" fmla="*/ 0 h 18"/>
                  <a:gd name="T8" fmla="*/ 12 w 24"/>
                  <a:gd name="T9" fmla="*/ 6 h 18"/>
                  <a:gd name="T10" fmla="*/ 0 w 24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8">
                    <a:moveTo>
                      <a:pt x="0" y="6"/>
                    </a:moveTo>
                    <a:cubicBezTo>
                      <a:pt x="0" y="6"/>
                      <a:pt x="1" y="7"/>
                      <a:pt x="5" y="12"/>
                    </a:cubicBezTo>
                    <a:cubicBezTo>
                      <a:pt x="8" y="16"/>
                      <a:pt x="11" y="18"/>
                      <a:pt x="17" y="15"/>
                    </a:cubicBezTo>
                    <a:cubicBezTo>
                      <a:pt x="24" y="12"/>
                      <a:pt x="21" y="0"/>
                      <a:pt x="21" y="0"/>
                    </a:cubicBezTo>
                    <a:cubicBezTo>
                      <a:pt x="21" y="0"/>
                      <a:pt x="14" y="5"/>
                      <a:pt x="12" y="6"/>
                    </a:cubicBezTo>
                    <a:cubicBezTo>
                      <a:pt x="10" y="8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FAB7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" name="Freeform 6044">
                <a:extLst>
                  <a:ext uri="{FF2B5EF4-FFF2-40B4-BE49-F238E27FC236}">
                    <a16:creationId xmlns:a16="http://schemas.microsoft.com/office/drawing/2014/main" id="{FB9252F3-8F0E-4822-9702-7A5786ECD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51550" y="5549900"/>
                <a:ext cx="84137" cy="373063"/>
              </a:xfrm>
              <a:custGeom>
                <a:avLst/>
                <a:gdLst>
                  <a:gd name="T0" fmla="*/ 0 w 34"/>
                  <a:gd name="T1" fmla="*/ 11 h 149"/>
                  <a:gd name="T2" fmla="*/ 4 w 34"/>
                  <a:gd name="T3" fmla="*/ 54 h 149"/>
                  <a:gd name="T4" fmla="*/ 11 w 34"/>
                  <a:gd name="T5" fmla="*/ 118 h 149"/>
                  <a:gd name="T6" fmla="*/ 13 w 34"/>
                  <a:gd name="T7" fmla="*/ 144 h 149"/>
                  <a:gd name="T8" fmla="*/ 26 w 34"/>
                  <a:gd name="T9" fmla="*/ 147 h 149"/>
                  <a:gd name="T10" fmla="*/ 27 w 34"/>
                  <a:gd name="T11" fmla="*/ 144 h 149"/>
                  <a:gd name="T12" fmla="*/ 27 w 34"/>
                  <a:gd name="T13" fmla="*/ 100 h 149"/>
                  <a:gd name="T14" fmla="*/ 32 w 34"/>
                  <a:gd name="T15" fmla="*/ 42 h 149"/>
                  <a:gd name="T16" fmla="*/ 14 w 34"/>
                  <a:gd name="T17" fmla="*/ 0 h 149"/>
                  <a:gd name="T18" fmla="*/ 0 w 34"/>
                  <a:gd name="T19" fmla="*/ 1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49">
                    <a:moveTo>
                      <a:pt x="0" y="11"/>
                    </a:moveTo>
                    <a:cubicBezTo>
                      <a:pt x="0" y="11"/>
                      <a:pt x="1" y="33"/>
                      <a:pt x="4" y="54"/>
                    </a:cubicBezTo>
                    <a:cubicBezTo>
                      <a:pt x="7" y="76"/>
                      <a:pt x="7" y="99"/>
                      <a:pt x="11" y="118"/>
                    </a:cubicBezTo>
                    <a:cubicBezTo>
                      <a:pt x="14" y="137"/>
                      <a:pt x="13" y="144"/>
                      <a:pt x="13" y="144"/>
                    </a:cubicBezTo>
                    <a:cubicBezTo>
                      <a:pt x="13" y="144"/>
                      <a:pt x="22" y="149"/>
                      <a:pt x="26" y="147"/>
                    </a:cubicBezTo>
                    <a:cubicBezTo>
                      <a:pt x="27" y="144"/>
                      <a:pt x="27" y="144"/>
                      <a:pt x="27" y="144"/>
                    </a:cubicBezTo>
                    <a:cubicBezTo>
                      <a:pt x="27" y="144"/>
                      <a:pt x="25" y="128"/>
                      <a:pt x="27" y="100"/>
                    </a:cubicBezTo>
                    <a:cubicBezTo>
                      <a:pt x="29" y="73"/>
                      <a:pt x="34" y="54"/>
                      <a:pt x="32" y="42"/>
                    </a:cubicBezTo>
                    <a:cubicBezTo>
                      <a:pt x="30" y="30"/>
                      <a:pt x="14" y="0"/>
                      <a:pt x="14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" name="Freeform 6045">
                <a:extLst>
                  <a:ext uri="{FF2B5EF4-FFF2-40B4-BE49-F238E27FC236}">
                    <a16:creationId xmlns:a16="http://schemas.microsoft.com/office/drawing/2014/main" id="{52BDF34F-CDD9-47EB-BD55-38CE4D0B7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21388" y="5924550"/>
                <a:ext cx="19050" cy="39688"/>
              </a:xfrm>
              <a:custGeom>
                <a:avLst/>
                <a:gdLst>
                  <a:gd name="T0" fmla="*/ 1 w 8"/>
                  <a:gd name="T1" fmla="*/ 1 h 16"/>
                  <a:gd name="T2" fmla="*/ 0 w 8"/>
                  <a:gd name="T3" fmla="*/ 3 h 16"/>
                  <a:gd name="T4" fmla="*/ 0 w 8"/>
                  <a:gd name="T5" fmla="*/ 15 h 16"/>
                  <a:gd name="T6" fmla="*/ 6 w 8"/>
                  <a:gd name="T7" fmla="*/ 15 h 16"/>
                  <a:gd name="T8" fmla="*/ 7 w 8"/>
                  <a:gd name="T9" fmla="*/ 4 h 16"/>
                  <a:gd name="T10" fmla="*/ 1 w 8"/>
                  <a:gd name="T1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6">
                    <a:moveTo>
                      <a:pt x="1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6" y="16"/>
                      <a:pt x="6" y="15"/>
                    </a:cubicBezTo>
                    <a:cubicBezTo>
                      <a:pt x="6" y="15"/>
                      <a:pt x="6" y="9"/>
                      <a:pt x="7" y="4"/>
                    </a:cubicBezTo>
                    <a:cubicBezTo>
                      <a:pt x="8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" name="Freeform 6046">
                <a:extLst>
                  <a:ext uri="{FF2B5EF4-FFF2-40B4-BE49-F238E27FC236}">
                    <a16:creationId xmlns:a16="http://schemas.microsoft.com/office/drawing/2014/main" id="{E24C5EAD-49A3-4CFC-BF69-DA48B3F43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24563" y="5905500"/>
                <a:ext cx="65087" cy="53975"/>
              </a:xfrm>
              <a:custGeom>
                <a:avLst/>
                <a:gdLst>
                  <a:gd name="T0" fmla="*/ 21 w 26"/>
                  <a:gd name="T1" fmla="*/ 8 h 22"/>
                  <a:gd name="T2" fmla="*/ 18 w 26"/>
                  <a:gd name="T3" fmla="*/ 5 h 22"/>
                  <a:gd name="T4" fmla="*/ 14 w 26"/>
                  <a:gd name="T5" fmla="*/ 1 h 22"/>
                  <a:gd name="T6" fmla="*/ 3 w 26"/>
                  <a:gd name="T7" fmla="*/ 1 h 22"/>
                  <a:gd name="T8" fmla="*/ 1 w 26"/>
                  <a:gd name="T9" fmla="*/ 11 h 22"/>
                  <a:gd name="T10" fmla="*/ 8 w 26"/>
                  <a:gd name="T11" fmla="*/ 15 h 22"/>
                  <a:gd name="T12" fmla="*/ 17 w 26"/>
                  <a:gd name="T13" fmla="*/ 22 h 22"/>
                  <a:gd name="T14" fmla="*/ 23 w 26"/>
                  <a:gd name="T15" fmla="*/ 15 h 22"/>
                  <a:gd name="T16" fmla="*/ 21 w 26"/>
                  <a:gd name="T1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2">
                    <a:moveTo>
                      <a:pt x="21" y="8"/>
                    </a:moveTo>
                    <a:cubicBezTo>
                      <a:pt x="20" y="8"/>
                      <a:pt x="18" y="6"/>
                      <a:pt x="18" y="5"/>
                    </a:cubicBezTo>
                    <a:cubicBezTo>
                      <a:pt x="17" y="3"/>
                      <a:pt x="15" y="2"/>
                      <a:pt x="14" y="1"/>
                    </a:cubicBezTo>
                    <a:cubicBezTo>
                      <a:pt x="9" y="0"/>
                      <a:pt x="3" y="1"/>
                      <a:pt x="3" y="1"/>
                    </a:cubicBezTo>
                    <a:cubicBezTo>
                      <a:pt x="3" y="1"/>
                      <a:pt x="0" y="3"/>
                      <a:pt x="1" y="11"/>
                    </a:cubicBezTo>
                    <a:cubicBezTo>
                      <a:pt x="1" y="11"/>
                      <a:pt x="5" y="12"/>
                      <a:pt x="8" y="15"/>
                    </a:cubicBezTo>
                    <a:cubicBezTo>
                      <a:pt x="11" y="18"/>
                      <a:pt x="12" y="22"/>
                      <a:pt x="17" y="22"/>
                    </a:cubicBezTo>
                    <a:cubicBezTo>
                      <a:pt x="26" y="21"/>
                      <a:pt x="23" y="15"/>
                      <a:pt x="23" y="15"/>
                    </a:cubicBezTo>
                    <a:cubicBezTo>
                      <a:pt x="23" y="15"/>
                      <a:pt x="24" y="10"/>
                      <a:pt x="21" y="8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" name="Freeform 6047">
                <a:extLst>
                  <a:ext uri="{FF2B5EF4-FFF2-40B4-BE49-F238E27FC236}">
                    <a16:creationId xmlns:a16="http://schemas.microsoft.com/office/drawing/2014/main" id="{C6A7A8DD-7EC9-46A8-BF86-7501EE072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94400" y="5602288"/>
                <a:ext cx="120650" cy="338138"/>
              </a:xfrm>
              <a:custGeom>
                <a:avLst/>
                <a:gdLst>
                  <a:gd name="T0" fmla="*/ 0 w 49"/>
                  <a:gd name="T1" fmla="*/ 1 h 135"/>
                  <a:gd name="T2" fmla="*/ 10 w 49"/>
                  <a:gd name="T3" fmla="*/ 28 h 135"/>
                  <a:gd name="T4" fmla="*/ 21 w 49"/>
                  <a:gd name="T5" fmla="*/ 51 h 135"/>
                  <a:gd name="T6" fmla="*/ 18 w 49"/>
                  <a:gd name="T7" fmla="*/ 89 h 135"/>
                  <a:gd name="T8" fmla="*/ 14 w 49"/>
                  <a:gd name="T9" fmla="*/ 124 h 135"/>
                  <a:gd name="T10" fmla="*/ 24 w 49"/>
                  <a:gd name="T11" fmla="*/ 134 h 135"/>
                  <a:gd name="T12" fmla="*/ 31 w 49"/>
                  <a:gd name="T13" fmla="*/ 131 h 135"/>
                  <a:gd name="T14" fmla="*/ 35 w 49"/>
                  <a:gd name="T15" fmla="*/ 92 h 135"/>
                  <a:gd name="T16" fmla="*/ 46 w 49"/>
                  <a:gd name="T17" fmla="*/ 36 h 135"/>
                  <a:gd name="T18" fmla="*/ 36 w 49"/>
                  <a:gd name="T19" fmla="*/ 0 h 135"/>
                  <a:gd name="T20" fmla="*/ 0 w 49"/>
                  <a:gd name="T21" fmla="*/ 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35">
                    <a:moveTo>
                      <a:pt x="0" y="1"/>
                    </a:moveTo>
                    <a:cubicBezTo>
                      <a:pt x="0" y="1"/>
                      <a:pt x="2" y="15"/>
                      <a:pt x="10" y="28"/>
                    </a:cubicBezTo>
                    <a:cubicBezTo>
                      <a:pt x="18" y="40"/>
                      <a:pt x="21" y="51"/>
                      <a:pt x="21" y="51"/>
                    </a:cubicBezTo>
                    <a:cubicBezTo>
                      <a:pt x="21" y="51"/>
                      <a:pt x="17" y="74"/>
                      <a:pt x="18" y="89"/>
                    </a:cubicBezTo>
                    <a:cubicBezTo>
                      <a:pt x="18" y="103"/>
                      <a:pt x="14" y="124"/>
                      <a:pt x="14" y="124"/>
                    </a:cubicBezTo>
                    <a:cubicBezTo>
                      <a:pt x="14" y="124"/>
                      <a:pt x="19" y="133"/>
                      <a:pt x="24" y="134"/>
                    </a:cubicBezTo>
                    <a:cubicBezTo>
                      <a:pt x="29" y="135"/>
                      <a:pt x="31" y="131"/>
                      <a:pt x="31" y="131"/>
                    </a:cubicBezTo>
                    <a:cubicBezTo>
                      <a:pt x="31" y="131"/>
                      <a:pt x="32" y="107"/>
                      <a:pt x="35" y="92"/>
                    </a:cubicBezTo>
                    <a:cubicBezTo>
                      <a:pt x="39" y="78"/>
                      <a:pt x="49" y="54"/>
                      <a:pt x="46" y="36"/>
                    </a:cubicBezTo>
                    <a:cubicBezTo>
                      <a:pt x="43" y="18"/>
                      <a:pt x="36" y="0"/>
                      <a:pt x="36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" name="Freeform 6048">
                <a:extLst>
                  <a:ext uri="{FF2B5EF4-FFF2-40B4-BE49-F238E27FC236}">
                    <a16:creationId xmlns:a16="http://schemas.microsoft.com/office/drawing/2014/main" id="{BB5E02F1-2BEC-4BEC-A213-2E1ABC9FE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76386" y="5572124"/>
                <a:ext cx="203200" cy="212725"/>
              </a:xfrm>
              <a:custGeom>
                <a:avLst/>
                <a:gdLst>
                  <a:gd name="T0" fmla="*/ 8 w 82"/>
                  <a:gd name="T1" fmla="*/ 0 h 85"/>
                  <a:gd name="T2" fmla="*/ 5 w 82"/>
                  <a:gd name="T3" fmla="*/ 43 h 85"/>
                  <a:gd name="T4" fmla="*/ 13 w 82"/>
                  <a:gd name="T5" fmla="*/ 78 h 85"/>
                  <a:gd name="T6" fmla="*/ 37 w 82"/>
                  <a:gd name="T7" fmla="*/ 85 h 85"/>
                  <a:gd name="T8" fmla="*/ 69 w 82"/>
                  <a:gd name="T9" fmla="*/ 82 h 85"/>
                  <a:gd name="T10" fmla="*/ 79 w 82"/>
                  <a:gd name="T11" fmla="*/ 76 h 85"/>
                  <a:gd name="T12" fmla="*/ 81 w 82"/>
                  <a:gd name="T13" fmla="*/ 47 h 85"/>
                  <a:gd name="T14" fmla="*/ 68 w 82"/>
                  <a:gd name="T15" fmla="*/ 12 h 85"/>
                  <a:gd name="T16" fmla="*/ 8 w 82"/>
                  <a:gd name="T1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85">
                    <a:moveTo>
                      <a:pt x="8" y="0"/>
                    </a:moveTo>
                    <a:cubicBezTo>
                      <a:pt x="8" y="0"/>
                      <a:pt x="0" y="28"/>
                      <a:pt x="5" y="43"/>
                    </a:cubicBezTo>
                    <a:cubicBezTo>
                      <a:pt x="11" y="57"/>
                      <a:pt x="13" y="78"/>
                      <a:pt x="13" y="78"/>
                    </a:cubicBezTo>
                    <a:cubicBezTo>
                      <a:pt x="13" y="78"/>
                      <a:pt x="23" y="84"/>
                      <a:pt x="37" y="85"/>
                    </a:cubicBezTo>
                    <a:cubicBezTo>
                      <a:pt x="50" y="85"/>
                      <a:pt x="62" y="83"/>
                      <a:pt x="69" y="82"/>
                    </a:cubicBezTo>
                    <a:cubicBezTo>
                      <a:pt x="77" y="81"/>
                      <a:pt x="79" y="76"/>
                      <a:pt x="79" y="76"/>
                    </a:cubicBezTo>
                    <a:cubicBezTo>
                      <a:pt x="79" y="76"/>
                      <a:pt x="82" y="57"/>
                      <a:pt x="81" y="47"/>
                    </a:cubicBezTo>
                    <a:cubicBezTo>
                      <a:pt x="79" y="38"/>
                      <a:pt x="68" y="12"/>
                      <a:pt x="68" y="12"/>
                    </a:cubicBezTo>
                    <a:cubicBezTo>
                      <a:pt x="68" y="12"/>
                      <a:pt x="11" y="6"/>
                      <a:pt x="8" y="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" name="Freeform 6049">
                <a:extLst>
                  <a:ext uri="{FF2B5EF4-FFF2-40B4-BE49-F238E27FC236}">
                    <a16:creationId xmlns:a16="http://schemas.microsoft.com/office/drawing/2014/main" id="{EA873FDA-4DA8-4737-98F3-E0064AD68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07100" y="5299075"/>
                <a:ext cx="79375" cy="82550"/>
              </a:xfrm>
              <a:custGeom>
                <a:avLst/>
                <a:gdLst>
                  <a:gd name="T0" fmla="*/ 30 w 32"/>
                  <a:gd name="T1" fmla="*/ 0 h 33"/>
                  <a:gd name="T2" fmla="*/ 22 w 32"/>
                  <a:gd name="T3" fmla="*/ 22 h 33"/>
                  <a:gd name="T4" fmla="*/ 22 w 32"/>
                  <a:gd name="T5" fmla="*/ 31 h 33"/>
                  <a:gd name="T6" fmla="*/ 5 w 32"/>
                  <a:gd name="T7" fmla="*/ 23 h 33"/>
                  <a:gd name="T8" fmla="*/ 19 w 32"/>
                  <a:gd name="T9" fmla="*/ 8 h 33"/>
                  <a:gd name="T10" fmla="*/ 30 w 32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3">
                    <a:moveTo>
                      <a:pt x="30" y="0"/>
                    </a:moveTo>
                    <a:cubicBezTo>
                      <a:pt x="30" y="0"/>
                      <a:pt x="32" y="16"/>
                      <a:pt x="22" y="22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10" y="33"/>
                      <a:pt x="5" y="23"/>
                    </a:cubicBezTo>
                    <a:cubicBezTo>
                      <a:pt x="0" y="12"/>
                      <a:pt x="19" y="8"/>
                      <a:pt x="19" y="8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AB7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" name="Freeform 6050">
                <a:extLst>
                  <a:ext uri="{FF2B5EF4-FFF2-40B4-BE49-F238E27FC236}">
                    <a16:creationId xmlns:a16="http://schemas.microsoft.com/office/drawing/2014/main" id="{9C81124C-223D-456D-9B4E-013D1CBD1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57900" y="5359400"/>
                <a:ext cx="157162" cy="273050"/>
              </a:xfrm>
              <a:custGeom>
                <a:avLst/>
                <a:gdLst>
                  <a:gd name="T0" fmla="*/ 25 w 64"/>
                  <a:gd name="T1" fmla="*/ 3 h 109"/>
                  <a:gd name="T2" fmla="*/ 56 w 64"/>
                  <a:gd name="T3" fmla="*/ 15 h 109"/>
                  <a:gd name="T4" fmla="*/ 62 w 64"/>
                  <a:gd name="T5" fmla="*/ 31 h 109"/>
                  <a:gd name="T6" fmla="*/ 62 w 64"/>
                  <a:gd name="T7" fmla="*/ 71 h 109"/>
                  <a:gd name="T8" fmla="*/ 62 w 64"/>
                  <a:gd name="T9" fmla="*/ 97 h 109"/>
                  <a:gd name="T10" fmla="*/ 33 w 64"/>
                  <a:gd name="T11" fmla="*/ 106 h 109"/>
                  <a:gd name="T12" fmla="*/ 2 w 64"/>
                  <a:gd name="T13" fmla="*/ 85 h 109"/>
                  <a:gd name="T14" fmla="*/ 11 w 64"/>
                  <a:gd name="T15" fmla="*/ 57 h 109"/>
                  <a:gd name="T16" fmla="*/ 2 w 64"/>
                  <a:gd name="T17" fmla="*/ 20 h 109"/>
                  <a:gd name="T18" fmla="*/ 11 w 64"/>
                  <a:gd name="T19" fmla="*/ 1 h 109"/>
                  <a:gd name="T20" fmla="*/ 25 w 64"/>
                  <a:gd name="T21" fmla="*/ 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109">
                    <a:moveTo>
                      <a:pt x="25" y="3"/>
                    </a:moveTo>
                    <a:cubicBezTo>
                      <a:pt x="25" y="3"/>
                      <a:pt x="45" y="5"/>
                      <a:pt x="56" y="15"/>
                    </a:cubicBezTo>
                    <a:cubicBezTo>
                      <a:pt x="56" y="15"/>
                      <a:pt x="63" y="17"/>
                      <a:pt x="62" y="31"/>
                    </a:cubicBezTo>
                    <a:cubicBezTo>
                      <a:pt x="62" y="45"/>
                      <a:pt x="60" y="59"/>
                      <a:pt x="62" y="71"/>
                    </a:cubicBezTo>
                    <a:cubicBezTo>
                      <a:pt x="64" y="84"/>
                      <a:pt x="62" y="97"/>
                      <a:pt x="62" y="97"/>
                    </a:cubicBezTo>
                    <a:cubicBezTo>
                      <a:pt x="62" y="97"/>
                      <a:pt x="53" y="109"/>
                      <a:pt x="33" y="106"/>
                    </a:cubicBezTo>
                    <a:cubicBezTo>
                      <a:pt x="13" y="102"/>
                      <a:pt x="2" y="85"/>
                      <a:pt x="2" y="85"/>
                    </a:cubicBezTo>
                    <a:cubicBezTo>
                      <a:pt x="2" y="85"/>
                      <a:pt x="10" y="66"/>
                      <a:pt x="11" y="57"/>
                    </a:cubicBezTo>
                    <a:cubicBezTo>
                      <a:pt x="12" y="47"/>
                      <a:pt x="4" y="28"/>
                      <a:pt x="2" y="20"/>
                    </a:cubicBezTo>
                    <a:cubicBezTo>
                      <a:pt x="0" y="13"/>
                      <a:pt x="4" y="2"/>
                      <a:pt x="11" y="1"/>
                    </a:cubicBezTo>
                    <a:cubicBezTo>
                      <a:pt x="18" y="0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BD7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" name="Freeform 6051">
                <a:extLst>
                  <a:ext uri="{FF2B5EF4-FFF2-40B4-BE49-F238E27FC236}">
                    <a16:creationId xmlns:a16="http://schemas.microsoft.com/office/drawing/2014/main" id="{7226FD11-92B7-49B5-9DB5-390CC7B03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54738" y="5367338"/>
                <a:ext cx="130175" cy="166688"/>
              </a:xfrm>
              <a:custGeom>
                <a:avLst/>
                <a:gdLst>
                  <a:gd name="T0" fmla="*/ 50 w 53"/>
                  <a:gd name="T1" fmla="*/ 5 h 67"/>
                  <a:gd name="T2" fmla="*/ 47 w 53"/>
                  <a:gd name="T3" fmla="*/ 0 h 67"/>
                  <a:gd name="T4" fmla="*/ 23 w 53"/>
                  <a:gd name="T5" fmla="*/ 17 h 67"/>
                  <a:gd name="T6" fmla="*/ 2 w 53"/>
                  <a:gd name="T7" fmla="*/ 46 h 67"/>
                  <a:gd name="T8" fmla="*/ 30 w 53"/>
                  <a:gd name="T9" fmla="*/ 65 h 67"/>
                  <a:gd name="T10" fmla="*/ 41 w 53"/>
                  <a:gd name="T11" fmla="*/ 60 h 67"/>
                  <a:gd name="T12" fmla="*/ 26 w 53"/>
                  <a:gd name="T13" fmla="*/ 44 h 67"/>
                  <a:gd name="T14" fmla="*/ 48 w 53"/>
                  <a:gd name="T15" fmla="*/ 22 h 67"/>
                  <a:gd name="T16" fmla="*/ 50 w 53"/>
                  <a:gd name="T17" fmla="*/ 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7">
                    <a:moveTo>
                      <a:pt x="50" y="5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30" y="12"/>
                      <a:pt x="23" y="17"/>
                    </a:cubicBezTo>
                    <a:cubicBezTo>
                      <a:pt x="17" y="23"/>
                      <a:pt x="0" y="41"/>
                      <a:pt x="2" y="46"/>
                    </a:cubicBezTo>
                    <a:cubicBezTo>
                      <a:pt x="3" y="50"/>
                      <a:pt x="27" y="64"/>
                      <a:pt x="30" y="65"/>
                    </a:cubicBezTo>
                    <a:cubicBezTo>
                      <a:pt x="34" y="67"/>
                      <a:pt x="41" y="60"/>
                      <a:pt x="41" y="60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4"/>
                      <a:pt x="43" y="32"/>
                      <a:pt x="48" y="22"/>
                    </a:cubicBezTo>
                    <a:cubicBezTo>
                      <a:pt x="53" y="13"/>
                      <a:pt x="50" y="5"/>
                      <a:pt x="50" y="5"/>
                    </a:cubicBezTo>
                    <a:close/>
                  </a:path>
                </a:pathLst>
              </a:custGeom>
              <a:solidFill>
                <a:srgbClr val="1BD7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" name="Freeform 6052">
                <a:extLst>
                  <a:ext uri="{FF2B5EF4-FFF2-40B4-BE49-F238E27FC236}">
                    <a16:creationId xmlns:a16="http://schemas.microsoft.com/office/drawing/2014/main" id="{8D7AE6A7-987E-47F9-BBB6-642869791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45188" y="5394325"/>
                <a:ext cx="136525" cy="173038"/>
              </a:xfrm>
              <a:custGeom>
                <a:avLst/>
                <a:gdLst>
                  <a:gd name="T0" fmla="*/ 9 w 55"/>
                  <a:gd name="T1" fmla="*/ 0 h 69"/>
                  <a:gd name="T2" fmla="*/ 37 w 55"/>
                  <a:gd name="T3" fmla="*/ 24 h 69"/>
                  <a:gd name="T4" fmla="*/ 54 w 55"/>
                  <a:gd name="T5" fmla="*/ 44 h 69"/>
                  <a:gd name="T6" fmla="*/ 41 w 55"/>
                  <a:gd name="T7" fmla="*/ 60 h 69"/>
                  <a:gd name="T8" fmla="*/ 22 w 55"/>
                  <a:gd name="T9" fmla="*/ 69 h 69"/>
                  <a:gd name="T10" fmla="*/ 15 w 55"/>
                  <a:gd name="T11" fmla="*/ 63 h 69"/>
                  <a:gd name="T12" fmla="*/ 34 w 55"/>
                  <a:gd name="T13" fmla="*/ 44 h 69"/>
                  <a:gd name="T14" fmla="*/ 7 w 55"/>
                  <a:gd name="T15" fmla="*/ 23 h 69"/>
                  <a:gd name="T16" fmla="*/ 9 w 55"/>
                  <a:gd name="T1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69">
                    <a:moveTo>
                      <a:pt x="9" y="0"/>
                    </a:moveTo>
                    <a:cubicBezTo>
                      <a:pt x="9" y="0"/>
                      <a:pt x="22" y="7"/>
                      <a:pt x="37" y="24"/>
                    </a:cubicBezTo>
                    <a:cubicBezTo>
                      <a:pt x="52" y="41"/>
                      <a:pt x="53" y="41"/>
                      <a:pt x="54" y="44"/>
                    </a:cubicBezTo>
                    <a:cubicBezTo>
                      <a:pt x="55" y="48"/>
                      <a:pt x="49" y="55"/>
                      <a:pt x="41" y="60"/>
                    </a:cubicBezTo>
                    <a:cubicBezTo>
                      <a:pt x="33" y="64"/>
                      <a:pt x="22" y="69"/>
                      <a:pt x="22" y="69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4" y="44"/>
                      <a:pt x="14" y="33"/>
                      <a:pt x="7" y="23"/>
                    </a:cubicBezTo>
                    <a:cubicBezTo>
                      <a:pt x="0" y="12"/>
                      <a:pt x="3" y="2"/>
                      <a:pt x="9" y="0"/>
                    </a:cubicBezTo>
                    <a:close/>
                  </a:path>
                </a:pathLst>
              </a:custGeom>
              <a:solidFill>
                <a:srgbClr val="1BD7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" name="Freeform 6053">
                <a:extLst>
                  <a:ext uri="{FF2B5EF4-FFF2-40B4-BE49-F238E27FC236}">
                    <a16:creationId xmlns:a16="http://schemas.microsoft.com/office/drawing/2014/main" id="{3820EC3D-73C3-4CEA-AA07-C2B0F636F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40425" y="5526088"/>
                <a:ext cx="47625" cy="41275"/>
              </a:xfrm>
              <a:custGeom>
                <a:avLst/>
                <a:gdLst>
                  <a:gd name="T0" fmla="*/ 19 w 19"/>
                  <a:gd name="T1" fmla="*/ 15 h 16"/>
                  <a:gd name="T2" fmla="*/ 17 w 19"/>
                  <a:gd name="T3" fmla="*/ 9 h 16"/>
                  <a:gd name="T4" fmla="*/ 5 w 19"/>
                  <a:gd name="T5" fmla="*/ 2 h 16"/>
                  <a:gd name="T6" fmla="*/ 5 w 19"/>
                  <a:gd name="T7" fmla="*/ 11 h 16"/>
                  <a:gd name="T8" fmla="*/ 14 w 19"/>
                  <a:gd name="T9" fmla="*/ 16 h 16"/>
                  <a:gd name="T10" fmla="*/ 19 w 19"/>
                  <a:gd name="T11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6">
                    <a:moveTo>
                      <a:pt x="19" y="15"/>
                    </a:moveTo>
                    <a:cubicBezTo>
                      <a:pt x="19" y="12"/>
                      <a:pt x="18" y="10"/>
                      <a:pt x="17" y="9"/>
                    </a:cubicBezTo>
                    <a:cubicBezTo>
                      <a:pt x="13" y="7"/>
                      <a:pt x="6" y="2"/>
                      <a:pt x="5" y="2"/>
                    </a:cubicBezTo>
                    <a:cubicBezTo>
                      <a:pt x="2" y="0"/>
                      <a:pt x="0" y="6"/>
                      <a:pt x="5" y="11"/>
                    </a:cubicBezTo>
                    <a:cubicBezTo>
                      <a:pt x="9" y="16"/>
                      <a:pt x="9" y="16"/>
                      <a:pt x="14" y="16"/>
                    </a:cubicBezTo>
                    <a:cubicBezTo>
                      <a:pt x="18" y="16"/>
                      <a:pt x="19" y="16"/>
                      <a:pt x="19" y="15"/>
                    </a:cubicBezTo>
                    <a:close/>
                  </a:path>
                </a:pathLst>
              </a:custGeom>
              <a:solidFill>
                <a:srgbClr val="FAB7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" name="Freeform 6054">
                <a:extLst>
                  <a:ext uri="{FF2B5EF4-FFF2-40B4-BE49-F238E27FC236}">
                    <a16:creationId xmlns:a16="http://schemas.microsoft.com/office/drawing/2014/main" id="{273CA99E-ACF9-4A58-A1F0-1CCCD4FFC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67413" y="5929313"/>
                <a:ext cx="20637" cy="55563"/>
              </a:xfrm>
              <a:custGeom>
                <a:avLst/>
                <a:gdLst>
                  <a:gd name="T0" fmla="*/ 1 w 8"/>
                  <a:gd name="T1" fmla="*/ 2 h 22"/>
                  <a:gd name="T2" fmla="*/ 0 w 8"/>
                  <a:gd name="T3" fmla="*/ 4 h 22"/>
                  <a:gd name="T4" fmla="*/ 1 w 8"/>
                  <a:gd name="T5" fmla="*/ 19 h 22"/>
                  <a:gd name="T6" fmla="*/ 1 w 8"/>
                  <a:gd name="T7" fmla="*/ 22 h 22"/>
                  <a:gd name="T8" fmla="*/ 8 w 8"/>
                  <a:gd name="T9" fmla="*/ 22 h 22"/>
                  <a:gd name="T10" fmla="*/ 6 w 8"/>
                  <a:gd name="T11" fmla="*/ 4 h 22"/>
                  <a:gd name="T12" fmla="*/ 1 w 8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2">
                    <a:moveTo>
                      <a:pt x="1" y="2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16"/>
                      <a:pt x="1" y="19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7"/>
                      <a:pt x="6" y="4"/>
                    </a:cubicBezTo>
                    <a:cubicBezTo>
                      <a:pt x="4" y="0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" name="Freeform 6055">
                <a:extLst>
                  <a:ext uri="{FF2B5EF4-FFF2-40B4-BE49-F238E27FC236}">
                    <a16:creationId xmlns:a16="http://schemas.microsoft.com/office/drawing/2014/main" id="{B6F1512E-48AC-465D-AC44-C7A55F8A4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72175" y="5905500"/>
                <a:ext cx="85725" cy="79375"/>
              </a:xfrm>
              <a:custGeom>
                <a:avLst/>
                <a:gdLst>
                  <a:gd name="T0" fmla="*/ 9 w 35"/>
                  <a:gd name="T1" fmla="*/ 1 h 32"/>
                  <a:gd name="T2" fmla="*/ 3 w 35"/>
                  <a:gd name="T3" fmla="*/ 4 h 32"/>
                  <a:gd name="T4" fmla="*/ 2 w 35"/>
                  <a:gd name="T5" fmla="*/ 14 h 32"/>
                  <a:gd name="T6" fmla="*/ 10 w 35"/>
                  <a:gd name="T7" fmla="*/ 18 h 32"/>
                  <a:gd name="T8" fmla="*/ 21 w 35"/>
                  <a:gd name="T9" fmla="*/ 30 h 32"/>
                  <a:gd name="T10" fmla="*/ 33 w 35"/>
                  <a:gd name="T11" fmla="*/ 27 h 32"/>
                  <a:gd name="T12" fmla="*/ 30 w 35"/>
                  <a:gd name="T13" fmla="*/ 18 h 32"/>
                  <a:gd name="T14" fmla="*/ 21 w 35"/>
                  <a:gd name="T15" fmla="*/ 9 h 32"/>
                  <a:gd name="T16" fmla="*/ 9 w 35"/>
                  <a:gd name="T17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9" y="1"/>
                    </a:moveTo>
                    <a:cubicBezTo>
                      <a:pt x="9" y="1"/>
                      <a:pt x="5" y="0"/>
                      <a:pt x="3" y="4"/>
                    </a:cubicBezTo>
                    <a:cubicBezTo>
                      <a:pt x="0" y="8"/>
                      <a:pt x="1" y="14"/>
                      <a:pt x="2" y="14"/>
                    </a:cubicBezTo>
                    <a:cubicBezTo>
                      <a:pt x="2" y="15"/>
                      <a:pt x="7" y="15"/>
                      <a:pt x="10" y="18"/>
                    </a:cubicBezTo>
                    <a:cubicBezTo>
                      <a:pt x="13" y="21"/>
                      <a:pt x="16" y="29"/>
                      <a:pt x="21" y="30"/>
                    </a:cubicBezTo>
                    <a:cubicBezTo>
                      <a:pt x="26" y="32"/>
                      <a:pt x="31" y="30"/>
                      <a:pt x="33" y="27"/>
                    </a:cubicBezTo>
                    <a:cubicBezTo>
                      <a:pt x="35" y="23"/>
                      <a:pt x="33" y="20"/>
                      <a:pt x="30" y="18"/>
                    </a:cubicBezTo>
                    <a:cubicBezTo>
                      <a:pt x="27" y="17"/>
                      <a:pt x="23" y="15"/>
                      <a:pt x="21" y="9"/>
                    </a:cubicBezTo>
                    <a:cubicBezTo>
                      <a:pt x="20" y="3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" name="Freeform 6056">
                <a:extLst>
                  <a:ext uri="{FF2B5EF4-FFF2-40B4-BE49-F238E27FC236}">
                    <a16:creationId xmlns:a16="http://schemas.microsoft.com/office/drawing/2014/main" id="{D701ABA0-7295-4ED0-A727-226B9026B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21388" y="5254625"/>
                <a:ext cx="90487" cy="117475"/>
              </a:xfrm>
              <a:custGeom>
                <a:avLst/>
                <a:gdLst>
                  <a:gd name="T0" fmla="*/ 28 w 37"/>
                  <a:gd name="T1" fmla="*/ 3 h 47"/>
                  <a:gd name="T2" fmla="*/ 7 w 37"/>
                  <a:gd name="T3" fmla="*/ 9 h 47"/>
                  <a:gd name="T4" fmla="*/ 0 w 37"/>
                  <a:gd name="T5" fmla="*/ 29 h 47"/>
                  <a:gd name="T6" fmla="*/ 10 w 37"/>
                  <a:gd name="T7" fmla="*/ 45 h 47"/>
                  <a:gd name="T8" fmla="*/ 28 w 37"/>
                  <a:gd name="T9" fmla="*/ 34 h 47"/>
                  <a:gd name="T10" fmla="*/ 36 w 37"/>
                  <a:gd name="T11" fmla="*/ 20 h 47"/>
                  <a:gd name="T12" fmla="*/ 28 w 37"/>
                  <a:gd name="T13" fmla="*/ 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7">
                    <a:moveTo>
                      <a:pt x="28" y="3"/>
                    </a:moveTo>
                    <a:cubicBezTo>
                      <a:pt x="28" y="3"/>
                      <a:pt x="14" y="0"/>
                      <a:pt x="7" y="9"/>
                    </a:cubicBezTo>
                    <a:cubicBezTo>
                      <a:pt x="0" y="17"/>
                      <a:pt x="0" y="24"/>
                      <a:pt x="0" y="29"/>
                    </a:cubicBezTo>
                    <a:cubicBezTo>
                      <a:pt x="1" y="35"/>
                      <a:pt x="4" y="43"/>
                      <a:pt x="10" y="45"/>
                    </a:cubicBezTo>
                    <a:cubicBezTo>
                      <a:pt x="15" y="47"/>
                      <a:pt x="25" y="42"/>
                      <a:pt x="28" y="34"/>
                    </a:cubicBezTo>
                    <a:cubicBezTo>
                      <a:pt x="30" y="27"/>
                      <a:pt x="35" y="26"/>
                      <a:pt x="36" y="20"/>
                    </a:cubicBezTo>
                    <a:cubicBezTo>
                      <a:pt x="37" y="15"/>
                      <a:pt x="37" y="7"/>
                      <a:pt x="28" y="3"/>
                    </a:cubicBezTo>
                    <a:close/>
                  </a:path>
                </a:pathLst>
              </a:custGeom>
              <a:solidFill>
                <a:srgbClr val="4C2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" name="Freeform 6057">
                <a:extLst>
                  <a:ext uri="{FF2B5EF4-FFF2-40B4-BE49-F238E27FC236}">
                    <a16:creationId xmlns:a16="http://schemas.microsoft.com/office/drawing/2014/main" id="{276AC17B-B97A-4A7B-9F36-22726E19C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46788" y="5313363"/>
                <a:ext cx="71437" cy="107950"/>
              </a:xfrm>
              <a:custGeom>
                <a:avLst/>
                <a:gdLst>
                  <a:gd name="T0" fmla="*/ 14 w 29"/>
                  <a:gd name="T1" fmla="*/ 2 h 43"/>
                  <a:gd name="T2" fmla="*/ 4 w 29"/>
                  <a:gd name="T3" fmla="*/ 8 h 43"/>
                  <a:gd name="T4" fmla="*/ 9 w 29"/>
                  <a:gd name="T5" fmla="*/ 34 h 43"/>
                  <a:gd name="T6" fmla="*/ 17 w 29"/>
                  <a:gd name="T7" fmla="*/ 43 h 43"/>
                  <a:gd name="T8" fmla="*/ 23 w 29"/>
                  <a:gd name="T9" fmla="*/ 15 h 43"/>
                  <a:gd name="T10" fmla="*/ 14 w 29"/>
                  <a:gd name="T11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3">
                    <a:moveTo>
                      <a:pt x="14" y="2"/>
                    </a:moveTo>
                    <a:cubicBezTo>
                      <a:pt x="14" y="2"/>
                      <a:pt x="9" y="0"/>
                      <a:pt x="4" y="8"/>
                    </a:cubicBezTo>
                    <a:cubicBezTo>
                      <a:pt x="0" y="16"/>
                      <a:pt x="2" y="26"/>
                      <a:pt x="9" y="34"/>
                    </a:cubicBezTo>
                    <a:cubicBezTo>
                      <a:pt x="16" y="41"/>
                      <a:pt x="17" y="43"/>
                      <a:pt x="17" y="43"/>
                    </a:cubicBezTo>
                    <a:cubicBezTo>
                      <a:pt x="17" y="43"/>
                      <a:pt x="29" y="27"/>
                      <a:pt x="23" y="15"/>
                    </a:cubicBezTo>
                    <a:cubicBezTo>
                      <a:pt x="18" y="2"/>
                      <a:pt x="14" y="2"/>
                      <a:pt x="14" y="2"/>
                    </a:cubicBezTo>
                    <a:close/>
                  </a:path>
                </a:pathLst>
              </a:custGeom>
              <a:solidFill>
                <a:srgbClr val="4C2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" name="Freeform 6058">
                <a:extLst>
                  <a:ext uri="{FF2B5EF4-FFF2-40B4-BE49-F238E27FC236}">
                    <a16:creationId xmlns:a16="http://schemas.microsoft.com/office/drawing/2014/main" id="{7A82050E-DBCA-4653-829D-2E0E6F36B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07138" y="5681663"/>
                <a:ext cx="41275" cy="52388"/>
              </a:xfrm>
              <a:custGeom>
                <a:avLst/>
                <a:gdLst>
                  <a:gd name="T0" fmla="*/ 10 w 17"/>
                  <a:gd name="T1" fmla="*/ 0 h 21"/>
                  <a:gd name="T2" fmla="*/ 16 w 17"/>
                  <a:gd name="T3" fmla="*/ 6 h 21"/>
                  <a:gd name="T4" fmla="*/ 14 w 17"/>
                  <a:gd name="T5" fmla="*/ 16 h 21"/>
                  <a:gd name="T6" fmla="*/ 10 w 17"/>
                  <a:gd name="T7" fmla="*/ 18 h 21"/>
                  <a:gd name="T8" fmla="*/ 5 w 17"/>
                  <a:gd name="T9" fmla="*/ 20 h 21"/>
                  <a:gd name="T10" fmla="*/ 2 w 17"/>
                  <a:gd name="T11" fmla="*/ 6 h 21"/>
                  <a:gd name="T12" fmla="*/ 10 w 17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1">
                    <a:moveTo>
                      <a:pt x="10" y="0"/>
                    </a:moveTo>
                    <a:cubicBezTo>
                      <a:pt x="10" y="0"/>
                      <a:pt x="15" y="2"/>
                      <a:pt x="16" y="6"/>
                    </a:cubicBezTo>
                    <a:cubicBezTo>
                      <a:pt x="17" y="11"/>
                      <a:pt x="14" y="14"/>
                      <a:pt x="14" y="16"/>
                    </a:cubicBezTo>
                    <a:cubicBezTo>
                      <a:pt x="13" y="17"/>
                      <a:pt x="10" y="18"/>
                      <a:pt x="10" y="18"/>
                    </a:cubicBezTo>
                    <a:cubicBezTo>
                      <a:pt x="9" y="19"/>
                      <a:pt x="6" y="21"/>
                      <a:pt x="5" y="20"/>
                    </a:cubicBezTo>
                    <a:cubicBezTo>
                      <a:pt x="3" y="20"/>
                      <a:pt x="0" y="12"/>
                      <a:pt x="2" y="6"/>
                    </a:cubicBezTo>
                    <a:cubicBezTo>
                      <a:pt x="4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FAB7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" name="Freeform 6059">
                <a:extLst>
                  <a:ext uri="{FF2B5EF4-FFF2-40B4-BE49-F238E27FC236}">
                    <a16:creationId xmlns:a16="http://schemas.microsoft.com/office/drawing/2014/main" id="{7A173051-65EE-4C45-849A-A0AE2DF5C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65888" y="5651500"/>
                <a:ext cx="177800" cy="393700"/>
              </a:xfrm>
              <a:custGeom>
                <a:avLst/>
                <a:gdLst>
                  <a:gd name="T0" fmla="*/ 2 w 72"/>
                  <a:gd name="T1" fmla="*/ 41 h 157"/>
                  <a:gd name="T2" fmla="*/ 2 w 72"/>
                  <a:gd name="T3" fmla="*/ 4 h 157"/>
                  <a:gd name="T4" fmla="*/ 25 w 72"/>
                  <a:gd name="T5" fmla="*/ 16 h 157"/>
                  <a:gd name="T6" fmla="*/ 60 w 72"/>
                  <a:gd name="T7" fmla="*/ 14 h 157"/>
                  <a:gd name="T8" fmla="*/ 70 w 72"/>
                  <a:gd name="T9" fmla="*/ 57 h 157"/>
                  <a:gd name="T10" fmla="*/ 62 w 72"/>
                  <a:gd name="T11" fmla="*/ 99 h 157"/>
                  <a:gd name="T12" fmla="*/ 52 w 72"/>
                  <a:gd name="T13" fmla="*/ 150 h 157"/>
                  <a:gd name="T14" fmla="*/ 52 w 72"/>
                  <a:gd name="T15" fmla="*/ 157 h 157"/>
                  <a:gd name="T16" fmla="*/ 39 w 72"/>
                  <a:gd name="T17" fmla="*/ 140 h 157"/>
                  <a:gd name="T18" fmla="*/ 41 w 72"/>
                  <a:gd name="T19" fmla="*/ 102 h 157"/>
                  <a:gd name="T20" fmla="*/ 44 w 72"/>
                  <a:gd name="T21" fmla="*/ 74 h 157"/>
                  <a:gd name="T22" fmla="*/ 31 w 72"/>
                  <a:gd name="T23" fmla="*/ 42 h 157"/>
                  <a:gd name="T24" fmla="*/ 29 w 72"/>
                  <a:gd name="T25" fmla="*/ 38 h 157"/>
                  <a:gd name="T26" fmla="*/ 28 w 72"/>
                  <a:gd name="T27" fmla="*/ 37 h 157"/>
                  <a:gd name="T28" fmla="*/ 25 w 72"/>
                  <a:gd name="T29" fmla="*/ 96 h 157"/>
                  <a:gd name="T30" fmla="*/ 25 w 72"/>
                  <a:gd name="T31" fmla="*/ 141 h 157"/>
                  <a:gd name="T32" fmla="*/ 14 w 72"/>
                  <a:gd name="T33" fmla="*/ 145 h 157"/>
                  <a:gd name="T34" fmla="*/ 11 w 72"/>
                  <a:gd name="T35" fmla="*/ 122 h 157"/>
                  <a:gd name="T36" fmla="*/ 5 w 72"/>
                  <a:gd name="T37" fmla="*/ 56 h 157"/>
                  <a:gd name="T38" fmla="*/ 2 w 72"/>
                  <a:gd name="T39" fmla="*/ 4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57">
                    <a:moveTo>
                      <a:pt x="2" y="41"/>
                    </a:moveTo>
                    <a:cubicBezTo>
                      <a:pt x="0" y="29"/>
                      <a:pt x="2" y="4"/>
                      <a:pt x="2" y="4"/>
                    </a:cubicBezTo>
                    <a:cubicBezTo>
                      <a:pt x="2" y="4"/>
                      <a:pt x="18" y="0"/>
                      <a:pt x="25" y="16"/>
                    </a:cubicBezTo>
                    <a:cubicBezTo>
                      <a:pt x="33" y="12"/>
                      <a:pt x="60" y="14"/>
                      <a:pt x="60" y="14"/>
                    </a:cubicBezTo>
                    <a:cubicBezTo>
                      <a:pt x="60" y="14"/>
                      <a:pt x="69" y="44"/>
                      <a:pt x="70" y="57"/>
                    </a:cubicBezTo>
                    <a:cubicBezTo>
                      <a:pt x="72" y="70"/>
                      <a:pt x="67" y="87"/>
                      <a:pt x="62" y="99"/>
                    </a:cubicBezTo>
                    <a:cubicBezTo>
                      <a:pt x="57" y="112"/>
                      <a:pt x="52" y="148"/>
                      <a:pt x="52" y="150"/>
                    </a:cubicBezTo>
                    <a:cubicBezTo>
                      <a:pt x="52" y="152"/>
                      <a:pt x="52" y="157"/>
                      <a:pt x="52" y="157"/>
                    </a:cubicBezTo>
                    <a:cubicBezTo>
                      <a:pt x="39" y="140"/>
                      <a:pt x="39" y="140"/>
                      <a:pt x="39" y="140"/>
                    </a:cubicBezTo>
                    <a:cubicBezTo>
                      <a:pt x="39" y="140"/>
                      <a:pt x="40" y="116"/>
                      <a:pt x="41" y="102"/>
                    </a:cubicBezTo>
                    <a:cubicBezTo>
                      <a:pt x="43" y="88"/>
                      <a:pt x="44" y="74"/>
                      <a:pt x="44" y="74"/>
                    </a:cubicBezTo>
                    <a:cubicBezTo>
                      <a:pt x="44" y="74"/>
                      <a:pt x="37" y="50"/>
                      <a:pt x="31" y="42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8" y="37"/>
                    </a:cubicBezTo>
                    <a:cubicBezTo>
                      <a:pt x="29" y="63"/>
                      <a:pt x="25" y="89"/>
                      <a:pt x="25" y="96"/>
                    </a:cubicBezTo>
                    <a:cubicBezTo>
                      <a:pt x="24" y="103"/>
                      <a:pt x="25" y="141"/>
                      <a:pt x="25" y="141"/>
                    </a:cubicBezTo>
                    <a:cubicBezTo>
                      <a:pt x="14" y="145"/>
                      <a:pt x="14" y="145"/>
                      <a:pt x="14" y="145"/>
                    </a:cubicBezTo>
                    <a:cubicBezTo>
                      <a:pt x="14" y="145"/>
                      <a:pt x="14" y="139"/>
                      <a:pt x="11" y="122"/>
                    </a:cubicBezTo>
                    <a:cubicBezTo>
                      <a:pt x="8" y="105"/>
                      <a:pt x="6" y="63"/>
                      <a:pt x="5" y="56"/>
                    </a:cubicBezTo>
                    <a:cubicBezTo>
                      <a:pt x="5" y="48"/>
                      <a:pt x="5" y="53"/>
                      <a:pt x="2" y="41"/>
                    </a:cubicBezTo>
                    <a:close/>
                  </a:path>
                </a:pathLst>
              </a:custGeom>
              <a:solidFill>
                <a:srgbClr val="211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" name="Freeform 6060">
                <a:extLst>
                  <a:ext uri="{FF2B5EF4-FFF2-40B4-BE49-F238E27FC236}">
                    <a16:creationId xmlns:a16="http://schemas.microsoft.com/office/drawing/2014/main" id="{175DDB07-7005-40FC-BF23-BF26BBD9E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50000" y="5324475"/>
                <a:ext cx="79375" cy="87313"/>
              </a:xfrm>
              <a:custGeom>
                <a:avLst/>
                <a:gdLst>
                  <a:gd name="T0" fmla="*/ 3 w 32"/>
                  <a:gd name="T1" fmla="*/ 23 h 35"/>
                  <a:gd name="T2" fmla="*/ 3 w 32"/>
                  <a:gd name="T3" fmla="*/ 20 h 35"/>
                  <a:gd name="T4" fmla="*/ 8 w 32"/>
                  <a:gd name="T5" fmla="*/ 11 h 35"/>
                  <a:gd name="T6" fmla="*/ 22 w 32"/>
                  <a:gd name="T7" fmla="*/ 3 h 35"/>
                  <a:gd name="T8" fmla="*/ 29 w 32"/>
                  <a:gd name="T9" fmla="*/ 0 h 35"/>
                  <a:gd name="T10" fmla="*/ 26 w 32"/>
                  <a:gd name="T11" fmla="*/ 7 h 35"/>
                  <a:gd name="T12" fmla="*/ 19 w 32"/>
                  <a:gd name="T13" fmla="*/ 11 h 35"/>
                  <a:gd name="T14" fmla="*/ 20 w 32"/>
                  <a:gd name="T15" fmla="*/ 15 h 35"/>
                  <a:gd name="T16" fmla="*/ 22 w 32"/>
                  <a:gd name="T17" fmla="*/ 16 h 35"/>
                  <a:gd name="T18" fmla="*/ 20 w 32"/>
                  <a:gd name="T19" fmla="*/ 23 h 35"/>
                  <a:gd name="T20" fmla="*/ 14 w 32"/>
                  <a:gd name="T21" fmla="*/ 28 h 35"/>
                  <a:gd name="T22" fmla="*/ 0 w 32"/>
                  <a:gd name="T23" fmla="*/ 35 h 35"/>
                  <a:gd name="T24" fmla="*/ 3 w 32"/>
                  <a:gd name="T25" fmla="*/ 2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" y="23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6" y="14"/>
                      <a:pt x="8" y="11"/>
                    </a:cubicBezTo>
                    <a:cubicBezTo>
                      <a:pt x="11" y="9"/>
                      <a:pt x="21" y="3"/>
                      <a:pt x="22" y="3"/>
                    </a:cubicBezTo>
                    <a:cubicBezTo>
                      <a:pt x="24" y="2"/>
                      <a:pt x="27" y="0"/>
                      <a:pt x="29" y="0"/>
                    </a:cubicBezTo>
                    <a:cubicBezTo>
                      <a:pt x="32" y="0"/>
                      <a:pt x="30" y="4"/>
                      <a:pt x="26" y="7"/>
                    </a:cubicBezTo>
                    <a:cubicBezTo>
                      <a:pt x="21" y="10"/>
                      <a:pt x="19" y="11"/>
                      <a:pt x="19" y="11"/>
                    </a:cubicBezTo>
                    <a:cubicBezTo>
                      <a:pt x="19" y="11"/>
                      <a:pt x="18" y="15"/>
                      <a:pt x="20" y="15"/>
                    </a:cubicBezTo>
                    <a:cubicBezTo>
                      <a:pt x="22" y="15"/>
                      <a:pt x="22" y="16"/>
                      <a:pt x="22" y="16"/>
                    </a:cubicBezTo>
                    <a:cubicBezTo>
                      <a:pt x="22" y="16"/>
                      <a:pt x="22" y="21"/>
                      <a:pt x="20" y="23"/>
                    </a:cubicBezTo>
                    <a:cubicBezTo>
                      <a:pt x="18" y="24"/>
                      <a:pt x="14" y="28"/>
                      <a:pt x="14" y="28"/>
                    </a:cubicBezTo>
                    <a:cubicBezTo>
                      <a:pt x="0" y="35"/>
                      <a:pt x="0" y="35"/>
                      <a:pt x="0" y="35"/>
                    </a:cubicBez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FAB7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" name="Freeform 6061">
                <a:extLst>
                  <a:ext uri="{FF2B5EF4-FFF2-40B4-BE49-F238E27FC236}">
                    <a16:creationId xmlns:a16="http://schemas.microsoft.com/office/drawing/2014/main" id="{91CD6D7B-9719-48F7-8641-2EDBC5200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08738" y="5372100"/>
                <a:ext cx="96837" cy="127000"/>
              </a:xfrm>
              <a:custGeom>
                <a:avLst/>
                <a:gdLst>
                  <a:gd name="T0" fmla="*/ 22 w 39"/>
                  <a:gd name="T1" fmla="*/ 46 h 51"/>
                  <a:gd name="T2" fmla="*/ 36 w 39"/>
                  <a:gd name="T3" fmla="*/ 18 h 51"/>
                  <a:gd name="T4" fmla="*/ 39 w 39"/>
                  <a:gd name="T5" fmla="*/ 8 h 51"/>
                  <a:gd name="T6" fmla="*/ 27 w 39"/>
                  <a:gd name="T7" fmla="*/ 0 h 51"/>
                  <a:gd name="T8" fmla="*/ 10 w 39"/>
                  <a:gd name="T9" fmla="*/ 18 h 51"/>
                  <a:gd name="T10" fmla="*/ 0 w 39"/>
                  <a:gd name="T11" fmla="*/ 38 h 51"/>
                  <a:gd name="T12" fmla="*/ 4 w 39"/>
                  <a:gd name="T13" fmla="*/ 51 h 51"/>
                  <a:gd name="T14" fmla="*/ 22 w 39"/>
                  <a:gd name="T15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1">
                    <a:moveTo>
                      <a:pt x="22" y="46"/>
                    </a:moveTo>
                    <a:cubicBezTo>
                      <a:pt x="22" y="46"/>
                      <a:pt x="34" y="22"/>
                      <a:pt x="36" y="18"/>
                    </a:cubicBezTo>
                    <a:cubicBezTo>
                      <a:pt x="37" y="14"/>
                      <a:pt x="39" y="8"/>
                      <a:pt x="39" y="8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10" y="18"/>
                      <a:pt x="10" y="18"/>
                    </a:cubicBezTo>
                    <a:cubicBezTo>
                      <a:pt x="9" y="19"/>
                      <a:pt x="0" y="37"/>
                      <a:pt x="0" y="38"/>
                    </a:cubicBezTo>
                    <a:cubicBezTo>
                      <a:pt x="0" y="39"/>
                      <a:pt x="4" y="51"/>
                      <a:pt x="4" y="51"/>
                    </a:cubicBezTo>
                    <a:lnTo>
                      <a:pt x="22" y="46"/>
                    </a:lnTo>
                    <a:close/>
                  </a:path>
                </a:pathLst>
              </a:custGeom>
              <a:solidFill>
                <a:srgbClr val="CBE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" name="Freeform 6062">
                <a:extLst>
                  <a:ext uri="{FF2B5EF4-FFF2-40B4-BE49-F238E27FC236}">
                    <a16:creationId xmlns:a16="http://schemas.microsoft.com/office/drawing/2014/main" id="{9488344B-8127-4794-B006-3A470DF1B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08738" y="5402263"/>
                <a:ext cx="63500" cy="82550"/>
              </a:xfrm>
              <a:custGeom>
                <a:avLst/>
                <a:gdLst>
                  <a:gd name="T0" fmla="*/ 19 w 26"/>
                  <a:gd name="T1" fmla="*/ 26 h 33"/>
                  <a:gd name="T2" fmla="*/ 19 w 26"/>
                  <a:gd name="T3" fmla="*/ 18 h 33"/>
                  <a:gd name="T4" fmla="*/ 24 w 26"/>
                  <a:gd name="T5" fmla="*/ 4 h 33"/>
                  <a:gd name="T6" fmla="*/ 24 w 26"/>
                  <a:gd name="T7" fmla="*/ 0 h 33"/>
                  <a:gd name="T8" fmla="*/ 17 w 26"/>
                  <a:gd name="T9" fmla="*/ 9 h 33"/>
                  <a:gd name="T10" fmla="*/ 4 w 26"/>
                  <a:gd name="T11" fmla="*/ 21 h 33"/>
                  <a:gd name="T12" fmla="*/ 9 w 26"/>
                  <a:gd name="T13" fmla="*/ 31 h 33"/>
                  <a:gd name="T14" fmla="*/ 19 w 26"/>
                  <a:gd name="T15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3">
                    <a:moveTo>
                      <a:pt x="19" y="26"/>
                    </a:moveTo>
                    <a:cubicBezTo>
                      <a:pt x="19" y="22"/>
                      <a:pt x="19" y="18"/>
                      <a:pt x="19" y="18"/>
                    </a:cubicBezTo>
                    <a:cubicBezTo>
                      <a:pt x="26" y="12"/>
                      <a:pt x="24" y="4"/>
                      <a:pt x="24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0" y="6"/>
                      <a:pt x="17" y="9"/>
                    </a:cubicBezTo>
                    <a:cubicBezTo>
                      <a:pt x="14" y="11"/>
                      <a:pt x="13" y="20"/>
                      <a:pt x="4" y="21"/>
                    </a:cubicBezTo>
                    <a:cubicBezTo>
                      <a:pt x="4" y="21"/>
                      <a:pt x="0" y="33"/>
                      <a:pt x="9" y="31"/>
                    </a:cubicBezTo>
                    <a:cubicBezTo>
                      <a:pt x="18" y="29"/>
                      <a:pt x="19" y="26"/>
                      <a:pt x="19" y="26"/>
                    </a:cubicBezTo>
                    <a:close/>
                  </a:path>
                </a:pathLst>
              </a:custGeom>
              <a:solidFill>
                <a:srgbClr val="FAB7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" name="Freeform 6063">
                <a:extLst>
                  <a:ext uri="{FF2B5EF4-FFF2-40B4-BE49-F238E27FC236}">
                    <a16:creationId xmlns:a16="http://schemas.microsoft.com/office/drawing/2014/main" id="{24B203DD-314B-4E07-91EB-4F9DA815B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57950" y="5348288"/>
                <a:ext cx="112712" cy="171450"/>
              </a:xfrm>
              <a:custGeom>
                <a:avLst/>
                <a:gdLst>
                  <a:gd name="T0" fmla="*/ 42 w 46"/>
                  <a:gd name="T1" fmla="*/ 29 h 68"/>
                  <a:gd name="T2" fmla="*/ 44 w 46"/>
                  <a:gd name="T3" fmla="*/ 21 h 68"/>
                  <a:gd name="T4" fmla="*/ 44 w 46"/>
                  <a:gd name="T5" fmla="*/ 11 h 68"/>
                  <a:gd name="T6" fmla="*/ 28 w 46"/>
                  <a:gd name="T7" fmla="*/ 1 h 68"/>
                  <a:gd name="T8" fmla="*/ 8 w 46"/>
                  <a:gd name="T9" fmla="*/ 21 h 68"/>
                  <a:gd name="T10" fmla="*/ 2 w 46"/>
                  <a:gd name="T11" fmla="*/ 35 h 68"/>
                  <a:gd name="T12" fmla="*/ 9 w 46"/>
                  <a:gd name="T13" fmla="*/ 57 h 68"/>
                  <a:gd name="T14" fmla="*/ 15 w 46"/>
                  <a:gd name="T15" fmla="*/ 68 h 68"/>
                  <a:gd name="T16" fmla="*/ 24 w 46"/>
                  <a:gd name="T17" fmla="*/ 42 h 68"/>
                  <a:gd name="T18" fmla="*/ 42 w 46"/>
                  <a:gd name="T19" fmla="*/ 2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68">
                    <a:moveTo>
                      <a:pt x="42" y="29"/>
                    </a:moveTo>
                    <a:cubicBezTo>
                      <a:pt x="42" y="28"/>
                      <a:pt x="44" y="21"/>
                      <a:pt x="44" y="21"/>
                    </a:cubicBezTo>
                    <a:cubicBezTo>
                      <a:pt x="44" y="21"/>
                      <a:pt x="46" y="18"/>
                      <a:pt x="44" y="11"/>
                    </a:cubicBezTo>
                    <a:cubicBezTo>
                      <a:pt x="43" y="5"/>
                      <a:pt x="36" y="0"/>
                      <a:pt x="28" y="1"/>
                    </a:cubicBezTo>
                    <a:cubicBezTo>
                      <a:pt x="20" y="1"/>
                      <a:pt x="7" y="7"/>
                      <a:pt x="8" y="21"/>
                    </a:cubicBezTo>
                    <a:cubicBezTo>
                      <a:pt x="8" y="21"/>
                      <a:pt x="4" y="24"/>
                      <a:pt x="2" y="35"/>
                    </a:cubicBezTo>
                    <a:cubicBezTo>
                      <a:pt x="0" y="46"/>
                      <a:pt x="4" y="52"/>
                      <a:pt x="9" y="57"/>
                    </a:cubicBezTo>
                    <a:cubicBezTo>
                      <a:pt x="14" y="61"/>
                      <a:pt x="15" y="68"/>
                      <a:pt x="15" y="68"/>
                    </a:cubicBezTo>
                    <a:cubicBezTo>
                      <a:pt x="15" y="68"/>
                      <a:pt x="26" y="60"/>
                      <a:pt x="24" y="42"/>
                    </a:cubicBezTo>
                    <a:cubicBezTo>
                      <a:pt x="24" y="42"/>
                      <a:pt x="35" y="44"/>
                      <a:pt x="42" y="29"/>
                    </a:cubicBezTo>
                    <a:close/>
                  </a:path>
                </a:pathLst>
              </a:custGeom>
              <a:solidFill>
                <a:srgbClr val="975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" name="Freeform 6064">
                <a:extLst>
                  <a:ext uri="{FF2B5EF4-FFF2-40B4-BE49-F238E27FC236}">
                    <a16:creationId xmlns:a16="http://schemas.microsoft.com/office/drawing/2014/main" id="{7684205C-06D4-4C92-B55C-FCFF7299A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89700" y="5451475"/>
                <a:ext cx="182562" cy="276225"/>
              </a:xfrm>
              <a:custGeom>
                <a:avLst/>
                <a:gdLst>
                  <a:gd name="T0" fmla="*/ 17 w 74"/>
                  <a:gd name="T1" fmla="*/ 3 h 110"/>
                  <a:gd name="T2" fmla="*/ 17 w 74"/>
                  <a:gd name="T3" fmla="*/ 42 h 110"/>
                  <a:gd name="T4" fmla="*/ 14 w 74"/>
                  <a:gd name="T5" fmla="*/ 71 h 110"/>
                  <a:gd name="T6" fmla="*/ 9 w 74"/>
                  <a:gd name="T7" fmla="*/ 85 h 110"/>
                  <a:gd name="T8" fmla="*/ 48 w 74"/>
                  <a:gd name="T9" fmla="*/ 107 h 110"/>
                  <a:gd name="T10" fmla="*/ 74 w 74"/>
                  <a:gd name="T11" fmla="*/ 92 h 110"/>
                  <a:gd name="T12" fmla="*/ 69 w 74"/>
                  <a:gd name="T13" fmla="*/ 72 h 110"/>
                  <a:gd name="T14" fmla="*/ 68 w 74"/>
                  <a:gd name="T15" fmla="*/ 41 h 110"/>
                  <a:gd name="T16" fmla="*/ 68 w 74"/>
                  <a:gd name="T17" fmla="*/ 18 h 110"/>
                  <a:gd name="T18" fmla="*/ 34 w 74"/>
                  <a:gd name="T19" fmla="*/ 0 h 110"/>
                  <a:gd name="T20" fmla="*/ 17 w 74"/>
                  <a:gd name="T21" fmla="*/ 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10">
                    <a:moveTo>
                      <a:pt x="17" y="3"/>
                    </a:moveTo>
                    <a:cubicBezTo>
                      <a:pt x="0" y="14"/>
                      <a:pt x="13" y="31"/>
                      <a:pt x="17" y="42"/>
                    </a:cubicBezTo>
                    <a:cubicBezTo>
                      <a:pt x="20" y="52"/>
                      <a:pt x="19" y="66"/>
                      <a:pt x="14" y="71"/>
                    </a:cubicBezTo>
                    <a:cubicBezTo>
                      <a:pt x="9" y="76"/>
                      <a:pt x="9" y="85"/>
                      <a:pt x="9" y="85"/>
                    </a:cubicBezTo>
                    <a:cubicBezTo>
                      <a:pt x="10" y="89"/>
                      <a:pt x="24" y="110"/>
                      <a:pt x="48" y="107"/>
                    </a:cubicBezTo>
                    <a:cubicBezTo>
                      <a:pt x="73" y="104"/>
                      <a:pt x="74" y="92"/>
                      <a:pt x="74" y="92"/>
                    </a:cubicBezTo>
                    <a:cubicBezTo>
                      <a:pt x="74" y="92"/>
                      <a:pt x="73" y="82"/>
                      <a:pt x="69" y="72"/>
                    </a:cubicBezTo>
                    <a:cubicBezTo>
                      <a:pt x="64" y="62"/>
                      <a:pt x="67" y="52"/>
                      <a:pt x="68" y="41"/>
                    </a:cubicBezTo>
                    <a:cubicBezTo>
                      <a:pt x="69" y="29"/>
                      <a:pt x="68" y="18"/>
                      <a:pt x="68" y="18"/>
                    </a:cubicBezTo>
                    <a:cubicBezTo>
                      <a:pt x="53" y="3"/>
                      <a:pt x="34" y="0"/>
                      <a:pt x="34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solidFill>
                <a:srgbClr val="CBE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6065">
                <a:extLst>
                  <a:ext uri="{FF2B5EF4-FFF2-40B4-BE49-F238E27FC236}">
                    <a16:creationId xmlns:a16="http://schemas.microsoft.com/office/drawing/2014/main" id="{BA49BF37-E325-485E-A24F-D7CC5B698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56350" y="5491163"/>
                <a:ext cx="77787" cy="219075"/>
              </a:xfrm>
              <a:custGeom>
                <a:avLst/>
                <a:gdLst>
                  <a:gd name="T0" fmla="*/ 20 w 32"/>
                  <a:gd name="T1" fmla="*/ 9 h 87"/>
                  <a:gd name="T2" fmla="*/ 11 w 32"/>
                  <a:gd name="T3" fmla="*/ 3 h 87"/>
                  <a:gd name="T4" fmla="*/ 0 w 32"/>
                  <a:gd name="T5" fmla="*/ 13 h 87"/>
                  <a:gd name="T6" fmla="*/ 3 w 32"/>
                  <a:gd name="T7" fmla="*/ 44 h 87"/>
                  <a:gd name="T8" fmla="*/ 9 w 32"/>
                  <a:gd name="T9" fmla="*/ 64 h 87"/>
                  <a:gd name="T10" fmla="*/ 22 w 32"/>
                  <a:gd name="T11" fmla="*/ 87 h 87"/>
                  <a:gd name="T12" fmla="*/ 32 w 32"/>
                  <a:gd name="T13" fmla="*/ 79 h 87"/>
                  <a:gd name="T14" fmla="*/ 24 w 32"/>
                  <a:gd name="T15" fmla="*/ 51 h 87"/>
                  <a:gd name="T16" fmla="*/ 20 w 32"/>
                  <a:gd name="T17" fmla="*/ 27 h 87"/>
                  <a:gd name="T18" fmla="*/ 20 w 32"/>
                  <a:gd name="T19" fmla="*/ 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87">
                    <a:moveTo>
                      <a:pt x="20" y="9"/>
                    </a:moveTo>
                    <a:cubicBezTo>
                      <a:pt x="20" y="9"/>
                      <a:pt x="16" y="0"/>
                      <a:pt x="11" y="3"/>
                    </a:cubicBezTo>
                    <a:cubicBezTo>
                      <a:pt x="5" y="6"/>
                      <a:pt x="1" y="8"/>
                      <a:pt x="0" y="13"/>
                    </a:cubicBezTo>
                    <a:cubicBezTo>
                      <a:pt x="0" y="18"/>
                      <a:pt x="4" y="39"/>
                      <a:pt x="3" y="44"/>
                    </a:cubicBezTo>
                    <a:cubicBezTo>
                      <a:pt x="3" y="49"/>
                      <a:pt x="7" y="59"/>
                      <a:pt x="9" y="64"/>
                    </a:cubicBezTo>
                    <a:cubicBezTo>
                      <a:pt x="12" y="69"/>
                      <a:pt x="22" y="87"/>
                      <a:pt x="22" y="87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2" y="79"/>
                      <a:pt x="24" y="55"/>
                      <a:pt x="24" y="51"/>
                    </a:cubicBezTo>
                    <a:cubicBezTo>
                      <a:pt x="23" y="46"/>
                      <a:pt x="20" y="27"/>
                      <a:pt x="20" y="27"/>
                    </a:cubicBezTo>
                    <a:lnTo>
                      <a:pt x="20" y="9"/>
                    </a:lnTo>
                    <a:close/>
                  </a:path>
                </a:pathLst>
              </a:custGeom>
              <a:solidFill>
                <a:srgbClr val="CBE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" name="Freeform 6066">
                <a:extLst>
                  <a:ext uri="{FF2B5EF4-FFF2-40B4-BE49-F238E27FC236}">
                    <a16:creationId xmlns:a16="http://schemas.microsoft.com/office/drawing/2014/main" id="{4F38D17F-0C4B-4F6A-8BC4-0270809CE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57950" y="5402263"/>
                <a:ext cx="63500" cy="117475"/>
              </a:xfrm>
              <a:custGeom>
                <a:avLst/>
                <a:gdLst>
                  <a:gd name="T0" fmla="*/ 15 w 26"/>
                  <a:gd name="T1" fmla="*/ 47 h 47"/>
                  <a:gd name="T2" fmla="*/ 9 w 26"/>
                  <a:gd name="T3" fmla="*/ 36 h 47"/>
                  <a:gd name="T4" fmla="*/ 2 w 26"/>
                  <a:gd name="T5" fmla="*/ 14 h 47"/>
                  <a:gd name="T6" fmla="*/ 8 w 26"/>
                  <a:gd name="T7" fmla="*/ 0 h 47"/>
                  <a:gd name="T8" fmla="*/ 24 w 26"/>
                  <a:gd name="T9" fmla="*/ 21 h 47"/>
                  <a:gd name="T10" fmla="*/ 15 w 26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47">
                    <a:moveTo>
                      <a:pt x="15" y="47"/>
                    </a:moveTo>
                    <a:cubicBezTo>
                      <a:pt x="15" y="47"/>
                      <a:pt x="14" y="40"/>
                      <a:pt x="9" y="36"/>
                    </a:cubicBezTo>
                    <a:cubicBezTo>
                      <a:pt x="4" y="31"/>
                      <a:pt x="0" y="25"/>
                      <a:pt x="2" y="14"/>
                    </a:cubicBezTo>
                    <a:cubicBezTo>
                      <a:pt x="4" y="3"/>
                      <a:pt x="8" y="0"/>
                      <a:pt x="8" y="0"/>
                    </a:cubicBezTo>
                    <a:cubicBezTo>
                      <a:pt x="8" y="0"/>
                      <a:pt x="20" y="0"/>
                      <a:pt x="24" y="21"/>
                    </a:cubicBezTo>
                    <a:cubicBezTo>
                      <a:pt x="26" y="39"/>
                      <a:pt x="15" y="47"/>
                      <a:pt x="15" y="47"/>
                    </a:cubicBezTo>
                    <a:close/>
                  </a:path>
                </a:pathLst>
              </a:custGeom>
              <a:solidFill>
                <a:srgbClr val="975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" name="Freeform 6067">
                <a:extLst>
                  <a:ext uri="{FF2B5EF4-FFF2-40B4-BE49-F238E27FC236}">
                    <a16:creationId xmlns:a16="http://schemas.microsoft.com/office/drawing/2014/main" id="{164173AC-F655-4BAE-8E15-4F011C474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40488" y="6019800"/>
                <a:ext cx="28575" cy="39688"/>
              </a:xfrm>
              <a:custGeom>
                <a:avLst/>
                <a:gdLst>
                  <a:gd name="T0" fmla="*/ 12 w 12"/>
                  <a:gd name="T1" fmla="*/ 6 h 16"/>
                  <a:gd name="T2" fmla="*/ 7 w 12"/>
                  <a:gd name="T3" fmla="*/ 10 h 16"/>
                  <a:gd name="T4" fmla="*/ 5 w 12"/>
                  <a:gd name="T5" fmla="*/ 16 h 16"/>
                  <a:gd name="T6" fmla="*/ 1 w 12"/>
                  <a:gd name="T7" fmla="*/ 16 h 16"/>
                  <a:gd name="T8" fmla="*/ 2 w 12"/>
                  <a:gd name="T9" fmla="*/ 3 h 16"/>
                  <a:gd name="T10" fmla="*/ 12 w 12"/>
                  <a:gd name="T11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6"/>
                    </a:moveTo>
                    <a:cubicBezTo>
                      <a:pt x="12" y="6"/>
                      <a:pt x="9" y="6"/>
                      <a:pt x="7" y="10"/>
                    </a:cubicBezTo>
                    <a:cubicBezTo>
                      <a:pt x="4" y="13"/>
                      <a:pt x="5" y="16"/>
                      <a:pt x="5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6"/>
                      <a:pt x="2" y="3"/>
                    </a:cubicBezTo>
                    <a:cubicBezTo>
                      <a:pt x="4" y="0"/>
                      <a:pt x="11" y="2"/>
                      <a:pt x="12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" name="Freeform 6068">
                <a:extLst>
                  <a:ext uri="{FF2B5EF4-FFF2-40B4-BE49-F238E27FC236}">
                    <a16:creationId xmlns:a16="http://schemas.microsoft.com/office/drawing/2014/main" id="{6A5B11D2-BE69-49AC-B6D6-A79BAEEB0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40488" y="6000750"/>
                <a:ext cx="71437" cy="61913"/>
              </a:xfrm>
              <a:custGeom>
                <a:avLst/>
                <a:gdLst>
                  <a:gd name="T0" fmla="*/ 10 w 29"/>
                  <a:gd name="T1" fmla="*/ 1 h 25"/>
                  <a:gd name="T2" fmla="*/ 15 w 29"/>
                  <a:gd name="T3" fmla="*/ 2 h 25"/>
                  <a:gd name="T4" fmla="*/ 22 w 29"/>
                  <a:gd name="T5" fmla="*/ 13 h 25"/>
                  <a:gd name="T6" fmla="*/ 24 w 29"/>
                  <a:gd name="T7" fmla="*/ 23 h 25"/>
                  <a:gd name="T8" fmla="*/ 16 w 29"/>
                  <a:gd name="T9" fmla="*/ 23 h 25"/>
                  <a:gd name="T10" fmla="*/ 2 w 29"/>
                  <a:gd name="T11" fmla="*/ 11 h 25"/>
                  <a:gd name="T12" fmla="*/ 10 w 29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5">
                    <a:moveTo>
                      <a:pt x="10" y="1"/>
                    </a:moveTo>
                    <a:cubicBezTo>
                      <a:pt x="10" y="1"/>
                      <a:pt x="13" y="1"/>
                      <a:pt x="15" y="2"/>
                    </a:cubicBezTo>
                    <a:cubicBezTo>
                      <a:pt x="17" y="4"/>
                      <a:pt x="16" y="11"/>
                      <a:pt x="22" y="13"/>
                    </a:cubicBezTo>
                    <a:cubicBezTo>
                      <a:pt x="29" y="15"/>
                      <a:pt x="24" y="23"/>
                      <a:pt x="24" y="23"/>
                    </a:cubicBezTo>
                    <a:cubicBezTo>
                      <a:pt x="24" y="23"/>
                      <a:pt x="19" y="25"/>
                      <a:pt x="16" y="23"/>
                    </a:cubicBezTo>
                    <a:cubicBezTo>
                      <a:pt x="13" y="22"/>
                      <a:pt x="12" y="10"/>
                      <a:pt x="2" y="11"/>
                    </a:cubicBezTo>
                    <a:cubicBezTo>
                      <a:pt x="2" y="11"/>
                      <a:pt x="0" y="0"/>
                      <a:pt x="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" name="Freeform 6069">
                <a:extLst>
                  <a:ext uri="{FF2B5EF4-FFF2-40B4-BE49-F238E27FC236}">
                    <a16:creationId xmlns:a16="http://schemas.microsoft.com/office/drawing/2014/main" id="{EF91AF3A-55D0-4FB8-B0D0-F6912AE1E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86513" y="6022975"/>
                <a:ext cx="26987" cy="60325"/>
              </a:xfrm>
              <a:custGeom>
                <a:avLst/>
                <a:gdLst>
                  <a:gd name="T0" fmla="*/ 11 w 11"/>
                  <a:gd name="T1" fmla="*/ 10 h 24"/>
                  <a:gd name="T2" fmla="*/ 7 w 11"/>
                  <a:gd name="T3" fmla="*/ 17 h 24"/>
                  <a:gd name="T4" fmla="*/ 7 w 11"/>
                  <a:gd name="T5" fmla="*/ 24 h 24"/>
                  <a:gd name="T6" fmla="*/ 1 w 11"/>
                  <a:gd name="T7" fmla="*/ 24 h 24"/>
                  <a:gd name="T8" fmla="*/ 2 w 11"/>
                  <a:gd name="T9" fmla="*/ 6 h 24"/>
                  <a:gd name="T10" fmla="*/ 11 w 11"/>
                  <a:gd name="T1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4">
                    <a:moveTo>
                      <a:pt x="11" y="10"/>
                    </a:moveTo>
                    <a:cubicBezTo>
                      <a:pt x="11" y="10"/>
                      <a:pt x="6" y="13"/>
                      <a:pt x="7" y="17"/>
                    </a:cubicBezTo>
                    <a:cubicBezTo>
                      <a:pt x="7" y="21"/>
                      <a:pt x="7" y="24"/>
                      <a:pt x="7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0" y="11"/>
                      <a:pt x="2" y="6"/>
                    </a:cubicBezTo>
                    <a:cubicBezTo>
                      <a:pt x="4" y="0"/>
                      <a:pt x="11" y="10"/>
                      <a:pt x="11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" name="Freeform 6070">
                <a:extLst>
                  <a:ext uri="{FF2B5EF4-FFF2-40B4-BE49-F238E27FC236}">
                    <a16:creationId xmlns:a16="http://schemas.microsoft.com/office/drawing/2014/main" id="{20FC00F9-CBCB-45F4-B6AE-9DB52CC5F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89688" y="6002338"/>
                <a:ext cx="88900" cy="82550"/>
              </a:xfrm>
              <a:custGeom>
                <a:avLst/>
                <a:gdLst>
                  <a:gd name="T0" fmla="*/ 10 w 36"/>
                  <a:gd name="T1" fmla="*/ 1 h 33"/>
                  <a:gd name="T2" fmla="*/ 17 w 36"/>
                  <a:gd name="T3" fmla="*/ 9 h 33"/>
                  <a:gd name="T4" fmla="*/ 25 w 36"/>
                  <a:gd name="T5" fmla="*/ 19 h 33"/>
                  <a:gd name="T6" fmla="*/ 34 w 36"/>
                  <a:gd name="T7" fmla="*/ 21 h 33"/>
                  <a:gd name="T8" fmla="*/ 33 w 36"/>
                  <a:gd name="T9" fmla="*/ 29 h 33"/>
                  <a:gd name="T10" fmla="*/ 22 w 36"/>
                  <a:gd name="T11" fmla="*/ 32 h 33"/>
                  <a:gd name="T12" fmla="*/ 10 w 36"/>
                  <a:gd name="T13" fmla="*/ 18 h 33"/>
                  <a:gd name="T14" fmla="*/ 2 w 36"/>
                  <a:gd name="T15" fmla="*/ 15 h 33"/>
                  <a:gd name="T16" fmla="*/ 8 w 36"/>
                  <a:gd name="T17" fmla="*/ 0 h 33"/>
                  <a:gd name="T18" fmla="*/ 10 w 36"/>
                  <a:gd name="T1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3">
                    <a:moveTo>
                      <a:pt x="10" y="1"/>
                    </a:moveTo>
                    <a:cubicBezTo>
                      <a:pt x="10" y="1"/>
                      <a:pt x="14" y="3"/>
                      <a:pt x="17" y="9"/>
                    </a:cubicBezTo>
                    <a:cubicBezTo>
                      <a:pt x="20" y="15"/>
                      <a:pt x="22" y="18"/>
                      <a:pt x="25" y="19"/>
                    </a:cubicBezTo>
                    <a:cubicBezTo>
                      <a:pt x="29" y="19"/>
                      <a:pt x="32" y="19"/>
                      <a:pt x="34" y="21"/>
                    </a:cubicBezTo>
                    <a:cubicBezTo>
                      <a:pt x="34" y="21"/>
                      <a:pt x="36" y="26"/>
                      <a:pt x="33" y="29"/>
                    </a:cubicBezTo>
                    <a:cubicBezTo>
                      <a:pt x="31" y="32"/>
                      <a:pt x="26" y="33"/>
                      <a:pt x="22" y="32"/>
                    </a:cubicBezTo>
                    <a:cubicBezTo>
                      <a:pt x="19" y="31"/>
                      <a:pt x="15" y="21"/>
                      <a:pt x="10" y="18"/>
                    </a:cubicBezTo>
                    <a:cubicBezTo>
                      <a:pt x="6" y="15"/>
                      <a:pt x="2" y="15"/>
                      <a:pt x="2" y="15"/>
                    </a:cubicBezTo>
                    <a:cubicBezTo>
                      <a:pt x="1" y="16"/>
                      <a:pt x="0" y="3"/>
                      <a:pt x="8" y="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" name="Freeform 6071">
                <a:extLst>
                  <a:ext uri="{FF2B5EF4-FFF2-40B4-BE49-F238E27FC236}">
                    <a16:creationId xmlns:a16="http://schemas.microsoft.com/office/drawing/2014/main" id="{766AAB34-3FA8-466B-AD51-69520EED8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56363" y="4675188"/>
                <a:ext cx="188912" cy="263525"/>
              </a:xfrm>
              <a:custGeom>
                <a:avLst/>
                <a:gdLst>
                  <a:gd name="T0" fmla="*/ 119 w 119"/>
                  <a:gd name="T1" fmla="*/ 70 h 166"/>
                  <a:gd name="T2" fmla="*/ 117 w 119"/>
                  <a:gd name="T3" fmla="*/ 166 h 166"/>
                  <a:gd name="T4" fmla="*/ 72 w 119"/>
                  <a:gd name="T5" fmla="*/ 139 h 166"/>
                  <a:gd name="T6" fmla="*/ 72 w 119"/>
                  <a:gd name="T7" fmla="*/ 163 h 166"/>
                  <a:gd name="T8" fmla="*/ 49 w 119"/>
                  <a:gd name="T9" fmla="*/ 125 h 166"/>
                  <a:gd name="T10" fmla="*/ 0 w 119"/>
                  <a:gd name="T11" fmla="*/ 98 h 166"/>
                  <a:gd name="T12" fmla="*/ 0 w 119"/>
                  <a:gd name="T13" fmla="*/ 0 h 166"/>
                  <a:gd name="T14" fmla="*/ 119 w 119"/>
                  <a:gd name="T15" fmla="*/ 7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166">
                    <a:moveTo>
                      <a:pt x="119" y="70"/>
                    </a:moveTo>
                    <a:lnTo>
                      <a:pt x="117" y="166"/>
                    </a:lnTo>
                    <a:lnTo>
                      <a:pt x="72" y="139"/>
                    </a:lnTo>
                    <a:lnTo>
                      <a:pt x="72" y="163"/>
                    </a:lnTo>
                    <a:lnTo>
                      <a:pt x="49" y="125"/>
                    </a:lnTo>
                    <a:lnTo>
                      <a:pt x="0" y="98"/>
                    </a:lnTo>
                    <a:lnTo>
                      <a:pt x="0" y="0"/>
                    </a:lnTo>
                    <a:lnTo>
                      <a:pt x="119" y="70"/>
                    </a:lnTo>
                    <a:close/>
                  </a:path>
                </a:pathLst>
              </a:custGeom>
              <a:solidFill>
                <a:srgbClr val="1BD7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" name="Freeform 6072">
                <a:extLst>
                  <a:ext uri="{FF2B5EF4-FFF2-40B4-BE49-F238E27FC236}">
                    <a16:creationId xmlns:a16="http://schemas.microsoft.com/office/drawing/2014/main" id="{82A1D683-6C8E-460A-B9FE-6FD27AA67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70625" y="4778375"/>
                <a:ext cx="12700" cy="160338"/>
              </a:xfrm>
              <a:custGeom>
                <a:avLst/>
                <a:gdLst>
                  <a:gd name="T0" fmla="*/ 2 w 8"/>
                  <a:gd name="T1" fmla="*/ 5 h 101"/>
                  <a:gd name="T2" fmla="*/ 8 w 8"/>
                  <a:gd name="T3" fmla="*/ 0 h 101"/>
                  <a:gd name="T4" fmla="*/ 8 w 8"/>
                  <a:gd name="T5" fmla="*/ 98 h 101"/>
                  <a:gd name="T6" fmla="*/ 0 w 8"/>
                  <a:gd name="T7" fmla="*/ 101 h 101"/>
                  <a:gd name="T8" fmla="*/ 2 w 8"/>
                  <a:gd name="T9" fmla="*/ 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1">
                    <a:moveTo>
                      <a:pt x="2" y="5"/>
                    </a:moveTo>
                    <a:lnTo>
                      <a:pt x="8" y="0"/>
                    </a:lnTo>
                    <a:lnTo>
                      <a:pt x="8" y="98"/>
                    </a:lnTo>
                    <a:lnTo>
                      <a:pt x="0" y="101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18BE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" name="Freeform 6073">
                <a:extLst>
                  <a:ext uri="{FF2B5EF4-FFF2-40B4-BE49-F238E27FC236}">
                    <a16:creationId xmlns:a16="http://schemas.microsoft.com/office/drawing/2014/main" id="{2D37867D-A854-4032-BEEE-66A5386FF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56363" y="4670425"/>
                <a:ext cx="198437" cy="115888"/>
              </a:xfrm>
              <a:custGeom>
                <a:avLst/>
                <a:gdLst>
                  <a:gd name="T0" fmla="*/ 0 w 125"/>
                  <a:gd name="T1" fmla="*/ 3 h 73"/>
                  <a:gd name="T2" fmla="*/ 7 w 125"/>
                  <a:gd name="T3" fmla="*/ 0 h 73"/>
                  <a:gd name="T4" fmla="*/ 125 w 125"/>
                  <a:gd name="T5" fmla="*/ 68 h 73"/>
                  <a:gd name="T6" fmla="*/ 119 w 125"/>
                  <a:gd name="T7" fmla="*/ 73 h 73"/>
                  <a:gd name="T8" fmla="*/ 0 w 125"/>
                  <a:gd name="T9" fmla="*/ 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73">
                    <a:moveTo>
                      <a:pt x="0" y="3"/>
                    </a:moveTo>
                    <a:lnTo>
                      <a:pt x="7" y="0"/>
                    </a:lnTo>
                    <a:lnTo>
                      <a:pt x="125" y="68"/>
                    </a:lnTo>
                    <a:lnTo>
                      <a:pt x="119" y="7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8BE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" name="Freeform 6074">
                <a:extLst>
                  <a:ext uri="{FF2B5EF4-FFF2-40B4-BE49-F238E27FC236}">
                    <a16:creationId xmlns:a16="http://schemas.microsoft.com/office/drawing/2014/main" id="{691E6F56-A7DA-415A-B404-FCCA83C56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26200" y="4757738"/>
                <a:ext cx="31750" cy="47625"/>
              </a:xfrm>
              <a:custGeom>
                <a:avLst/>
                <a:gdLst>
                  <a:gd name="T0" fmla="*/ 7 w 13"/>
                  <a:gd name="T1" fmla="*/ 2 h 19"/>
                  <a:gd name="T2" fmla="*/ 0 w 13"/>
                  <a:gd name="T3" fmla="*/ 6 h 19"/>
                  <a:gd name="T4" fmla="*/ 6 w 13"/>
                  <a:gd name="T5" fmla="*/ 17 h 19"/>
                  <a:gd name="T6" fmla="*/ 13 w 13"/>
                  <a:gd name="T7" fmla="*/ 13 h 19"/>
                  <a:gd name="T8" fmla="*/ 7 w 13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7" y="2"/>
                    </a:moveTo>
                    <a:cubicBezTo>
                      <a:pt x="3" y="0"/>
                      <a:pt x="0" y="2"/>
                      <a:pt x="0" y="6"/>
                    </a:cubicBezTo>
                    <a:cubicBezTo>
                      <a:pt x="0" y="10"/>
                      <a:pt x="3" y="15"/>
                      <a:pt x="6" y="17"/>
                    </a:cubicBezTo>
                    <a:cubicBezTo>
                      <a:pt x="10" y="19"/>
                      <a:pt x="13" y="17"/>
                      <a:pt x="13" y="13"/>
                    </a:cubicBezTo>
                    <a:cubicBezTo>
                      <a:pt x="13" y="9"/>
                      <a:pt x="10" y="4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6075">
                <a:extLst>
                  <a:ext uri="{FF2B5EF4-FFF2-40B4-BE49-F238E27FC236}">
                    <a16:creationId xmlns:a16="http://schemas.microsoft.com/office/drawing/2014/main" id="{79AA7B65-45F9-49D9-AE73-D04770F1C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78575" y="4786313"/>
                <a:ext cx="31750" cy="47625"/>
              </a:xfrm>
              <a:custGeom>
                <a:avLst/>
                <a:gdLst>
                  <a:gd name="T0" fmla="*/ 7 w 13"/>
                  <a:gd name="T1" fmla="*/ 2 h 19"/>
                  <a:gd name="T2" fmla="*/ 0 w 13"/>
                  <a:gd name="T3" fmla="*/ 6 h 19"/>
                  <a:gd name="T4" fmla="*/ 7 w 13"/>
                  <a:gd name="T5" fmla="*/ 17 h 19"/>
                  <a:gd name="T6" fmla="*/ 13 w 13"/>
                  <a:gd name="T7" fmla="*/ 13 h 19"/>
                  <a:gd name="T8" fmla="*/ 7 w 13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7" y="2"/>
                    </a:moveTo>
                    <a:cubicBezTo>
                      <a:pt x="3" y="0"/>
                      <a:pt x="0" y="2"/>
                      <a:pt x="0" y="6"/>
                    </a:cubicBezTo>
                    <a:cubicBezTo>
                      <a:pt x="0" y="10"/>
                      <a:pt x="3" y="15"/>
                      <a:pt x="7" y="17"/>
                    </a:cubicBezTo>
                    <a:cubicBezTo>
                      <a:pt x="10" y="19"/>
                      <a:pt x="13" y="17"/>
                      <a:pt x="13" y="13"/>
                    </a:cubicBezTo>
                    <a:cubicBezTo>
                      <a:pt x="13" y="9"/>
                      <a:pt x="10" y="4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" name="Freeform 6076">
                <a:extLst>
                  <a:ext uri="{FF2B5EF4-FFF2-40B4-BE49-F238E27FC236}">
                    <a16:creationId xmlns:a16="http://schemas.microsoft.com/office/drawing/2014/main" id="{2C2014AA-E748-4E86-A85A-E076290C5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29363" y="4813300"/>
                <a:ext cx="31750" cy="47625"/>
              </a:xfrm>
              <a:custGeom>
                <a:avLst/>
                <a:gdLst>
                  <a:gd name="T0" fmla="*/ 6 w 13"/>
                  <a:gd name="T1" fmla="*/ 2 h 19"/>
                  <a:gd name="T2" fmla="*/ 0 w 13"/>
                  <a:gd name="T3" fmla="*/ 6 h 19"/>
                  <a:gd name="T4" fmla="*/ 6 w 13"/>
                  <a:gd name="T5" fmla="*/ 17 h 19"/>
                  <a:gd name="T6" fmla="*/ 13 w 13"/>
                  <a:gd name="T7" fmla="*/ 13 h 19"/>
                  <a:gd name="T8" fmla="*/ 6 w 13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6" y="2"/>
                    </a:moveTo>
                    <a:cubicBezTo>
                      <a:pt x="3" y="0"/>
                      <a:pt x="0" y="2"/>
                      <a:pt x="0" y="6"/>
                    </a:cubicBezTo>
                    <a:cubicBezTo>
                      <a:pt x="0" y="10"/>
                      <a:pt x="3" y="15"/>
                      <a:pt x="6" y="17"/>
                    </a:cubicBezTo>
                    <a:cubicBezTo>
                      <a:pt x="10" y="19"/>
                      <a:pt x="13" y="17"/>
                      <a:pt x="13" y="13"/>
                    </a:cubicBezTo>
                    <a:cubicBezTo>
                      <a:pt x="13" y="9"/>
                      <a:pt x="10" y="4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 6077">
                <a:extLst>
                  <a:ext uri="{FF2B5EF4-FFF2-40B4-BE49-F238E27FC236}">
                    <a16:creationId xmlns:a16="http://schemas.microsoft.com/office/drawing/2014/main" id="{E6778B41-7C60-4E76-A184-B6D2C2C6E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24625" y="5076825"/>
                <a:ext cx="177800" cy="247650"/>
              </a:xfrm>
              <a:custGeom>
                <a:avLst/>
                <a:gdLst>
                  <a:gd name="T0" fmla="*/ 112 w 112"/>
                  <a:gd name="T1" fmla="*/ 64 h 156"/>
                  <a:gd name="T2" fmla="*/ 110 w 112"/>
                  <a:gd name="T3" fmla="*/ 156 h 156"/>
                  <a:gd name="T4" fmla="*/ 68 w 112"/>
                  <a:gd name="T5" fmla="*/ 130 h 156"/>
                  <a:gd name="T6" fmla="*/ 67 w 112"/>
                  <a:gd name="T7" fmla="*/ 151 h 156"/>
                  <a:gd name="T8" fmla="*/ 45 w 112"/>
                  <a:gd name="T9" fmla="*/ 118 h 156"/>
                  <a:gd name="T10" fmla="*/ 0 w 112"/>
                  <a:gd name="T11" fmla="*/ 91 h 156"/>
                  <a:gd name="T12" fmla="*/ 0 w 112"/>
                  <a:gd name="T13" fmla="*/ 0 h 156"/>
                  <a:gd name="T14" fmla="*/ 112 w 112"/>
                  <a:gd name="T15" fmla="*/ 6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156">
                    <a:moveTo>
                      <a:pt x="112" y="64"/>
                    </a:moveTo>
                    <a:lnTo>
                      <a:pt x="110" y="156"/>
                    </a:lnTo>
                    <a:lnTo>
                      <a:pt x="68" y="130"/>
                    </a:lnTo>
                    <a:lnTo>
                      <a:pt x="67" y="151"/>
                    </a:lnTo>
                    <a:lnTo>
                      <a:pt x="45" y="118"/>
                    </a:lnTo>
                    <a:lnTo>
                      <a:pt x="0" y="91"/>
                    </a:lnTo>
                    <a:lnTo>
                      <a:pt x="0" y="0"/>
                    </a:lnTo>
                    <a:lnTo>
                      <a:pt x="112" y="64"/>
                    </a:lnTo>
                    <a:close/>
                  </a:path>
                </a:pathLst>
              </a:custGeom>
              <a:solidFill>
                <a:srgbClr val="43B0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" name="Freeform 6078">
                <a:extLst>
                  <a:ext uri="{FF2B5EF4-FFF2-40B4-BE49-F238E27FC236}">
                    <a16:creationId xmlns:a16="http://schemas.microsoft.com/office/drawing/2014/main" id="{76C6C5EB-EFAC-489F-8F95-99D1F21CC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50000" y="5173663"/>
                <a:ext cx="9525" cy="150813"/>
              </a:xfrm>
              <a:custGeom>
                <a:avLst/>
                <a:gdLst>
                  <a:gd name="T0" fmla="*/ 2 w 6"/>
                  <a:gd name="T1" fmla="*/ 3 h 95"/>
                  <a:gd name="T2" fmla="*/ 6 w 6"/>
                  <a:gd name="T3" fmla="*/ 0 h 95"/>
                  <a:gd name="T4" fmla="*/ 6 w 6"/>
                  <a:gd name="T5" fmla="*/ 92 h 95"/>
                  <a:gd name="T6" fmla="*/ 0 w 6"/>
                  <a:gd name="T7" fmla="*/ 95 h 95"/>
                  <a:gd name="T8" fmla="*/ 2 w 6"/>
                  <a:gd name="T9" fmla="*/ 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5">
                    <a:moveTo>
                      <a:pt x="2" y="3"/>
                    </a:moveTo>
                    <a:lnTo>
                      <a:pt x="6" y="0"/>
                    </a:lnTo>
                    <a:lnTo>
                      <a:pt x="6" y="92"/>
                    </a:lnTo>
                    <a:lnTo>
                      <a:pt x="0" y="95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3B0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" name="Freeform 6079">
                <a:extLst>
                  <a:ext uri="{FF2B5EF4-FFF2-40B4-BE49-F238E27FC236}">
                    <a16:creationId xmlns:a16="http://schemas.microsoft.com/office/drawing/2014/main" id="{4424D09F-3414-4F75-B5CC-7C2D387EA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24625" y="5070475"/>
                <a:ext cx="184150" cy="107950"/>
              </a:xfrm>
              <a:custGeom>
                <a:avLst/>
                <a:gdLst>
                  <a:gd name="T0" fmla="*/ 0 w 116"/>
                  <a:gd name="T1" fmla="*/ 4 h 68"/>
                  <a:gd name="T2" fmla="*/ 6 w 116"/>
                  <a:gd name="T3" fmla="*/ 0 h 68"/>
                  <a:gd name="T4" fmla="*/ 116 w 116"/>
                  <a:gd name="T5" fmla="*/ 65 h 68"/>
                  <a:gd name="T6" fmla="*/ 112 w 116"/>
                  <a:gd name="T7" fmla="*/ 68 h 68"/>
                  <a:gd name="T8" fmla="*/ 0 w 116"/>
                  <a:gd name="T9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68">
                    <a:moveTo>
                      <a:pt x="0" y="4"/>
                    </a:moveTo>
                    <a:lnTo>
                      <a:pt x="6" y="0"/>
                    </a:lnTo>
                    <a:lnTo>
                      <a:pt x="116" y="65"/>
                    </a:lnTo>
                    <a:lnTo>
                      <a:pt x="112" y="6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3B0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6080">
                <a:extLst>
                  <a:ext uri="{FF2B5EF4-FFF2-40B4-BE49-F238E27FC236}">
                    <a16:creationId xmlns:a16="http://schemas.microsoft.com/office/drawing/2014/main" id="{3ED182C4-E9C9-41FF-99E4-1CBB99084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24625" y="5076825"/>
                <a:ext cx="177800" cy="247650"/>
              </a:xfrm>
              <a:custGeom>
                <a:avLst/>
                <a:gdLst>
                  <a:gd name="T0" fmla="*/ 0 w 112"/>
                  <a:gd name="T1" fmla="*/ 0 h 156"/>
                  <a:gd name="T2" fmla="*/ 112 w 112"/>
                  <a:gd name="T3" fmla="*/ 64 h 156"/>
                  <a:gd name="T4" fmla="*/ 110 w 112"/>
                  <a:gd name="T5" fmla="*/ 156 h 156"/>
                  <a:gd name="T6" fmla="*/ 0 w 112"/>
                  <a:gd name="T7" fmla="*/ 91 h 156"/>
                  <a:gd name="T8" fmla="*/ 0 w 112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56">
                    <a:moveTo>
                      <a:pt x="0" y="0"/>
                    </a:moveTo>
                    <a:lnTo>
                      <a:pt x="112" y="64"/>
                    </a:lnTo>
                    <a:lnTo>
                      <a:pt x="110" y="156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" name="Freeform 6081">
                <a:extLst>
                  <a:ext uri="{FF2B5EF4-FFF2-40B4-BE49-F238E27FC236}">
                    <a16:creationId xmlns:a16="http://schemas.microsoft.com/office/drawing/2014/main" id="{9A3A249A-D955-418D-B434-7E3F1C67F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89700" y="5160963"/>
                <a:ext cx="112712" cy="77788"/>
              </a:xfrm>
              <a:custGeom>
                <a:avLst/>
                <a:gdLst>
                  <a:gd name="T0" fmla="*/ 13 w 46"/>
                  <a:gd name="T1" fmla="*/ 31 h 31"/>
                  <a:gd name="T2" fmla="*/ 11 w 46"/>
                  <a:gd name="T3" fmla="*/ 30 h 31"/>
                  <a:gd name="T4" fmla="*/ 1 w 46"/>
                  <a:gd name="T5" fmla="*/ 6 h 31"/>
                  <a:gd name="T6" fmla="*/ 3 w 46"/>
                  <a:gd name="T7" fmla="*/ 1 h 31"/>
                  <a:gd name="T8" fmla="*/ 9 w 46"/>
                  <a:gd name="T9" fmla="*/ 3 h 31"/>
                  <a:gd name="T10" fmla="*/ 15 w 46"/>
                  <a:gd name="T11" fmla="*/ 20 h 31"/>
                  <a:gd name="T12" fmla="*/ 39 w 46"/>
                  <a:gd name="T13" fmla="*/ 4 h 31"/>
                  <a:gd name="T14" fmla="*/ 45 w 46"/>
                  <a:gd name="T15" fmla="*/ 5 h 31"/>
                  <a:gd name="T16" fmla="*/ 44 w 46"/>
                  <a:gd name="T17" fmla="*/ 11 h 31"/>
                  <a:gd name="T18" fmla="*/ 15 w 46"/>
                  <a:gd name="T19" fmla="*/ 30 h 31"/>
                  <a:gd name="T20" fmla="*/ 13 w 46"/>
                  <a:gd name="T2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31">
                    <a:moveTo>
                      <a:pt x="13" y="31"/>
                    </a:moveTo>
                    <a:cubicBezTo>
                      <a:pt x="12" y="31"/>
                      <a:pt x="12" y="30"/>
                      <a:pt x="11" y="30"/>
                    </a:cubicBezTo>
                    <a:cubicBezTo>
                      <a:pt x="9" y="29"/>
                      <a:pt x="8" y="29"/>
                      <a:pt x="1" y="6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6" y="0"/>
                      <a:pt x="8" y="1"/>
                      <a:pt x="9" y="3"/>
                    </a:cubicBezTo>
                    <a:cubicBezTo>
                      <a:pt x="11" y="9"/>
                      <a:pt x="13" y="16"/>
                      <a:pt x="15" y="20"/>
                    </a:cubicBezTo>
                    <a:cubicBezTo>
                      <a:pt x="20" y="16"/>
                      <a:pt x="32" y="10"/>
                      <a:pt x="39" y="4"/>
                    </a:cubicBezTo>
                    <a:cubicBezTo>
                      <a:pt x="41" y="3"/>
                      <a:pt x="43" y="3"/>
                      <a:pt x="45" y="5"/>
                    </a:cubicBezTo>
                    <a:cubicBezTo>
                      <a:pt x="46" y="7"/>
                      <a:pt x="46" y="10"/>
                      <a:pt x="44" y="11"/>
                    </a:cubicBezTo>
                    <a:cubicBezTo>
                      <a:pt x="16" y="29"/>
                      <a:pt x="15" y="30"/>
                      <a:pt x="15" y="30"/>
                    </a:cubicBezTo>
                    <a:cubicBezTo>
                      <a:pt x="14" y="30"/>
                      <a:pt x="14" y="31"/>
                      <a:pt x="13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" name="Freeform 6082">
                <a:extLst>
                  <a:ext uri="{FF2B5EF4-FFF2-40B4-BE49-F238E27FC236}">
                    <a16:creationId xmlns:a16="http://schemas.microsoft.com/office/drawing/2014/main" id="{6DCEC74F-D7EC-4778-88F5-7FAAFE54D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10238" y="4635500"/>
                <a:ext cx="88900" cy="134938"/>
              </a:xfrm>
              <a:custGeom>
                <a:avLst/>
                <a:gdLst>
                  <a:gd name="T0" fmla="*/ 1 w 36"/>
                  <a:gd name="T1" fmla="*/ 5 h 54"/>
                  <a:gd name="T2" fmla="*/ 30 w 36"/>
                  <a:gd name="T3" fmla="*/ 52 h 54"/>
                  <a:gd name="T4" fmla="*/ 34 w 36"/>
                  <a:gd name="T5" fmla="*/ 53 h 54"/>
                  <a:gd name="T6" fmla="*/ 35 w 36"/>
                  <a:gd name="T7" fmla="*/ 49 h 54"/>
                  <a:gd name="T8" fmla="*/ 6 w 36"/>
                  <a:gd name="T9" fmla="*/ 2 h 54"/>
                  <a:gd name="T10" fmla="*/ 2 w 36"/>
                  <a:gd name="T11" fmla="*/ 1 h 54"/>
                  <a:gd name="T12" fmla="*/ 1 w 36"/>
                  <a:gd name="T13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4">
                    <a:moveTo>
                      <a:pt x="1" y="5"/>
                    </a:moveTo>
                    <a:cubicBezTo>
                      <a:pt x="30" y="52"/>
                      <a:pt x="30" y="52"/>
                      <a:pt x="30" y="52"/>
                    </a:cubicBezTo>
                    <a:cubicBezTo>
                      <a:pt x="31" y="53"/>
                      <a:pt x="32" y="54"/>
                      <a:pt x="34" y="53"/>
                    </a:cubicBezTo>
                    <a:cubicBezTo>
                      <a:pt x="35" y="52"/>
                      <a:pt x="36" y="50"/>
                      <a:pt x="35" y="49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4" y="0"/>
                      <a:pt x="2" y="1"/>
                    </a:cubicBezTo>
                    <a:cubicBezTo>
                      <a:pt x="1" y="2"/>
                      <a:pt x="0" y="4"/>
                      <a:pt x="1" y="5"/>
                    </a:cubicBezTo>
                  </a:path>
                </a:pathLst>
              </a:custGeom>
              <a:solidFill>
                <a:srgbClr val="BC21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6083">
                <a:extLst>
                  <a:ext uri="{FF2B5EF4-FFF2-40B4-BE49-F238E27FC236}">
                    <a16:creationId xmlns:a16="http://schemas.microsoft.com/office/drawing/2014/main" id="{60E69C26-B711-4713-9B49-3CBC06553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10238" y="4678363"/>
                <a:ext cx="90487" cy="49213"/>
              </a:xfrm>
              <a:custGeom>
                <a:avLst/>
                <a:gdLst>
                  <a:gd name="T0" fmla="*/ 32 w 37"/>
                  <a:gd name="T1" fmla="*/ 1 h 20"/>
                  <a:gd name="T2" fmla="*/ 3 w 37"/>
                  <a:gd name="T3" fmla="*/ 14 h 20"/>
                  <a:gd name="T4" fmla="*/ 1 w 37"/>
                  <a:gd name="T5" fmla="*/ 18 h 20"/>
                  <a:gd name="T6" fmla="*/ 5 w 37"/>
                  <a:gd name="T7" fmla="*/ 20 h 20"/>
                  <a:gd name="T8" fmla="*/ 35 w 37"/>
                  <a:gd name="T9" fmla="*/ 6 h 20"/>
                  <a:gd name="T10" fmla="*/ 36 w 37"/>
                  <a:gd name="T11" fmla="*/ 2 h 20"/>
                  <a:gd name="T12" fmla="*/ 32 w 37"/>
                  <a:gd name="T13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0">
                    <a:moveTo>
                      <a:pt x="32" y="1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0" y="16"/>
                      <a:pt x="1" y="18"/>
                    </a:cubicBezTo>
                    <a:cubicBezTo>
                      <a:pt x="2" y="20"/>
                      <a:pt x="3" y="20"/>
                      <a:pt x="5" y="20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7" y="4"/>
                      <a:pt x="36" y="2"/>
                    </a:cubicBezTo>
                    <a:cubicBezTo>
                      <a:pt x="35" y="1"/>
                      <a:pt x="34" y="0"/>
                      <a:pt x="32" y="1"/>
                    </a:cubicBezTo>
                  </a:path>
                </a:pathLst>
              </a:custGeom>
              <a:solidFill>
                <a:srgbClr val="BC21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" name="Freeform 6084">
                <a:extLst>
                  <a:ext uri="{FF2B5EF4-FFF2-40B4-BE49-F238E27FC236}">
                    <a16:creationId xmlns:a16="http://schemas.microsoft.com/office/drawing/2014/main" id="{BEDC08A6-9ADE-425E-AF1F-DFB399B33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53100" y="4549775"/>
                <a:ext cx="171450" cy="311150"/>
              </a:xfrm>
              <a:custGeom>
                <a:avLst/>
                <a:gdLst>
                  <a:gd name="T0" fmla="*/ 2 w 108"/>
                  <a:gd name="T1" fmla="*/ 133 h 196"/>
                  <a:gd name="T2" fmla="*/ 3 w 108"/>
                  <a:gd name="T3" fmla="*/ 133 h 196"/>
                  <a:gd name="T4" fmla="*/ 3 w 108"/>
                  <a:gd name="T5" fmla="*/ 5 h 196"/>
                  <a:gd name="T6" fmla="*/ 104 w 108"/>
                  <a:gd name="T7" fmla="*/ 65 h 196"/>
                  <a:gd name="T8" fmla="*/ 104 w 108"/>
                  <a:gd name="T9" fmla="*/ 191 h 196"/>
                  <a:gd name="T10" fmla="*/ 3 w 108"/>
                  <a:gd name="T11" fmla="*/ 131 h 196"/>
                  <a:gd name="T12" fmla="*/ 2 w 108"/>
                  <a:gd name="T13" fmla="*/ 133 h 196"/>
                  <a:gd name="T14" fmla="*/ 3 w 108"/>
                  <a:gd name="T15" fmla="*/ 133 h 196"/>
                  <a:gd name="T16" fmla="*/ 2 w 108"/>
                  <a:gd name="T17" fmla="*/ 133 h 196"/>
                  <a:gd name="T18" fmla="*/ 2 w 108"/>
                  <a:gd name="T19" fmla="*/ 134 h 196"/>
                  <a:gd name="T20" fmla="*/ 106 w 108"/>
                  <a:gd name="T21" fmla="*/ 196 h 196"/>
                  <a:gd name="T22" fmla="*/ 108 w 108"/>
                  <a:gd name="T23" fmla="*/ 196 h 196"/>
                  <a:gd name="T24" fmla="*/ 108 w 108"/>
                  <a:gd name="T25" fmla="*/ 194 h 196"/>
                  <a:gd name="T26" fmla="*/ 108 w 108"/>
                  <a:gd name="T27" fmla="*/ 65 h 196"/>
                  <a:gd name="T28" fmla="*/ 108 w 108"/>
                  <a:gd name="T29" fmla="*/ 63 h 196"/>
                  <a:gd name="T30" fmla="*/ 3 w 108"/>
                  <a:gd name="T31" fmla="*/ 0 h 196"/>
                  <a:gd name="T32" fmla="*/ 2 w 108"/>
                  <a:gd name="T33" fmla="*/ 0 h 196"/>
                  <a:gd name="T34" fmla="*/ 0 w 108"/>
                  <a:gd name="T35" fmla="*/ 2 h 196"/>
                  <a:gd name="T36" fmla="*/ 0 w 108"/>
                  <a:gd name="T37" fmla="*/ 133 h 196"/>
                  <a:gd name="T38" fmla="*/ 2 w 108"/>
                  <a:gd name="T39" fmla="*/ 134 h 196"/>
                  <a:gd name="T40" fmla="*/ 2 w 108"/>
                  <a:gd name="T41" fmla="*/ 1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8" h="196">
                    <a:moveTo>
                      <a:pt x="2" y="133"/>
                    </a:moveTo>
                    <a:lnTo>
                      <a:pt x="3" y="133"/>
                    </a:lnTo>
                    <a:lnTo>
                      <a:pt x="3" y="5"/>
                    </a:lnTo>
                    <a:lnTo>
                      <a:pt x="104" y="65"/>
                    </a:lnTo>
                    <a:lnTo>
                      <a:pt x="104" y="191"/>
                    </a:lnTo>
                    <a:lnTo>
                      <a:pt x="3" y="131"/>
                    </a:lnTo>
                    <a:lnTo>
                      <a:pt x="2" y="133"/>
                    </a:lnTo>
                    <a:lnTo>
                      <a:pt x="3" y="133"/>
                    </a:lnTo>
                    <a:lnTo>
                      <a:pt x="2" y="133"/>
                    </a:lnTo>
                    <a:lnTo>
                      <a:pt x="2" y="134"/>
                    </a:lnTo>
                    <a:lnTo>
                      <a:pt x="106" y="196"/>
                    </a:lnTo>
                    <a:lnTo>
                      <a:pt x="108" y="196"/>
                    </a:lnTo>
                    <a:lnTo>
                      <a:pt x="108" y="194"/>
                    </a:lnTo>
                    <a:lnTo>
                      <a:pt x="108" y="65"/>
                    </a:lnTo>
                    <a:lnTo>
                      <a:pt x="108" y="6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3"/>
                    </a:lnTo>
                    <a:lnTo>
                      <a:pt x="2" y="134"/>
                    </a:lnTo>
                    <a:lnTo>
                      <a:pt x="2" y="133"/>
                    </a:ln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1136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847C9C-D73C-4C71-A2F6-6E2DD630E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Муҳокама</a:t>
            </a:r>
            <a:r>
              <a:rPr lang="uz" dirty="0"/>
              <a:t> 2</a:t>
            </a:r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6CBD39E-E5F5-4EBE-9F1E-B926A4860A5C}"/>
              </a:ext>
            </a:extLst>
          </p:cNvPr>
          <p:cNvGrpSpPr/>
          <p:nvPr/>
        </p:nvGrpSpPr>
        <p:grpSpPr>
          <a:xfrm>
            <a:off x="431998" y="1264635"/>
            <a:ext cx="11317090" cy="747356"/>
            <a:chOff x="431998" y="1497505"/>
            <a:chExt cx="7042690" cy="595679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E361F09-D019-4C37-B62B-42277A1E5BD5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C91C0399-9737-499B-858B-26CB8E10B372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ташкилотларидан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томонидан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этилган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қурилиш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объектининг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лойиҳа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-смета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ҳужжатларини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ишлаб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чиқиш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конкурс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харидлари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иштирокчилари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ўртасида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потенциал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тўқнашувининг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мавжудлиги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D6D3F3B-925C-4A5B-9CF1-95F6A7B275A4}"/>
              </a:ext>
            </a:extLst>
          </p:cNvPr>
          <p:cNvSpPr/>
          <p:nvPr/>
        </p:nvSpPr>
        <p:spPr>
          <a:xfrm>
            <a:off x="9209882" y="2113785"/>
            <a:ext cx="2539206" cy="4320613"/>
          </a:xfrm>
          <a:prstGeom prst="roundRect">
            <a:avLst>
              <a:gd name="adj" fmla="val 9296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>
              <a:spcAft>
                <a:spcPts val="600"/>
              </a:spcAft>
              <a:buClr>
                <a:schemeClr val="accent4"/>
              </a:buClr>
            </a:pP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Танловда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учта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компания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иштирок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этди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улар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ўртасида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қуйидаги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муносабатлар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аниқланди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</a:t>
            </a:r>
          </a:p>
          <a:p>
            <a:pPr>
              <a:spcAft>
                <a:spcPts val="600"/>
              </a:spcAft>
              <a:buClr>
                <a:schemeClr val="accent4"/>
              </a:buClr>
            </a:pP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1-компаниянинг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геодезчиси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танлов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ғолиби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 2-компанияда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ҳам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архитектор</a:t>
            </a:r>
          </a:p>
          <a:p>
            <a:pPr>
              <a:spcAft>
                <a:spcPts val="600"/>
              </a:spcAft>
              <a:buClr>
                <a:schemeClr val="accent4"/>
              </a:buClr>
            </a:pPr>
            <a:r>
              <a:rPr lang="uz" sz="1000" dirty="0">
                <a:solidFill>
                  <a:schemeClr val="tx2"/>
                </a:solidFill>
                <a:latin typeface="+mj-lt"/>
              </a:rPr>
              <a:t>2-</a:t>
            </a:r>
            <a:r>
              <a:rPr lang="uz-Cyrl-UZ" sz="1000" dirty="0">
                <a:solidFill>
                  <a:schemeClr val="tx2"/>
                </a:solidFill>
                <a:latin typeface="+mj-lt"/>
              </a:rPr>
              <a:t>компания директори </a:t>
            </a:r>
            <a:r>
              <a:rPr lang="uz" sz="1000" dirty="0">
                <a:solidFill>
                  <a:schemeClr val="tx2"/>
                </a:solidFill>
                <a:latin typeface="+mj-lt"/>
              </a:rPr>
              <a:t>1-</a:t>
            </a:r>
            <a:r>
              <a:rPr lang="uz-Cyrl-UZ" sz="1000" dirty="0">
                <a:solidFill>
                  <a:schemeClr val="tx2"/>
                </a:solidFill>
                <a:latin typeface="+mj-lt"/>
              </a:rPr>
              <a:t>компания</a:t>
            </a:r>
            <a:r>
              <a:rPr lang="uz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uz-Cyrl-UZ" sz="1000" dirty="0">
                <a:solidFill>
                  <a:schemeClr val="tx2"/>
                </a:solidFill>
                <a:latin typeface="+mj-lt"/>
              </a:rPr>
              <a:t>ходими билан бир хил фамилияга эга</a:t>
            </a:r>
            <a:r>
              <a:rPr lang="uz" sz="1000" dirty="0">
                <a:solidFill>
                  <a:schemeClr val="tx2"/>
                </a:solidFill>
                <a:latin typeface="+mj-lt"/>
              </a:rPr>
              <a:t>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3-компаниядаги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муҳандис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техник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кўрсатиш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мутахассиснинг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фамилияси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отасининг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исмларининг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мос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келиши</a:t>
            </a:r>
            <a:b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</a:br>
            <a:endParaRPr lang="ru-RU" sz="12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B222F3-FF32-4EA3-9806-3C8CDF1852CE}"/>
              </a:ext>
            </a:extLst>
          </p:cNvPr>
          <p:cNvGrpSpPr/>
          <p:nvPr/>
        </p:nvGrpSpPr>
        <p:grpSpPr>
          <a:xfrm>
            <a:off x="379696" y="2222642"/>
            <a:ext cx="9017566" cy="4211757"/>
            <a:chOff x="379696" y="2222642"/>
            <a:chExt cx="9017566" cy="4211757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7617852-8224-438C-BC4F-52CD053D634F}"/>
                </a:ext>
              </a:extLst>
            </p:cNvPr>
            <p:cNvSpPr/>
            <p:nvPr/>
          </p:nvSpPr>
          <p:spPr>
            <a:xfrm>
              <a:off x="2626073" y="2287375"/>
              <a:ext cx="1738264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Лойиҳа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-смета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ҳужжатларини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ишлаб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чиқиш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тендер</a:t>
              </a:r>
              <a:endPara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8" name="object 12">
              <a:extLst>
                <a:ext uri="{FF2B5EF4-FFF2-40B4-BE49-F238E27FC236}">
                  <a16:creationId xmlns:a16="http://schemas.microsoft.com/office/drawing/2014/main" id="{58A414D5-300F-4682-9BFB-80C24B59543E}"/>
                </a:ext>
              </a:extLst>
            </p:cNvPr>
            <p:cNvSpPr/>
            <p:nvPr/>
          </p:nvSpPr>
          <p:spPr>
            <a:xfrm>
              <a:off x="4357071" y="2222642"/>
              <a:ext cx="794650" cy="792000"/>
            </a:xfrm>
            <a:prstGeom prst="flowChartConnector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3A07D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69" name="Group 1545">
              <a:extLst>
                <a:ext uri="{FF2B5EF4-FFF2-40B4-BE49-F238E27FC236}">
                  <a16:creationId xmlns:a16="http://schemas.microsoft.com/office/drawing/2014/main" id="{8E4BC3D8-A566-4A83-BE1A-350D653D94D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503245" y="2349828"/>
              <a:ext cx="595194" cy="574552"/>
              <a:chOff x="144" y="439"/>
              <a:chExt cx="173" cy="167"/>
            </a:xfrm>
            <a:solidFill>
              <a:schemeClr val="bg2">
                <a:lumMod val="25000"/>
              </a:schemeClr>
            </a:solidFill>
          </p:grpSpPr>
          <p:sp>
            <p:nvSpPr>
              <p:cNvPr id="70" name="Freeform 1546">
                <a:extLst>
                  <a:ext uri="{FF2B5EF4-FFF2-40B4-BE49-F238E27FC236}">
                    <a16:creationId xmlns:a16="http://schemas.microsoft.com/office/drawing/2014/main" id="{CB384AED-63C0-4987-BBD8-D94EDC7436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" y="439"/>
                <a:ext cx="151" cy="150"/>
              </a:xfrm>
              <a:custGeom>
                <a:avLst/>
                <a:gdLst>
                  <a:gd name="T0" fmla="*/ 1298 w 14023"/>
                  <a:gd name="T1" fmla="*/ 14023 h 14023"/>
                  <a:gd name="T2" fmla="*/ 8050 w 14023"/>
                  <a:gd name="T3" fmla="*/ 14023 h 14023"/>
                  <a:gd name="T4" fmla="*/ 8050 w 14023"/>
                  <a:gd name="T5" fmla="*/ 13503 h 14023"/>
                  <a:gd name="T6" fmla="*/ 1298 w 14023"/>
                  <a:gd name="T7" fmla="*/ 13503 h 14023"/>
                  <a:gd name="T8" fmla="*/ 519 w 14023"/>
                  <a:gd name="T9" fmla="*/ 12724 h 14023"/>
                  <a:gd name="T10" fmla="*/ 519 w 14023"/>
                  <a:gd name="T11" fmla="*/ 1298 h 14023"/>
                  <a:gd name="T12" fmla="*/ 1298 w 14023"/>
                  <a:gd name="T13" fmla="*/ 519 h 14023"/>
                  <a:gd name="T14" fmla="*/ 12724 w 14023"/>
                  <a:gd name="T15" fmla="*/ 519 h 14023"/>
                  <a:gd name="T16" fmla="*/ 13503 w 14023"/>
                  <a:gd name="T17" fmla="*/ 1298 h 14023"/>
                  <a:gd name="T18" fmla="*/ 13503 w 14023"/>
                  <a:gd name="T19" fmla="*/ 7271 h 14023"/>
                  <a:gd name="T20" fmla="*/ 14023 w 14023"/>
                  <a:gd name="T21" fmla="*/ 7271 h 14023"/>
                  <a:gd name="T22" fmla="*/ 14023 w 14023"/>
                  <a:gd name="T23" fmla="*/ 1298 h 14023"/>
                  <a:gd name="T24" fmla="*/ 12724 w 14023"/>
                  <a:gd name="T25" fmla="*/ 0 h 14023"/>
                  <a:gd name="T26" fmla="*/ 1298 w 14023"/>
                  <a:gd name="T27" fmla="*/ 0 h 14023"/>
                  <a:gd name="T28" fmla="*/ 0 w 14023"/>
                  <a:gd name="T29" fmla="*/ 1298 h 14023"/>
                  <a:gd name="T30" fmla="*/ 0 w 14023"/>
                  <a:gd name="T31" fmla="*/ 12724 h 14023"/>
                  <a:gd name="T32" fmla="*/ 1298 w 14023"/>
                  <a:gd name="T33" fmla="*/ 14023 h 14023"/>
                  <a:gd name="T34" fmla="*/ 1298 w 14023"/>
                  <a:gd name="T35" fmla="*/ 14023 h 14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023" h="14023">
                    <a:moveTo>
                      <a:pt x="1298" y="14023"/>
                    </a:moveTo>
                    <a:lnTo>
                      <a:pt x="8050" y="14023"/>
                    </a:lnTo>
                    <a:lnTo>
                      <a:pt x="8050" y="13503"/>
                    </a:lnTo>
                    <a:lnTo>
                      <a:pt x="1298" y="13503"/>
                    </a:lnTo>
                    <a:cubicBezTo>
                      <a:pt x="868" y="13503"/>
                      <a:pt x="519" y="13155"/>
                      <a:pt x="519" y="12724"/>
                    </a:cubicBezTo>
                    <a:lnTo>
                      <a:pt x="519" y="1298"/>
                    </a:lnTo>
                    <a:cubicBezTo>
                      <a:pt x="519" y="868"/>
                      <a:pt x="868" y="519"/>
                      <a:pt x="1298" y="519"/>
                    </a:cubicBezTo>
                    <a:lnTo>
                      <a:pt x="12724" y="519"/>
                    </a:lnTo>
                    <a:cubicBezTo>
                      <a:pt x="13155" y="519"/>
                      <a:pt x="13503" y="868"/>
                      <a:pt x="13503" y="1298"/>
                    </a:cubicBezTo>
                    <a:lnTo>
                      <a:pt x="13503" y="7271"/>
                    </a:lnTo>
                    <a:lnTo>
                      <a:pt x="14023" y="7271"/>
                    </a:lnTo>
                    <a:lnTo>
                      <a:pt x="14023" y="1298"/>
                    </a:lnTo>
                    <a:cubicBezTo>
                      <a:pt x="14022" y="582"/>
                      <a:pt x="13441" y="1"/>
                      <a:pt x="12724" y="0"/>
                    </a:cubicBezTo>
                    <a:lnTo>
                      <a:pt x="1298" y="0"/>
                    </a:lnTo>
                    <a:cubicBezTo>
                      <a:pt x="582" y="1"/>
                      <a:pt x="1" y="582"/>
                      <a:pt x="0" y="1298"/>
                    </a:cubicBezTo>
                    <a:lnTo>
                      <a:pt x="0" y="12724"/>
                    </a:lnTo>
                    <a:cubicBezTo>
                      <a:pt x="1" y="13441"/>
                      <a:pt x="582" y="14022"/>
                      <a:pt x="1298" y="14023"/>
                    </a:cubicBezTo>
                    <a:close/>
                    <a:moveTo>
                      <a:pt x="1298" y="14023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1547">
                <a:extLst>
                  <a:ext uri="{FF2B5EF4-FFF2-40B4-BE49-F238E27FC236}">
                    <a16:creationId xmlns:a16="http://schemas.microsoft.com/office/drawing/2014/main" id="{46F82105-B8C4-4597-AA02-59612B8C9C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" y="450"/>
                <a:ext cx="6" cy="5"/>
              </a:xfrm>
              <a:custGeom>
                <a:avLst/>
                <a:gdLst>
                  <a:gd name="T0" fmla="*/ 0 w 519"/>
                  <a:gd name="T1" fmla="*/ 0 h 519"/>
                  <a:gd name="T2" fmla="*/ 519 w 519"/>
                  <a:gd name="T3" fmla="*/ 0 h 519"/>
                  <a:gd name="T4" fmla="*/ 519 w 519"/>
                  <a:gd name="T5" fmla="*/ 519 h 519"/>
                  <a:gd name="T6" fmla="*/ 0 w 519"/>
                  <a:gd name="T7" fmla="*/ 519 h 519"/>
                  <a:gd name="T8" fmla="*/ 0 w 519"/>
                  <a:gd name="T9" fmla="*/ 0 h 519"/>
                  <a:gd name="T10" fmla="*/ 0 w 519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9" h="519">
                    <a:moveTo>
                      <a:pt x="0" y="0"/>
                    </a:moveTo>
                    <a:lnTo>
                      <a:pt x="519" y="0"/>
                    </a:lnTo>
                    <a:lnTo>
                      <a:pt x="519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1548">
                <a:extLst>
                  <a:ext uri="{FF2B5EF4-FFF2-40B4-BE49-F238E27FC236}">
                    <a16:creationId xmlns:a16="http://schemas.microsoft.com/office/drawing/2014/main" id="{C38F09E0-2600-4E8D-A8C7-7E6980D365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" y="450"/>
                <a:ext cx="6" cy="5"/>
              </a:xfrm>
              <a:custGeom>
                <a:avLst/>
                <a:gdLst>
                  <a:gd name="T0" fmla="*/ 0 w 520"/>
                  <a:gd name="T1" fmla="*/ 0 h 519"/>
                  <a:gd name="T2" fmla="*/ 520 w 520"/>
                  <a:gd name="T3" fmla="*/ 0 h 519"/>
                  <a:gd name="T4" fmla="*/ 520 w 520"/>
                  <a:gd name="T5" fmla="*/ 519 h 519"/>
                  <a:gd name="T6" fmla="*/ 0 w 520"/>
                  <a:gd name="T7" fmla="*/ 519 h 519"/>
                  <a:gd name="T8" fmla="*/ 0 w 520"/>
                  <a:gd name="T9" fmla="*/ 0 h 519"/>
                  <a:gd name="T10" fmla="*/ 0 w 520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0" h="519">
                    <a:moveTo>
                      <a:pt x="0" y="0"/>
                    </a:moveTo>
                    <a:lnTo>
                      <a:pt x="520" y="0"/>
                    </a:lnTo>
                    <a:lnTo>
                      <a:pt x="520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1549">
                <a:extLst>
                  <a:ext uri="{FF2B5EF4-FFF2-40B4-BE49-F238E27FC236}">
                    <a16:creationId xmlns:a16="http://schemas.microsoft.com/office/drawing/2014/main" id="{5329F0F9-8C01-4B04-96C6-A7B0D85A96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" y="450"/>
                <a:ext cx="6" cy="5"/>
              </a:xfrm>
              <a:custGeom>
                <a:avLst/>
                <a:gdLst>
                  <a:gd name="T0" fmla="*/ 0 w 520"/>
                  <a:gd name="T1" fmla="*/ 0 h 519"/>
                  <a:gd name="T2" fmla="*/ 520 w 520"/>
                  <a:gd name="T3" fmla="*/ 0 h 519"/>
                  <a:gd name="T4" fmla="*/ 520 w 520"/>
                  <a:gd name="T5" fmla="*/ 519 h 519"/>
                  <a:gd name="T6" fmla="*/ 0 w 520"/>
                  <a:gd name="T7" fmla="*/ 519 h 519"/>
                  <a:gd name="T8" fmla="*/ 0 w 520"/>
                  <a:gd name="T9" fmla="*/ 0 h 519"/>
                  <a:gd name="T10" fmla="*/ 0 w 520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0" h="519">
                    <a:moveTo>
                      <a:pt x="0" y="0"/>
                    </a:moveTo>
                    <a:lnTo>
                      <a:pt x="520" y="0"/>
                    </a:lnTo>
                    <a:lnTo>
                      <a:pt x="520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1550">
                <a:extLst>
                  <a:ext uri="{FF2B5EF4-FFF2-40B4-BE49-F238E27FC236}">
                    <a16:creationId xmlns:a16="http://schemas.microsoft.com/office/drawing/2014/main" id="{18A5C53C-DCBD-41AE-92A6-9163DA948A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" y="461"/>
                <a:ext cx="128" cy="6"/>
              </a:xfrm>
              <a:custGeom>
                <a:avLst/>
                <a:gdLst>
                  <a:gd name="T0" fmla="*/ 0 w 11945"/>
                  <a:gd name="T1" fmla="*/ 0 h 520"/>
                  <a:gd name="T2" fmla="*/ 11945 w 11945"/>
                  <a:gd name="T3" fmla="*/ 0 h 520"/>
                  <a:gd name="T4" fmla="*/ 11945 w 11945"/>
                  <a:gd name="T5" fmla="*/ 520 h 520"/>
                  <a:gd name="T6" fmla="*/ 0 w 11945"/>
                  <a:gd name="T7" fmla="*/ 520 h 520"/>
                  <a:gd name="T8" fmla="*/ 0 w 11945"/>
                  <a:gd name="T9" fmla="*/ 0 h 520"/>
                  <a:gd name="T10" fmla="*/ 0 w 11945"/>
                  <a:gd name="T11" fmla="*/ 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45" h="520">
                    <a:moveTo>
                      <a:pt x="0" y="0"/>
                    </a:moveTo>
                    <a:lnTo>
                      <a:pt x="11945" y="0"/>
                    </a:lnTo>
                    <a:lnTo>
                      <a:pt x="11945" y="520"/>
                    </a:lnTo>
                    <a:lnTo>
                      <a:pt x="0" y="52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1551">
                <a:extLst>
                  <a:ext uri="{FF2B5EF4-FFF2-40B4-BE49-F238E27FC236}">
                    <a16:creationId xmlns:a16="http://schemas.microsoft.com/office/drawing/2014/main" id="{8299AB4C-2A57-4A31-A672-34C66AD11C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" y="473"/>
                <a:ext cx="34" cy="34"/>
              </a:xfrm>
              <a:custGeom>
                <a:avLst/>
                <a:gdLst>
                  <a:gd name="T0" fmla="*/ 2810 w 3177"/>
                  <a:gd name="T1" fmla="*/ 0 h 3177"/>
                  <a:gd name="T2" fmla="*/ 2150 w 3177"/>
                  <a:gd name="T3" fmla="*/ 660 h 3177"/>
                  <a:gd name="T4" fmla="*/ 423 w 3177"/>
                  <a:gd name="T5" fmla="*/ 922 h 3177"/>
                  <a:gd name="T6" fmla="*/ 510 w 3177"/>
                  <a:gd name="T7" fmla="*/ 2667 h 3177"/>
                  <a:gd name="T8" fmla="*/ 2255 w 3177"/>
                  <a:gd name="T9" fmla="*/ 2754 h 3177"/>
                  <a:gd name="T10" fmla="*/ 2517 w 3177"/>
                  <a:gd name="T11" fmla="*/ 1027 h 3177"/>
                  <a:gd name="T12" fmla="*/ 3177 w 3177"/>
                  <a:gd name="T13" fmla="*/ 368 h 3177"/>
                  <a:gd name="T14" fmla="*/ 2810 w 3177"/>
                  <a:gd name="T15" fmla="*/ 0 h 3177"/>
                  <a:gd name="T16" fmla="*/ 1435 w 3177"/>
                  <a:gd name="T17" fmla="*/ 2521 h 3177"/>
                  <a:gd name="T18" fmla="*/ 656 w 3177"/>
                  <a:gd name="T19" fmla="*/ 1742 h 3177"/>
                  <a:gd name="T20" fmla="*/ 1435 w 3177"/>
                  <a:gd name="T21" fmla="*/ 963 h 3177"/>
                  <a:gd name="T22" fmla="*/ 1769 w 3177"/>
                  <a:gd name="T23" fmla="*/ 1041 h 3177"/>
                  <a:gd name="T24" fmla="*/ 1252 w 3177"/>
                  <a:gd name="T25" fmla="*/ 1558 h 3177"/>
                  <a:gd name="T26" fmla="*/ 1619 w 3177"/>
                  <a:gd name="T27" fmla="*/ 1925 h 3177"/>
                  <a:gd name="T28" fmla="*/ 2136 w 3177"/>
                  <a:gd name="T29" fmla="*/ 1408 h 3177"/>
                  <a:gd name="T30" fmla="*/ 2214 w 3177"/>
                  <a:gd name="T31" fmla="*/ 1742 h 3177"/>
                  <a:gd name="T32" fmla="*/ 1435 w 3177"/>
                  <a:gd name="T33" fmla="*/ 2521 h 3177"/>
                  <a:gd name="T34" fmla="*/ 1435 w 3177"/>
                  <a:gd name="T35" fmla="*/ 2521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7" h="3177">
                    <a:moveTo>
                      <a:pt x="2810" y="0"/>
                    </a:moveTo>
                    <a:lnTo>
                      <a:pt x="2150" y="660"/>
                    </a:lnTo>
                    <a:cubicBezTo>
                      <a:pt x="1592" y="291"/>
                      <a:pt x="846" y="404"/>
                      <a:pt x="423" y="922"/>
                    </a:cubicBezTo>
                    <a:cubicBezTo>
                      <a:pt x="0" y="1440"/>
                      <a:pt x="38" y="2194"/>
                      <a:pt x="510" y="2667"/>
                    </a:cubicBezTo>
                    <a:cubicBezTo>
                      <a:pt x="983" y="3140"/>
                      <a:pt x="1737" y="3177"/>
                      <a:pt x="2255" y="2754"/>
                    </a:cubicBezTo>
                    <a:cubicBezTo>
                      <a:pt x="2773" y="2331"/>
                      <a:pt x="2886" y="1585"/>
                      <a:pt x="2517" y="1027"/>
                    </a:cubicBezTo>
                    <a:lnTo>
                      <a:pt x="3177" y="368"/>
                    </a:lnTo>
                    <a:lnTo>
                      <a:pt x="2810" y="0"/>
                    </a:lnTo>
                    <a:close/>
                    <a:moveTo>
                      <a:pt x="1435" y="2521"/>
                    </a:moveTo>
                    <a:cubicBezTo>
                      <a:pt x="1005" y="2521"/>
                      <a:pt x="656" y="2172"/>
                      <a:pt x="656" y="1742"/>
                    </a:cubicBezTo>
                    <a:cubicBezTo>
                      <a:pt x="656" y="1312"/>
                      <a:pt x="1005" y="963"/>
                      <a:pt x="1435" y="963"/>
                    </a:cubicBezTo>
                    <a:cubicBezTo>
                      <a:pt x="1551" y="963"/>
                      <a:pt x="1665" y="990"/>
                      <a:pt x="1769" y="1041"/>
                    </a:cubicBezTo>
                    <a:lnTo>
                      <a:pt x="1252" y="1558"/>
                    </a:lnTo>
                    <a:lnTo>
                      <a:pt x="1619" y="1925"/>
                    </a:lnTo>
                    <a:lnTo>
                      <a:pt x="2136" y="1408"/>
                    </a:lnTo>
                    <a:cubicBezTo>
                      <a:pt x="2187" y="1512"/>
                      <a:pt x="2214" y="1626"/>
                      <a:pt x="2214" y="1742"/>
                    </a:cubicBezTo>
                    <a:cubicBezTo>
                      <a:pt x="2214" y="2172"/>
                      <a:pt x="1865" y="2521"/>
                      <a:pt x="1435" y="2521"/>
                    </a:cubicBezTo>
                    <a:close/>
                    <a:moveTo>
                      <a:pt x="1435" y="2521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552">
                <a:extLst>
                  <a:ext uri="{FF2B5EF4-FFF2-40B4-BE49-F238E27FC236}">
                    <a16:creationId xmlns:a16="http://schemas.microsoft.com/office/drawing/2014/main" id="{376A5492-E507-4B96-A211-49B70D3CC6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1" y="483"/>
                <a:ext cx="48" cy="6"/>
              </a:xfrm>
              <a:custGeom>
                <a:avLst/>
                <a:gdLst>
                  <a:gd name="T0" fmla="*/ 0 w 4414"/>
                  <a:gd name="T1" fmla="*/ 0 h 519"/>
                  <a:gd name="T2" fmla="*/ 4414 w 4414"/>
                  <a:gd name="T3" fmla="*/ 0 h 519"/>
                  <a:gd name="T4" fmla="*/ 4414 w 4414"/>
                  <a:gd name="T5" fmla="*/ 519 h 519"/>
                  <a:gd name="T6" fmla="*/ 0 w 4414"/>
                  <a:gd name="T7" fmla="*/ 519 h 519"/>
                  <a:gd name="T8" fmla="*/ 0 w 4414"/>
                  <a:gd name="T9" fmla="*/ 0 h 519"/>
                  <a:gd name="T10" fmla="*/ 0 w 4414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14" h="519">
                    <a:moveTo>
                      <a:pt x="0" y="0"/>
                    </a:moveTo>
                    <a:lnTo>
                      <a:pt x="4414" y="0"/>
                    </a:lnTo>
                    <a:lnTo>
                      <a:pt x="4414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1553">
                <a:extLst>
                  <a:ext uri="{FF2B5EF4-FFF2-40B4-BE49-F238E27FC236}">
                    <a16:creationId xmlns:a16="http://schemas.microsoft.com/office/drawing/2014/main" id="{66129B10-0CF0-4DDC-BE2C-6772EEF7B3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1" y="495"/>
                <a:ext cx="20" cy="5"/>
              </a:xfrm>
              <a:custGeom>
                <a:avLst/>
                <a:gdLst>
                  <a:gd name="T0" fmla="*/ 0 w 1817"/>
                  <a:gd name="T1" fmla="*/ 0 h 519"/>
                  <a:gd name="T2" fmla="*/ 1817 w 1817"/>
                  <a:gd name="T3" fmla="*/ 0 h 519"/>
                  <a:gd name="T4" fmla="*/ 1817 w 1817"/>
                  <a:gd name="T5" fmla="*/ 519 h 519"/>
                  <a:gd name="T6" fmla="*/ 0 w 1817"/>
                  <a:gd name="T7" fmla="*/ 519 h 519"/>
                  <a:gd name="T8" fmla="*/ 0 w 1817"/>
                  <a:gd name="T9" fmla="*/ 0 h 519"/>
                  <a:gd name="T10" fmla="*/ 0 w 1817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7" h="519">
                    <a:moveTo>
                      <a:pt x="0" y="0"/>
                    </a:moveTo>
                    <a:lnTo>
                      <a:pt x="1817" y="0"/>
                    </a:lnTo>
                    <a:lnTo>
                      <a:pt x="1817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1554">
                <a:extLst>
                  <a:ext uri="{FF2B5EF4-FFF2-40B4-BE49-F238E27FC236}">
                    <a16:creationId xmlns:a16="http://schemas.microsoft.com/office/drawing/2014/main" id="{6896C9FE-B12F-4652-9AB1-63FDF2FEC4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" y="495"/>
                <a:ext cx="39" cy="5"/>
              </a:xfrm>
              <a:custGeom>
                <a:avLst/>
                <a:gdLst>
                  <a:gd name="T0" fmla="*/ 0 w 3635"/>
                  <a:gd name="T1" fmla="*/ 0 h 519"/>
                  <a:gd name="T2" fmla="*/ 3635 w 3635"/>
                  <a:gd name="T3" fmla="*/ 0 h 519"/>
                  <a:gd name="T4" fmla="*/ 3635 w 3635"/>
                  <a:gd name="T5" fmla="*/ 519 h 519"/>
                  <a:gd name="T6" fmla="*/ 0 w 3635"/>
                  <a:gd name="T7" fmla="*/ 519 h 519"/>
                  <a:gd name="T8" fmla="*/ 0 w 3635"/>
                  <a:gd name="T9" fmla="*/ 0 h 519"/>
                  <a:gd name="T10" fmla="*/ 0 w 3635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35" h="519">
                    <a:moveTo>
                      <a:pt x="0" y="0"/>
                    </a:moveTo>
                    <a:lnTo>
                      <a:pt x="3635" y="0"/>
                    </a:lnTo>
                    <a:lnTo>
                      <a:pt x="3635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1555">
                <a:extLst>
                  <a:ext uri="{FF2B5EF4-FFF2-40B4-BE49-F238E27FC236}">
                    <a16:creationId xmlns:a16="http://schemas.microsoft.com/office/drawing/2014/main" id="{3A455858-D49B-4CB8-8BD2-1A7A7BD887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" y="483"/>
                <a:ext cx="28" cy="6"/>
              </a:xfrm>
              <a:custGeom>
                <a:avLst/>
                <a:gdLst>
                  <a:gd name="T0" fmla="*/ 0 w 2597"/>
                  <a:gd name="T1" fmla="*/ 0 h 519"/>
                  <a:gd name="T2" fmla="*/ 2597 w 2597"/>
                  <a:gd name="T3" fmla="*/ 0 h 519"/>
                  <a:gd name="T4" fmla="*/ 2597 w 2597"/>
                  <a:gd name="T5" fmla="*/ 519 h 519"/>
                  <a:gd name="T6" fmla="*/ 0 w 2597"/>
                  <a:gd name="T7" fmla="*/ 519 h 519"/>
                  <a:gd name="T8" fmla="*/ 0 w 2597"/>
                  <a:gd name="T9" fmla="*/ 0 h 519"/>
                  <a:gd name="T10" fmla="*/ 0 w 2597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7" h="519">
                    <a:moveTo>
                      <a:pt x="0" y="0"/>
                    </a:moveTo>
                    <a:lnTo>
                      <a:pt x="2597" y="0"/>
                    </a:lnTo>
                    <a:lnTo>
                      <a:pt x="2597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1556">
                <a:extLst>
                  <a:ext uri="{FF2B5EF4-FFF2-40B4-BE49-F238E27FC236}">
                    <a16:creationId xmlns:a16="http://schemas.microsoft.com/office/drawing/2014/main" id="{29AB36D3-2191-480C-AFB7-4A25C61031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" y="506"/>
                <a:ext cx="34" cy="35"/>
              </a:xfrm>
              <a:custGeom>
                <a:avLst/>
                <a:gdLst>
                  <a:gd name="T0" fmla="*/ 2810 w 3177"/>
                  <a:gd name="T1" fmla="*/ 0 h 3178"/>
                  <a:gd name="T2" fmla="*/ 2150 w 3177"/>
                  <a:gd name="T3" fmla="*/ 660 h 3178"/>
                  <a:gd name="T4" fmla="*/ 423 w 3177"/>
                  <a:gd name="T5" fmla="*/ 922 h 3178"/>
                  <a:gd name="T6" fmla="*/ 510 w 3177"/>
                  <a:gd name="T7" fmla="*/ 2667 h 3178"/>
                  <a:gd name="T8" fmla="*/ 2255 w 3177"/>
                  <a:gd name="T9" fmla="*/ 2754 h 3178"/>
                  <a:gd name="T10" fmla="*/ 2517 w 3177"/>
                  <a:gd name="T11" fmla="*/ 1027 h 3178"/>
                  <a:gd name="T12" fmla="*/ 3177 w 3177"/>
                  <a:gd name="T13" fmla="*/ 368 h 3178"/>
                  <a:gd name="T14" fmla="*/ 2810 w 3177"/>
                  <a:gd name="T15" fmla="*/ 0 h 3178"/>
                  <a:gd name="T16" fmla="*/ 1435 w 3177"/>
                  <a:gd name="T17" fmla="*/ 2521 h 3178"/>
                  <a:gd name="T18" fmla="*/ 656 w 3177"/>
                  <a:gd name="T19" fmla="*/ 1742 h 3178"/>
                  <a:gd name="T20" fmla="*/ 1435 w 3177"/>
                  <a:gd name="T21" fmla="*/ 963 h 3178"/>
                  <a:gd name="T22" fmla="*/ 1769 w 3177"/>
                  <a:gd name="T23" fmla="*/ 1041 h 3178"/>
                  <a:gd name="T24" fmla="*/ 1252 w 3177"/>
                  <a:gd name="T25" fmla="*/ 1558 h 3178"/>
                  <a:gd name="T26" fmla="*/ 1619 w 3177"/>
                  <a:gd name="T27" fmla="*/ 1925 h 3178"/>
                  <a:gd name="T28" fmla="*/ 2136 w 3177"/>
                  <a:gd name="T29" fmla="*/ 1408 h 3178"/>
                  <a:gd name="T30" fmla="*/ 2214 w 3177"/>
                  <a:gd name="T31" fmla="*/ 1742 h 3178"/>
                  <a:gd name="T32" fmla="*/ 1435 w 3177"/>
                  <a:gd name="T33" fmla="*/ 2521 h 3178"/>
                  <a:gd name="T34" fmla="*/ 1435 w 3177"/>
                  <a:gd name="T35" fmla="*/ 2521 h 3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7" h="3178">
                    <a:moveTo>
                      <a:pt x="2810" y="0"/>
                    </a:moveTo>
                    <a:lnTo>
                      <a:pt x="2150" y="660"/>
                    </a:lnTo>
                    <a:cubicBezTo>
                      <a:pt x="1592" y="291"/>
                      <a:pt x="846" y="404"/>
                      <a:pt x="423" y="922"/>
                    </a:cubicBezTo>
                    <a:cubicBezTo>
                      <a:pt x="0" y="1440"/>
                      <a:pt x="38" y="2194"/>
                      <a:pt x="510" y="2667"/>
                    </a:cubicBezTo>
                    <a:cubicBezTo>
                      <a:pt x="983" y="3140"/>
                      <a:pt x="1737" y="3178"/>
                      <a:pt x="2255" y="2754"/>
                    </a:cubicBezTo>
                    <a:cubicBezTo>
                      <a:pt x="2773" y="2331"/>
                      <a:pt x="2886" y="1585"/>
                      <a:pt x="2517" y="1027"/>
                    </a:cubicBezTo>
                    <a:lnTo>
                      <a:pt x="3177" y="368"/>
                    </a:lnTo>
                    <a:lnTo>
                      <a:pt x="2810" y="0"/>
                    </a:lnTo>
                    <a:close/>
                    <a:moveTo>
                      <a:pt x="1435" y="2521"/>
                    </a:moveTo>
                    <a:cubicBezTo>
                      <a:pt x="1005" y="2521"/>
                      <a:pt x="656" y="2172"/>
                      <a:pt x="656" y="1742"/>
                    </a:cubicBezTo>
                    <a:cubicBezTo>
                      <a:pt x="656" y="1312"/>
                      <a:pt x="1005" y="963"/>
                      <a:pt x="1435" y="963"/>
                    </a:cubicBezTo>
                    <a:cubicBezTo>
                      <a:pt x="1551" y="963"/>
                      <a:pt x="1665" y="990"/>
                      <a:pt x="1769" y="1041"/>
                    </a:cubicBezTo>
                    <a:lnTo>
                      <a:pt x="1252" y="1558"/>
                    </a:lnTo>
                    <a:lnTo>
                      <a:pt x="1619" y="1925"/>
                    </a:lnTo>
                    <a:lnTo>
                      <a:pt x="2136" y="1408"/>
                    </a:lnTo>
                    <a:cubicBezTo>
                      <a:pt x="2187" y="1512"/>
                      <a:pt x="2214" y="1626"/>
                      <a:pt x="2214" y="1742"/>
                    </a:cubicBezTo>
                    <a:cubicBezTo>
                      <a:pt x="2214" y="2172"/>
                      <a:pt x="1865" y="2521"/>
                      <a:pt x="1435" y="2521"/>
                    </a:cubicBezTo>
                    <a:close/>
                    <a:moveTo>
                      <a:pt x="1435" y="2521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1557">
                <a:extLst>
                  <a:ext uri="{FF2B5EF4-FFF2-40B4-BE49-F238E27FC236}">
                    <a16:creationId xmlns:a16="http://schemas.microsoft.com/office/drawing/2014/main" id="{E958D9C8-ABBE-48DC-92E3-D0218541CD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1" y="517"/>
                <a:ext cx="48" cy="5"/>
              </a:xfrm>
              <a:custGeom>
                <a:avLst/>
                <a:gdLst>
                  <a:gd name="T0" fmla="*/ 0 w 4414"/>
                  <a:gd name="T1" fmla="*/ 0 h 519"/>
                  <a:gd name="T2" fmla="*/ 4414 w 4414"/>
                  <a:gd name="T3" fmla="*/ 0 h 519"/>
                  <a:gd name="T4" fmla="*/ 4414 w 4414"/>
                  <a:gd name="T5" fmla="*/ 519 h 519"/>
                  <a:gd name="T6" fmla="*/ 0 w 4414"/>
                  <a:gd name="T7" fmla="*/ 519 h 519"/>
                  <a:gd name="T8" fmla="*/ 0 w 4414"/>
                  <a:gd name="T9" fmla="*/ 0 h 519"/>
                  <a:gd name="T10" fmla="*/ 0 w 4414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14" h="519">
                    <a:moveTo>
                      <a:pt x="0" y="0"/>
                    </a:moveTo>
                    <a:lnTo>
                      <a:pt x="4414" y="0"/>
                    </a:lnTo>
                    <a:lnTo>
                      <a:pt x="4414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1558">
                <a:extLst>
                  <a:ext uri="{FF2B5EF4-FFF2-40B4-BE49-F238E27FC236}">
                    <a16:creationId xmlns:a16="http://schemas.microsoft.com/office/drawing/2014/main" id="{4E5B18DC-5B79-4A0B-B921-8B049700AE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1" y="528"/>
                <a:ext cx="20" cy="6"/>
              </a:xfrm>
              <a:custGeom>
                <a:avLst/>
                <a:gdLst>
                  <a:gd name="T0" fmla="*/ 0 w 1817"/>
                  <a:gd name="T1" fmla="*/ 0 h 519"/>
                  <a:gd name="T2" fmla="*/ 1817 w 1817"/>
                  <a:gd name="T3" fmla="*/ 0 h 519"/>
                  <a:gd name="T4" fmla="*/ 1817 w 1817"/>
                  <a:gd name="T5" fmla="*/ 519 h 519"/>
                  <a:gd name="T6" fmla="*/ 0 w 1817"/>
                  <a:gd name="T7" fmla="*/ 519 h 519"/>
                  <a:gd name="T8" fmla="*/ 0 w 1817"/>
                  <a:gd name="T9" fmla="*/ 0 h 519"/>
                  <a:gd name="T10" fmla="*/ 0 w 1817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7" h="519">
                    <a:moveTo>
                      <a:pt x="0" y="0"/>
                    </a:moveTo>
                    <a:lnTo>
                      <a:pt x="1817" y="0"/>
                    </a:lnTo>
                    <a:lnTo>
                      <a:pt x="1817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1559">
                <a:extLst>
                  <a:ext uri="{FF2B5EF4-FFF2-40B4-BE49-F238E27FC236}">
                    <a16:creationId xmlns:a16="http://schemas.microsoft.com/office/drawing/2014/main" id="{D92620D5-A15C-45B3-91CC-733D2641D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" y="528"/>
                <a:ext cx="22" cy="6"/>
              </a:xfrm>
              <a:custGeom>
                <a:avLst/>
                <a:gdLst>
                  <a:gd name="T0" fmla="*/ 0 w 2077"/>
                  <a:gd name="T1" fmla="*/ 0 h 519"/>
                  <a:gd name="T2" fmla="*/ 2077 w 2077"/>
                  <a:gd name="T3" fmla="*/ 0 h 519"/>
                  <a:gd name="T4" fmla="*/ 2077 w 2077"/>
                  <a:gd name="T5" fmla="*/ 519 h 519"/>
                  <a:gd name="T6" fmla="*/ 0 w 2077"/>
                  <a:gd name="T7" fmla="*/ 519 h 519"/>
                  <a:gd name="T8" fmla="*/ 0 w 2077"/>
                  <a:gd name="T9" fmla="*/ 0 h 519"/>
                  <a:gd name="T10" fmla="*/ 0 w 2077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77" h="519">
                    <a:moveTo>
                      <a:pt x="0" y="0"/>
                    </a:moveTo>
                    <a:lnTo>
                      <a:pt x="2077" y="0"/>
                    </a:lnTo>
                    <a:lnTo>
                      <a:pt x="2077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1560">
                <a:extLst>
                  <a:ext uri="{FF2B5EF4-FFF2-40B4-BE49-F238E27FC236}">
                    <a16:creationId xmlns:a16="http://schemas.microsoft.com/office/drawing/2014/main" id="{8E1B04AB-374F-438C-AB66-FDAF61C3A1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" y="517"/>
                <a:ext cx="12" cy="5"/>
              </a:xfrm>
              <a:custGeom>
                <a:avLst/>
                <a:gdLst>
                  <a:gd name="T0" fmla="*/ 0 w 1039"/>
                  <a:gd name="T1" fmla="*/ 0 h 519"/>
                  <a:gd name="T2" fmla="*/ 1039 w 1039"/>
                  <a:gd name="T3" fmla="*/ 0 h 519"/>
                  <a:gd name="T4" fmla="*/ 1039 w 1039"/>
                  <a:gd name="T5" fmla="*/ 519 h 519"/>
                  <a:gd name="T6" fmla="*/ 0 w 1039"/>
                  <a:gd name="T7" fmla="*/ 519 h 519"/>
                  <a:gd name="T8" fmla="*/ 0 w 1039"/>
                  <a:gd name="T9" fmla="*/ 0 h 519"/>
                  <a:gd name="T10" fmla="*/ 0 w 1039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9" h="519">
                    <a:moveTo>
                      <a:pt x="0" y="0"/>
                    </a:moveTo>
                    <a:lnTo>
                      <a:pt x="1039" y="0"/>
                    </a:lnTo>
                    <a:lnTo>
                      <a:pt x="1039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Freeform 1561">
                <a:extLst>
                  <a:ext uri="{FF2B5EF4-FFF2-40B4-BE49-F238E27FC236}">
                    <a16:creationId xmlns:a16="http://schemas.microsoft.com/office/drawing/2014/main" id="{D6C12AC0-BA01-407E-8DF4-39C7D0C6BB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" y="540"/>
                <a:ext cx="34" cy="34"/>
              </a:xfrm>
              <a:custGeom>
                <a:avLst/>
                <a:gdLst>
                  <a:gd name="T0" fmla="*/ 2810 w 3177"/>
                  <a:gd name="T1" fmla="*/ 0 h 3177"/>
                  <a:gd name="T2" fmla="*/ 2150 w 3177"/>
                  <a:gd name="T3" fmla="*/ 659 h 3177"/>
                  <a:gd name="T4" fmla="*/ 423 w 3177"/>
                  <a:gd name="T5" fmla="*/ 921 h 3177"/>
                  <a:gd name="T6" fmla="*/ 510 w 3177"/>
                  <a:gd name="T7" fmla="*/ 2666 h 3177"/>
                  <a:gd name="T8" fmla="*/ 2255 w 3177"/>
                  <a:gd name="T9" fmla="*/ 2754 h 3177"/>
                  <a:gd name="T10" fmla="*/ 2517 w 3177"/>
                  <a:gd name="T11" fmla="*/ 1026 h 3177"/>
                  <a:gd name="T12" fmla="*/ 3177 w 3177"/>
                  <a:gd name="T13" fmla="*/ 367 h 3177"/>
                  <a:gd name="T14" fmla="*/ 2810 w 3177"/>
                  <a:gd name="T15" fmla="*/ 0 h 3177"/>
                  <a:gd name="T16" fmla="*/ 1435 w 3177"/>
                  <a:gd name="T17" fmla="*/ 2520 h 3177"/>
                  <a:gd name="T18" fmla="*/ 656 w 3177"/>
                  <a:gd name="T19" fmla="*/ 1741 h 3177"/>
                  <a:gd name="T20" fmla="*/ 1435 w 3177"/>
                  <a:gd name="T21" fmla="*/ 962 h 3177"/>
                  <a:gd name="T22" fmla="*/ 1769 w 3177"/>
                  <a:gd name="T23" fmla="*/ 1040 h 3177"/>
                  <a:gd name="T24" fmla="*/ 1252 w 3177"/>
                  <a:gd name="T25" fmla="*/ 1557 h 3177"/>
                  <a:gd name="T26" fmla="*/ 1619 w 3177"/>
                  <a:gd name="T27" fmla="*/ 1925 h 3177"/>
                  <a:gd name="T28" fmla="*/ 2136 w 3177"/>
                  <a:gd name="T29" fmla="*/ 1408 h 3177"/>
                  <a:gd name="T30" fmla="*/ 2214 w 3177"/>
                  <a:gd name="T31" fmla="*/ 1741 h 3177"/>
                  <a:gd name="T32" fmla="*/ 1435 w 3177"/>
                  <a:gd name="T33" fmla="*/ 2520 h 3177"/>
                  <a:gd name="T34" fmla="*/ 1435 w 3177"/>
                  <a:gd name="T35" fmla="*/ 2520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7" h="3177">
                    <a:moveTo>
                      <a:pt x="2810" y="0"/>
                    </a:moveTo>
                    <a:lnTo>
                      <a:pt x="2150" y="659"/>
                    </a:lnTo>
                    <a:cubicBezTo>
                      <a:pt x="1592" y="290"/>
                      <a:pt x="846" y="403"/>
                      <a:pt x="423" y="921"/>
                    </a:cubicBezTo>
                    <a:cubicBezTo>
                      <a:pt x="0" y="1439"/>
                      <a:pt x="38" y="2193"/>
                      <a:pt x="510" y="2666"/>
                    </a:cubicBezTo>
                    <a:cubicBezTo>
                      <a:pt x="983" y="3139"/>
                      <a:pt x="1737" y="3177"/>
                      <a:pt x="2255" y="2754"/>
                    </a:cubicBezTo>
                    <a:cubicBezTo>
                      <a:pt x="2773" y="2330"/>
                      <a:pt x="2886" y="1584"/>
                      <a:pt x="2517" y="1026"/>
                    </a:cubicBezTo>
                    <a:lnTo>
                      <a:pt x="3177" y="367"/>
                    </a:lnTo>
                    <a:lnTo>
                      <a:pt x="2810" y="0"/>
                    </a:lnTo>
                    <a:close/>
                    <a:moveTo>
                      <a:pt x="1435" y="2520"/>
                    </a:moveTo>
                    <a:cubicBezTo>
                      <a:pt x="1005" y="2520"/>
                      <a:pt x="656" y="2171"/>
                      <a:pt x="656" y="1741"/>
                    </a:cubicBezTo>
                    <a:cubicBezTo>
                      <a:pt x="656" y="1311"/>
                      <a:pt x="1005" y="962"/>
                      <a:pt x="1435" y="962"/>
                    </a:cubicBezTo>
                    <a:cubicBezTo>
                      <a:pt x="1551" y="963"/>
                      <a:pt x="1665" y="989"/>
                      <a:pt x="1769" y="1040"/>
                    </a:cubicBezTo>
                    <a:lnTo>
                      <a:pt x="1252" y="1557"/>
                    </a:lnTo>
                    <a:lnTo>
                      <a:pt x="1619" y="1925"/>
                    </a:lnTo>
                    <a:lnTo>
                      <a:pt x="2136" y="1408"/>
                    </a:lnTo>
                    <a:cubicBezTo>
                      <a:pt x="2187" y="1511"/>
                      <a:pt x="2214" y="1625"/>
                      <a:pt x="2214" y="1741"/>
                    </a:cubicBezTo>
                    <a:cubicBezTo>
                      <a:pt x="2214" y="2171"/>
                      <a:pt x="1865" y="2520"/>
                      <a:pt x="1435" y="2520"/>
                    </a:cubicBezTo>
                    <a:close/>
                    <a:moveTo>
                      <a:pt x="1435" y="252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562">
                <a:extLst>
                  <a:ext uri="{FF2B5EF4-FFF2-40B4-BE49-F238E27FC236}">
                    <a16:creationId xmlns:a16="http://schemas.microsoft.com/office/drawing/2014/main" id="{05B83238-A2C4-44DF-918B-FBB773A9E0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1" y="550"/>
                <a:ext cx="37" cy="6"/>
              </a:xfrm>
              <a:custGeom>
                <a:avLst/>
                <a:gdLst>
                  <a:gd name="T0" fmla="*/ 0 w 3375"/>
                  <a:gd name="T1" fmla="*/ 0 h 520"/>
                  <a:gd name="T2" fmla="*/ 3375 w 3375"/>
                  <a:gd name="T3" fmla="*/ 0 h 520"/>
                  <a:gd name="T4" fmla="*/ 3375 w 3375"/>
                  <a:gd name="T5" fmla="*/ 520 h 520"/>
                  <a:gd name="T6" fmla="*/ 0 w 3375"/>
                  <a:gd name="T7" fmla="*/ 520 h 520"/>
                  <a:gd name="T8" fmla="*/ 0 w 3375"/>
                  <a:gd name="T9" fmla="*/ 0 h 520"/>
                  <a:gd name="T10" fmla="*/ 0 w 3375"/>
                  <a:gd name="T11" fmla="*/ 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75" h="520">
                    <a:moveTo>
                      <a:pt x="0" y="0"/>
                    </a:moveTo>
                    <a:lnTo>
                      <a:pt x="3375" y="0"/>
                    </a:lnTo>
                    <a:lnTo>
                      <a:pt x="3375" y="520"/>
                    </a:lnTo>
                    <a:lnTo>
                      <a:pt x="0" y="52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563">
                <a:extLst>
                  <a:ext uri="{FF2B5EF4-FFF2-40B4-BE49-F238E27FC236}">
                    <a16:creationId xmlns:a16="http://schemas.microsoft.com/office/drawing/2014/main" id="{00E0A711-918A-4C7B-A846-1A5DE3C31A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1" y="561"/>
                <a:ext cx="20" cy="6"/>
              </a:xfrm>
              <a:custGeom>
                <a:avLst/>
                <a:gdLst>
                  <a:gd name="T0" fmla="*/ 0 w 1817"/>
                  <a:gd name="T1" fmla="*/ 0 h 519"/>
                  <a:gd name="T2" fmla="*/ 1817 w 1817"/>
                  <a:gd name="T3" fmla="*/ 0 h 519"/>
                  <a:gd name="T4" fmla="*/ 1817 w 1817"/>
                  <a:gd name="T5" fmla="*/ 519 h 519"/>
                  <a:gd name="T6" fmla="*/ 0 w 1817"/>
                  <a:gd name="T7" fmla="*/ 519 h 519"/>
                  <a:gd name="T8" fmla="*/ 0 w 1817"/>
                  <a:gd name="T9" fmla="*/ 0 h 519"/>
                  <a:gd name="T10" fmla="*/ 0 w 1817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7" h="519">
                    <a:moveTo>
                      <a:pt x="0" y="0"/>
                    </a:moveTo>
                    <a:lnTo>
                      <a:pt x="1817" y="0"/>
                    </a:lnTo>
                    <a:lnTo>
                      <a:pt x="1817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1564">
                <a:extLst>
                  <a:ext uri="{FF2B5EF4-FFF2-40B4-BE49-F238E27FC236}">
                    <a16:creationId xmlns:a16="http://schemas.microsoft.com/office/drawing/2014/main" id="{5F59BC05-0ED3-4699-B8DC-5707F773A6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" y="561"/>
                <a:ext cx="11" cy="6"/>
              </a:xfrm>
              <a:custGeom>
                <a:avLst/>
                <a:gdLst>
                  <a:gd name="T0" fmla="*/ 0 w 1038"/>
                  <a:gd name="T1" fmla="*/ 0 h 519"/>
                  <a:gd name="T2" fmla="*/ 1038 w 1038"/>
                  <a:gd name="T3" fmla="*/ 0 h 519"/>
                  <a:gd name="T4" fmla="*/ 1038 w 1038"/>
                  <a:gd name="T5" fmla="*/ 519 h 519"/>
                  <a:gd name="T6" fmla="*/ 0 w 1038"/>
                  <a:gd name="T7" fmla="*/ 519 h 519"/>
                  <a:gd name="T8" fmla="*/ 0 w 1038"/>
                  <a:gd name="T9" fmla="*/ 0 h 519"/>
                  <a:gd name="T10" fmla="*/ 0 w 1038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8" h="519">
                    <a:moveTo>
                      <a:pt x="0" y="0"/>
                    </a:moveTo>
                    <a:lnTo>
                      <a:pt x="1038" y="0"/>
                    </a:lnTo>
                    <a:lnTo>
                      <a:pt x="1038" y="519"/>
                    </a:lnTo>
                    <a:lnTo>
                      <a:pt x="0" y="5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1565">
                <a:extLst>
                  <a:ext uri="{FF2B5EF4-FFF2-40B4-BE49-F238E27FC236}">
                    <a16:creationId xmlns:a16="http://schemas.microsoft.com/office/drawing/2014/main" id="{7294E5DC-0DAB-4C6A-8892-E138EBC017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" y="522"/>
                <a:ext cx="84" cy="84"/>
              </a:xfrm>
              <a:custGeom>
                <a:avLst/>
                <a:gdLst>
                  <a:gd name="T0" fmla="*/ 3895 w 7790"/>
                  <a:gd name="T1" fmla="*/ 7791 h 7791"/>
                  <a:gd name="T2" fmla="*/ 7790 w 7790"/>
                  <a:gd name="T3" fmla="*/ 3896 h 7791"/>
                  <a:gd name="T4" fmla="*/ 3895 w 7790"/>
                  <a:gd name="T5" fmla="*/ 0 h 7791"/>
                  <a:gd name="T6" fmla="*/ 0 w 7790"/>
                  <a:gd name="T7" fmla="*/ 3896 h 7791"/>
                  <a:gd name="T8" fmla="*/ 3895 w 7790"/>
                  <a:gd name="T9" fmla="*/ 7791 h 7791"/>
                  <a:gd name="T10" fmla="*/ 3895 w 7790"/>
                  <a:gd name="T11" fmla="*/ 520 h 7791"/>
                  <a:gd name="T12" fmla="*/ 7271 w 7790"/>
                  <a:gd name="T13" fmla="*/ 3896 h 7791"/>
                  <a:gd name="T14" fmla="*/ 3895 w 7790"/>
                  <a:gd name="T15" fmla="*/ 7271 h 7791"/>
                  <a:gd name="T16" fmla="*/ 519 w 7790"/>
                  <a:gd name="T17" fmla="*/ 3896 h 7791"/>
                  <a:gd name="T18" fmla="*/ 3895 w 7790"/>
                  <a:gd name="T19" fmla="*/ 520 h 7791"/>
                  <a:gd name="T20" fmla="*/ 3895 w 7790"/>
                  <a:gd name="T21" fmla="*/ 520 h 7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90" h="7791">
                    <a:moveTo>
                      <a:pt x="3895" y="7791"/>
                    </a:moveTo>
                    <a:cubicBezTo>
                      <a:pt x="6046" y="7791"/>
                      <a:pt x="7790" y="6047"/>
                      <a:pt x="7790" y="3896"/>
                    </a:cubicBezTo>
                    <a:cubicBezTo>
                      <a:pt x="7790" y="1744"/>
                      <a:pt x="6046" y="0"/>
                      <a:pt x="3895" y="0"/>
                    </a:cubicBezTo>
                    <a:cubicBezTo>
                      <a:pt x="1744" y="0"/>
                      <a:pt x="0" y="1744"/>
                      <a:pt x="0" y="3896"/>
                    </a:cubicBezTo>
                    <a:cubicBezTo>
                      <a:pt x="2" y="6046"/>
                      <a:pt x="1745" y="7788"/>
                      <a:pt x="3895" y="7791"/>
                    </a:cubicBezTo>
                    <a:close/>
                    <a:moveTo>
                      <a:pt x="3895" y="520"/>
                    </a:moveTo>
                    <a:cubicBezTo>
                      <a:pt x="5759" y="520"/>
                      <a:pt x="7271" y="2031"/>
                      <a:pt x="7271" y="3896"/>
                    </a:cubicBezTo>
                    <a:cubicBezTo>
                      <a:pt x="7271" y="5760"/>
                      <a:pt x="5759" y="7271"/>
                      <a:pt x="3895" y="7271"/>
                    </a:cubicBezTo>
                    <a:cubicBezTo>
                      <a:pt x="2030" y="7271"/>
                      <a:pt x="519" y="5760"/>
                      <a:pt x="519" y="3896"/>
                    </a:cubicBezTo>
                    <a:cubicBezTo>
                      <a:pt x="521" y="2032"/>
                      <a:pt x="2031" y="522"/>
                      <a:pt x="3895" y="520"/>
                    </a:cubicBezTo>
                    <a:close/>
                    <a:moveTo>
                      <a:pt x="3895" y="520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1566">
                <a:extLst>
                  <a:ext uri="{FF2B5EF4-FFF2-40B4-BE49-F238E27FC236}">
                    <a16:creationId xmlns:a16="http://schemas.microsoft.com/office/drawing/2014/main" id="{8A2476C9-160F-4B2F-9B01-71A90D5F3B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3" y="543"/>
                <a:ext cx="44" cy="38"/>
              </a:xfrm>
              <a:custGeom>
                <a:avLst/>
                <a:gdLst>
                  <a:gd name="T0" fmla="*/ 465 w 4050"/>
                  <a:gd name="T1" fmla="*/ 2145 h 3560"/>
                  <a:gd name="T2" fmla="*/ 0 w 4050"/>
                  <a:gd name="T3" fmla="*/ 2377 h 3560"/>
                  <a:gd name="T4" fmla="*/ 519 w 4050"/>
                  <a:gd name="T5" fmla="*/ 3416 h 3560"/>
                  <a:gd name="T6" fmla="*/ 710 w 4050"/>
                  <a:gd name="T7" fmla="*/ 3556 h 3560"/>
                  <a:gd name="T8" fmla="*/ 750 w 4050"/>
                  <a:gd name="T9" fmla="*/ 3560 h 3560"/>
                  <a:gd name="T10" fmla="*/ 934 w 4050"/>
                  <a:gd name="T11" fmla="*/ 3484 h 3560"/>
                  <a:gd name="T12" fmla="*/ 4050 w 4050"/>
                  <a:gd name="T13" fmla="*/ 367 h 3560"/>
                  <a:gd name="T14" fmla="*/ 3683 w 4050"/>
                  <a:gd name="T15" fmla="*/ 0 h 3560"/>
                  <a:gd name="T16" fmla="*/ 822 w 4050"/>
                  <a:gd name="T17" fmla="*/ 2862 h 3560"/>
                  <a:gd name="T18" fmla="*/ 465 w 4050"/>
                  <a:gd name="T19" fmla="*/ 2145 h 3560"/>
                  <a:gd name="T20" fmla="*/ 465 w 4050"/>
                  <a:gd name="T21" fmla="*/ 2145 h 3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50" h="3560">
                    <a:moveTo>
                      <a:pt x="465" y="2145"/>
                    </a:moveTo>
                    <a:lnTo>
                      <a:pt x="0" y="2377"/>
                    </a:lnTo>
                    <a:lnTo>
                      <a:pt x="519" y="3416"/>
                    </a:lnTo>
                    <a:cubicBezTo>
                      <a:pt x="557" y="3491"/>
                      <a:pt x="628" y="3543"/>
                      <a:pt x="710" y="3556"/>
                    </a:cubicBezTo>
                    <a:cubicBezTo>
                      <a:pt x="724" y="3558"/>
                      <a:pt x="737" y="3559"/>
                      <a:pt x="750" y="3560"/>
                    </a:cubicBezTo>
                    <a:cubicBezTo>
                      <a:pt x="819" y="3560"/>
                      <a:pt x="885" y="3532"/>
                      <a:pt x="934" y="3484"/>
                    </a:cubicBezTo>
                    <a:lnTo>
                      <a:pt x="4050" y="367"/>
                    </a:lnTo>
                    <a:lnTo>
                      <a:pt x="3683" y="0"/>
                    </a:lnTo>
                    <a:lnTo>
                      <a:pt x="822" y="2862"/>
                    </a:lnTo>
                    <a:lnTo>
                      <a:pt x="465" y="2145"/>
                    </a:lnTo>
                    <a:close/>
                    <a:moveTo>
                      <a:pt x="465" y="2145"/>
                    </a:move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2B00C03D-E130-4F19-98F1-41F7CFB6F5D1}"/>
                </a:ext>
              </a:extLst>
            </p:cNvPr>
            <p:cNvSpPr/>
            <p:nvPr/>
          </p:nvSpPr>
          <p:spPr>
            <a:xfrm>
              <a:off x="7184534" y="2982273"/>
              <a:ext cx="1275958" cy="31334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uz-Cyrl-UZ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Вазирлик</a:t>
              </a:r>
              <a:endPara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3" name="object 12">
              <a:extLst>
                <a:ext uri="{FF2B5EF4-FFF2-40B4-BE49-F238E27FC236}">
                  <a16:creationId xmlns:a16="http://schemas.microsoft.com/office/drawing/2014/main" id="{0B2DF474-6EF4-4F76-9C33-23D761BAFF1A}"/>
                </a:ext>
              </a:extLst>
            </p:cNvPr>
            <p:cNvSpPr/>
            <p:nvPr/>
          </p:nvSpPr>
          <p:spPr>
            <a:xfrm>
              <a:off x="7415803" y="2222642"/>
              <a:ext cx="794650" cy="792000"/>
            </a:xfrm>
            <a:prstGeom prst="flowChartConnector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3A07D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9D4C991-3C03-480B-855F-B1E3761DC017}"/>
                </a:ext>
              </a:extLst>
            </p:cNvPr>
            <p:cNvCxnSpPr>
              <a:stCxn id="68" idx="6"/>
              <a:endCxn id="113" idx="2"/>
            </p:cNvCxnSpPr>
            <p:nvPr/>
          </p:nvCxnSpPr>
          <p:spPr>
            <a:xfrm>
              <a:off x="5151721" y="2618642"/>
              <a:ext cx="2264082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35E38E5D-E0FD-4223-8545-E298F8C2A5DD}"/>
                </a:ext>
              </a:extLst>
            </p:cNvPr>
            <p:cNvSpPr/>
            <p:nvPr/>
          </p:nvSpPr>
          <p:spPr>
            <a:xfrm>
              <a:off x="5261223" y="2341692"/>
              <a:ext cx="1851116" cy="27648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Ташкилотчи</a:t>
              </a:r>
              <a:endPara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5E834C44-2B27-40AC-B153-EE72AEA79AB0}"/>
                </a:ext>
              </a:extLst>
            </p:cNvPr>
            <p:cNvSpPr/>
            <p:nvPr/>
          </p:nvSpPr>
          <p:spPr>
            <a:xfrm>
              <a:off x="447202" y="3461590"/>
              <a:ext cx="1824413" cy="2251008"/>
            </a:xfrm>
            <a:prstGeom prst="roundRect">
              <a:avLst>
                <a:gd name="adj" fmla="val 842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3A07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6" name="Connector: Elbow 125">
              <a:extLst>
                <a:ext uri="{FF2B5EF4-FFF2-40B4-BE49-F238E27FC236}">
                  <a16:creationId xmlns:a16="http://schemas.microsoft.com/office/drawing/2014/main" id="{434BB4C1-11FF-456D-BA46-2C693DA9893D}"/>
                </a:ext>
              </a:extLst>
            </p:cNvPr>
            <p:cNvCxnSpPr>
              <a:cxnSpLocks/>
              <a:stCxn id="68" idx="4"/>
              <a:endCxn id="270" idx="0"/>
            </p:cNvCxnSpPr>
            <p:nvPr/>
          </p:nvCxnSpPr>
          <p:spPr>
            <a:xfrm rot="16200000" flipH="1">
              <a:off x="6203124" y="1565914"/>
              <a:ext cx="446948" cy="3344404"/>
            </a:xfrm>
            <a:prstGeom prst="bentConnector3">
              <a:avLst/>
            </a:prstGeom>
            <a:ln>
              <a:solidFill>
                <a:srgbClr val="3A07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or: Elbow 126">
              <a:extLst>
                <a:ext uri="{FF2B5EF4-FFF2-40B4-BE49-F238E27FC236}">
                  <a16:creationId xmlns:a16="http://schemas.microsoft.com/office/drawing/2014/main" id="{107DBAB0-CB45-404F-93D5-13FC5ABB9D6B}"/>
                </a:ext>
              </a:extLst>
            </p:cNvPr>
            <p:cNvCxnSpPr>
              <a:cxnSpLocks/>
              <a:stCxn id="68" idx="4"/>
              <a:endCxn id="124" idx="0"/>
            </p:cNvCxnSpPr>
            <p:nvPr/>
          </p:nvCxnSpPr>
          <p:spPr>
            <a:xfrm rot="5400000">
              <a:off x="2833429" y="1540623"/>
              <a:ext cx="446948" cy="3394987"/>
            </a:xfrm>
            <a:prstGeom prst="bentConnector3">
              <a:avLst/>
            </a:prstGeom>
            <a:ln>
              <a:solidFill>
                <a:srgbClr val="3A07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EB8EA27B-17CA-4DC4-A9A5-9D2447F64A47}"/>
                </a:ext>
              </a:extLst>
            </p:cNvPr>
            <p:cNvSpPr/>
            <p:nvPr/>
          </p:nvSpPr>
          <p:spPr>
            <a:xfrm>
              <a:off x="379696" y="4246176"/>
              <a:ext cx="1051170" cy="39373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Компания</a:t>
              </a:r>
              <a:r>
                <a:rPr lang="uz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2</a:t>
              </a:r>
            </a:p>
          </p:txBody>
        </p:sp>
        <p:sp>
          <p:nvSpPr>
            <p:cNvPr id="129" name="object 12">
              <a:extLst>
                <a:ext uri="{FF2B5EF4-FFF2-40B4-BE49-F238E27FC236}">
                  <a16:creationId xmlns:a16="http://schemas.microsoft.com/office/drawing/2014/main" id="{A8DB90EA-EE06-480F-9F9A-3DE4DBD84DA7}"/>
                </a:ext>
              </a:extLst>
            </p:cNvPr>
            <p:cNvSpPr/>
            <p:nvPr/>
          </p:nvSpPr>
          <p:spPr>
            <a:xfrm>
              <a:off x="595867" y="3624570"/>
              <a:ext cx="632590" cy="63048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3A07D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30" name="Group 945">
              <a:extLst>
                <a:ext uri="{FF2B5EF4-FFF2-40B4-BE49-F238E27FC236}">
                  <a16:creationId xmlns:a16="http://schemas.microsoft.com/office/drawing/2014/main" id="{4993F2C7-D228-44D5-BB0A-4CA7FE0297B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1862" y="3767536"/>
              <a:ext cx="325140" cy="356254"/>
              <a:chOff x="3229" y="2406"/>
              <a:chExt cx="209" cy="229"/>
            </a:xfrm>
            <a:solidFill>
              <a:schemeClr val="bg2">
                <a:lumMod val="25000"/>
              </a:schemeClr>
            </a:solidFill>
          </p:grpSpPr>
          <p:sp>
            <p:nvSpPr>
              <p:cNvPr id="131" name="Freeform 946">
                <a:extLst>
                  <a:ext uri="{FF2B5EF4-FFF2-40B4-BE49-F238E27FC236}">
                    <a16:creationId xmlns:a16="http://schemas.microsoft.com/office/drawing/2014/main" id="{C4BCBCB9-F7D9-4666-ABE5-D369BFCDAC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443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947">
                <a:extLst>
                  <a:ext uri="{FF2B5EF4-FFF2-40B4-BE49-F238E27FC236}">
                    <a16:creationId xmlns:a16="http://schemas.microsoft.com/office/drawing/2014/main" id="{ED77DF90-0115-43A5-92AB-80B90ED2E0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443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" name="Freeform 948">
                <a:extLst>
                  <a:ext uri="{FF2B5EF4-FFF2-40B4-BE49-F238E27FC236}">
                    <a16:creationId xmlns:a16="http://schemas.microsoft.com/office/drawing/2014/main" id="{59E93218-4CF0-4D95-BC2C-78DC09B732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489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" name="Freeform 949">
                <a:extLst>
                  <a:ext uri="{FF2B5EF4-FFF2-40B4-BE49-F238E27FC236}">
                    <a16:creationId xmlns:a16="http://schemas.microsoft.com/office/drawing/2014/main" id="{1A9C6BA1-794C-4EDE-ABF0-7A4AE72F71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489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" name="Freeform 950">
                <a:extLst>
                  <a:ext uri="{FF2B5EF4-FFF2-40B4-BE49-F238E27FC236}">
                    <a16:creationId xmlns:a16="http://schemas.microsoft.com/office/drawing/2014/main" id="{20AFC2F8-ADA7-4966-A6C6-A0297FB2F7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534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" name="Freeform 951">
                <a:extLst>
                  <a:ext uri="{FF2B5EF4-FFF2-40B4-BE49-F238E27FC236}">
                    <a16:creationId xmlns:a16="http://schemas.microsoft.com/office/drawing/2014/main" id="{A4EF3CD0-27F0-45D9-B82A-24898C176A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534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" name="Freeform 952">
                <a:extLst>
                  <a:ext uri="{FF2B5EF4-FFF2-40B4-BE49-F238E27FC236}">
                    <a16:creationId xmlns:a16="http://schemas.microsoft.com/office/drawing/2014/main" id="{AD397E52-BA07-4D74-B0DC-8EB4A36FF5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580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" name="Freeform 953">
                <a:extLst>
                  <a:ext uri="{FF2B5EF4-FFF2-40B4-BE49-F238E27FC236}">
                    <a16:creationId xmlns:a16="http://schemas.microsoft.com/office/drawing/2014/main" id="{382035C6-EA58-4DC7-8F68-34DD5ACF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580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" name="Freeform 954">
                <a:extLst>
                  <a:ext uri="{FF2B5EF4-FFF2-40B4-BE49-F238E27FC236}">
                    <a16:creationId xmlns:a16="http://schemas.microsoft.com/office/drawing/2014/main" id="{A2738E7F-8279-46FA-9D65-90906115F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95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" name="Freeform 955">
                <a:extLst>
                  <a:ext uri="{FF2B5EF4-FFF2-40B4-BE49-F238E27FC236}">
                    <a16:creationId xmlns:a16="http://schemas.microsoft.com/office/drawing/2014/main" id="{62EAE09E-DC09-4914-A3D9-402DE3EE2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485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" name="Freeform 956">
                <a:extLst>
                  <a:ext uri="{FF2B5EF4-FFF2-40B4-BE49-F238E27FC236}">
                    <a16:creationId xmlns:a16="http://schemas.microsoft.com/office/drawing/2014/main" id="{DCA3537A-C4DE-4582-AB82-5DE049503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07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" name="Freeform 957">
                <a:extLst>
                  <a:ext uri="{FF2B5EF4-FFF2-40B4-BE49-F238E27FC236}">
                    <a16:creationId xmlns:a16="http://schemas.microsoft.com/office/drawing/2014/main" id="{AB200A39-3010-4714-9FAA-79CB7CD8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29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" name="Freeform 958">
                <a:extLst>
                  <a:ext uri="{FF2B5EF4-FFF2-40B4-BE49-F238E27FC236}">
                    <a16:creationId xmlns:a16="http://schemas.microsoft.com/office/drawing/2014/main" id="{B8AB2525-1DC2-4C44-90EB-9DEB5ABB7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51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" name="Freeform 959">
                <a:extLst>
                  <a:ext uri="{FF2B5EF4-FFF2-40B4-BE49-F238E27FC236}">
                    <a16:creationId xmlns:a16="http://schemas.microsoft.com/office/drawing/2014/main" id="{DFBECD6C-745F-4D39-87FD-6A07215BA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73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" name="Freeform 960">
                <a:extLst>
                  <a:ext uri="{FF2B5EF4-FFF2-40B4-BE49-F238E27FC236}">
                    <a16:creationId xmlns:a16="http://schemas.microsoft.com/office/drawing/2014/main" id="{251E5659-718E-4DAE-B0AC-1DC9E97054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9" y="2406"/>
                <a:ext cx="209" cy="229"/>
              </a:xfrm>
              <a:custGeom>
                <a:avLst/>
                <a:gdLst>
                  <a:gd name="T0" fmla="*/ 5708 w 5838"/>
                  <a:gd name="T1" fmla="*/ 6145 h 6406"/>
                  <a:gd name="T2" fmla="*/ 5350 w 5838"/>
                  <a:gd name="T3" fmla="*/ 6145 h 6406"/>
                  <a:gd name="T4" fmla="*/ 5350 w 5838"/>
                  <a:gd name="T5" fmla="*/ 1718 h 6406"/>
                  <a:gd name="T6" fmla="*/ 5219 w 5838"/>
                  <a:gd name="T7" fmla="*/ 1587 h 6406"/>
                  <a:gd name="T8" fmla="*/ 3051 w 5838"/>
                  <a:gd name="T9" fmla="*/ 1587 h 6406"/>
                  <a:gd name="T10" fmla="*/ 3051 w 5838"/>
                  <a:gd name="T11" fmla="*/ 698 h 6406"/>
                  <a:gd name="T12" fmla="*/ 2950 w 5838"/>
                  <a:gd name="T13" fmla="*/ 571 h 6406"/>
                  <a:gd name="T14" fmla="*/ 573 w 5838"/>
                  <a:gd name="T15" fmla="*/ 9 h 6406"/>
                  <a:gd name="T16" fmla="*/ 462 w 5838"/>
                  <a:gd name="T17" fmla="*/ 34 h 6406"/>
                  <a:gd name="T18" fmla="*/ 412 w 5838"/>
                  <a:gd name="T19" fmla="*/ 137 h 6406"/>
                  <a:gd name="T20" fmla="*/ 412 w 5838"/>
                  <a:gd name="T21" fmla="*/ 6145 h 6406"/>
                  <a:gd name="T22" fmla="*/ 130 w 5838"/>
                  <a:gd name="T23" fmla="*/ 6145 h 6406"/>
                  <a:gd name="T24" fmla="*/ 0 w 5838"/>
                  <a:gd name="T25" fmla="*/ 6275 h 6406"/>
                  <a:gd name="T26" fmla="*/ 130 w 5838"/>
                  <a:gd name="T27" fmla="*/ 6406 h 6406"/>
                  <a:gd name="T28" fmla="*/ 5708 w 5838"/>
                  <a:gd name="T29" fmla="*/ 6406 h 6406"/>
                  <a:gd name="T30" fmla="*/ 5838 w 5838"/>
                  <a:gd name="T31" fmla="*/ 6275 h 6406"/>
                  <a:gd name="T32" fmla="*/ 5708 w 5838"/>
                  <a:gd name="T33" fmla="*/ 6145 h 6406"/>
                  <a:gd name="T34" fmla="*/ 2789 w 5838"/>
                  <a:gd name="T35" fmla="*/ 1718 h 6406"/>
                  <a:gd name="T36" fmla="*/ 2789 w 5838"/>
                  <a:gd name="T37" fmla="*/ 6145 h 6406"/>
                  <a:gd name="T38" fmla="*/ 674 w 5838"/>
                  <a:gd name="T39" fmla="*/ 6145 h 6406"/>
                  <a:gd name="T40" fmla="*/ 674 w 5838"/>
                  <a:gd name="T41" fmla="*/ 302 h 6406"/>
                  <a:gd name="T42" fmla="*/ 2789 w 5838"/>
                  <a:gd name="T43" fmla="*/ 802 h 6406"/>
                  <a:gd name="T44" fmla="*/ 2789 w 5838"/>
                  <a:gd name="T45" fmla="*/ 1718 h 6406"/>
                  <a:gd name="T46" fmla="*/ 5089 w 5838"/>
                  <a:gd name="T47" fmla="*/ 6145 h 6406"/>
                  <a:gd name="T48" fmla="*/ 3051 w 5838"/>
                  <a:gd name="T49" fmla="*/ 6145 h 6406"/>
                  <a:gd name="T50" fmla="*/ 3051 w 5838"/>
                  <a:gd name="T51" fmla="*/ 5548 h 6406"/>
                  <a:gd name="T52" fmla="*/ 4274 w 5838"/>
                  <a:gd name="T53" fmla="*/ 5548 h 6406"/>
                  <a:gd name="T54" fmla="*/ 4405 w 5838"/>
                  <a:gd name="T55" fmla="*/ 5418 h 6406"/>
                  <a:gd name="T56" fmla="*/ 4274 w 5838"/>
                  <a:gd name="T57" fmla="*/ 5287 h 6406"/>
                  <a:gd name="T58" fmla="*/ 3051 w 5838"/>
                  <a:gd name="T59" fmla="*/ 5287 h 6406"/>
                  <a:gd name="T60" fmla="*/ 3051 w 5838"/>
                  <a:gd name="T61" fmla="*/ 4932 h 6406"/>
                  <a:gd name="T62" fmla="*/ 4274 w 5838"/>
                  <a:gd name="T63" fmla="*/ 4932 h 6406"/>
                  <a:gd name="T64" fmla="*/ 4405 w 5838"/>
                  <a:gd name="T65" fmla="*/ 4802 h 6406"/>
                  <a:gd name="T66" fmla="*/ 4274 w 5838"/>
                  <a:gd name="T67" fmla="*/ 4671 h 6406"/>
                  <a:gd name="T68" fmla="*/ 3051 w 5838"/>
                  <a:gd name="T69" fmla="*/ 4671 h 6406"/>
                  <a:gd name="T70" fmla="*/ 3051 w 5838"/>
                  <a:gd name="T71" fmla="*/ 4316 h 6406"/>
                  <a:gd name="T72" fmla="*/ 4274 w 5838"/>
                  <a:gd name="T73" fmla="*/ 4316 h 6406"/>
                  <a:gd name="T74" fmla="*/ 4405 w 5838"/>
                  <a:gd name="T75" fmla="*/ 4186 h 6406"/>
                  <a:gd name="T76" fmla="*/ 4274 w 5838"/>
                  <a:gd name="T77" fmla="*/ 4055 h 6406"/>
                  <a:gd name="T78" fmla="*/ 3051 w 5838"/>
                  <a:gd name="T79" fmla="*/ 4055 h 6406"/>
                  <a:gd name="T80" fmla="*/ 3051 w 5838"/>
                  <a:gd name="T81" fmla="*/ 3700 h 6406"/>
                  <a:gd name="T82" fmla="*/ 4274 w 5838"/>
                  <a:gd name="T83" fmla="*/ 3700 h 6406"/>
                  <a:gd name="T84" fmla="*/ 4405 w 5838"/>
                  <a:gd name="T85" fmla="*/ 3570 h 6406"/>
                  <a:gd name="T86" fmla="*/ 4274 w 5838"/>
                  <a:gd name="T87" fmla="*/ 3439 h 6406"/>
                  <a:gd name="T88" fmla="*/ 3051 w 5838"/>
                  <a:gd name="T89" fmla="*/ 3439 h 6406"/>
                  <a:gd name="T90" fmla="*/ 3051 w 5838"/>
                  <a:gd name="T91" fmla="*/ 3084 h 6406"/>
                  <a:gd name="T92" fmla="*/ 4274 w 5838"/>
                  <a:gd name="T93" fmla="*/ 3084 h 6406"/>
                  <a:gd name="T94" fmla="*/ 4405 w 5838"/>
                  <a:gd name="T95" fmla="*/ 2954 h 6406"/>
                  <a:gd name="T96" fmla="*/ 4274 w 5838"/>
                  <a:gd name="T97" fmla="*/ 2823 h 6406"/>
                  <a:gd name="T98" fmla="*/ 3051 w 5838"/>
                  <a:gd name="T99" fmla="*/ 2823 h 6406"/>
                  <a:gd name="T100" fmla="*/ 3051 w 5838"/>
                  <a:gd name="T101" fmla="*/ 2468 h 6406"/>
                  <a:gd name="T102" fmla="*/ 4274 w 5838"/>
                  <a:gd name="T103" fmla="*/ 2468 h 6406"/>
                  <a:gd name="T104" fmla="*/ 4405 w 5838"/>
                  <a:gd name="T105" fmla="*/ 2338 h 6406"/>
                  <a:gd name="T106" fmla="*/ 4274 w 5838"/>
                  <a:gd name="T107" fmla="*/ 2207 h 6406"/>
                  <a:gd name="T108" fmla="*/ 3051 w 5838"/>
                  <a:gd name="T109" fmla="*/ 2207 h 6406"/>
                  <a:gd name="T110" fmla="*/ 3051 w 5838"/>
                  <a:gd name="T111" fmla="*/ 1849 h 6406"/>
                  <a:gd name="T112" fmla="*/ 5089 w 5838"/>
                  <a:gd name="T113" fmla="*/ 1849 h 6406"/>
                  <a:gd name="T114" fmla="*/ 5089 w 5838"/>
                  <a:gd name="T115" fmla="*/ 6145 h 6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38" h="6406">
                    <a:moveTo>
                      <a:pt x="5708" y="6145"/>
                    </a:moveTo>
                    <a:lnTo>
                      <a:pt x="5350" y="6145"/>
                    </a:lnTo>
                    <a:lnTo>
                      <a:pt x="5350" y="1718"/>
                    </a:lnTo>
                    <a:cubicBezTo>
                      <a:pt x="5350" y="1646"/>
                      <a:pt x="5291" y="1587"/>
                      <a:pt x="5219" y="1587"/>
                    </a:cubicBezTo>
                    <a:lnTo>
                      <a:pt x="3051" y="1587"/>
                    </a:lnTo>
                    <a:lnTo>
                      <a:pt x="3051" y="698"/>
                    </a:lnTo>
                    <a:cubicBezTo>
                      <a:pt x="3051" y="638"/>
                      <a:pt x="3009" y="585"/>
                      <a:pt x="2950" y="571"/>
                    </a:cubicBezTo>
                    <a:lnTo>
                      <a:pt x="573" y="9"/>
                    </a:lnTo>
                    <a:cubicBezTo>
                      <a:pt x="534" y="0"/>
                      <a:pt x="493" y="9"/>
                      <a:pt x="462" y="34"/>
                    </a:cubicBezTo>
                    <a:cubicBezTo>
                      <a:pt x="431" y="59"/>
                      <a:pt x="412" y="97"/>
                      <a:pt x="412" y="137"/>
                    </a:cubicBezTo>
                    <a:lnTo>
                      <a:pt x="412" y="6145"/>
                    </a:lnTo>
                    <a:lnTo>
                      <a:pt x="130" y="6145"/>
                    </a:lnTo>
                    <a:cubicBezTo>
                      <a:pt x="58" y="6145"/>
                      <a:pt x="0" y="6203"/>
                      <a:pt x="0" y="6275"/>
                    </a:cubicBezTo>
                    <a:cubicBezTo>
                      <a:pt x="0" y="6348"/>
                      <a:pt x="58" y="6406"/>
                      <a:pt x="130" y="6406"/>
                    </a:cubicBezTo>
                    <a:lnTo>
                      <a:pt x="5708" y="6406"/>
                    </a:lnTo>
                    <a:cubicBezTo>
                      <a:pt x="5780" y="6406"/>
                      <a:pt x="5838" y="6348"/>
                      <a:pt x="5838" y="6275"/>
                    </a:cubicBezTo>
                    <a:cubicBezTo>
                      <a:pt x="5838" y="6203"/>
                      <a:pt x="5780" y="6145"/>
                      <a:pt x="5708" y="6145"/>
                    </a:cubicBezTo>
                    <a:close/>
                    <a:moveTo>
                      <a:pt x="2789" y="1718"/>
                    </a:moveTo>
                    <a:lnTo>
                      <a:pt x="2789" y="6145"/>
                    </a:lnTo>
                    <a:lnTo>
                      <a:pt x="674" y="6145"/>
                    </a:lnTo>
                    <a:lnTo>
                      <a:pt x="674" y="302"/>
                    </a:lnTo>
                    <a:lnTo>
                      <a:pt x="2789" y="802"/>
                    </a:lnTo>
                    <a:lnTo>
                      <a:pt x="2789" y="1718"/>
                    </a:lnTo>
                    <a:close/>
                    <a:moveTo>
                      <a:pt x="5089" y="6145"/>
                    </a:moveTo>
                    <a:lnTo>
                      <a:pt x="3051" y="6145"/>
                    </a:lnTo>
                    <a:lnTo>
                      <a:pt x="3051" y="5548"/>
                    </a:lnTo>
                    <a:lnTo>
                      <a:pt x="4274" y="5548"/>
                    </a:lnTo>
                    <a:cubicBezTo>
                      <a:pt x="4346" y="5548"/>
                      <a:pt x="4405" y="5490"/>
                      <a:pt x="4405" y="5418"/>
                    </a:cubicBezTo>
                    <a:cubicBezTo>
                      <a:pt x="4405" y="5346"/>
                      <a:pt x="4346" y="5287"/>
                      <a:pt x="4274" y="5287"/>
                    </a:cubicBezTo>
                    <a:lnTo>
                      <a:pt x="3051" y="5287"/>
                    </a:lnTo>
                    <a:lnTo>
                      <a:pt x="3051" y="4932"/>
                    </a:lnTo>
                    <a:lnTo>
                      <a:pt x="4274" y="4932"/>
                    </a:lnTo>
                    <a:cubicBezTo>
                      <a:pt x="4346" y="4932"/>
                      <a:pt x="4405" y="4874"/>
                      <a:pt x="4405" y="4802"/>
                    </a:cubicBezTo>
                    <a:cubicBezTo>
                      <a:pt x="4405" y="4730"/>
                      <a:pt x="4346" y="4671"/>
                      <a:pt x="4274" y="4671"/>
                    </a:cubicBezTo>
                    <a:lnTo>
                      <a:pt x="3051" y="4671"/>
                    </a:lnTo>
                    <a:lnTo>
                      <a:pt x="3051" y="4316"/>
                    </a:lnTo>
                    <a:lnTo>
                      <a:pt x="4274" y="4316"/>
                    </a:lnTo>
                    <a:cubicBezTo>
                      <a:pt x="4346" y="4316"/>
                      <a:pt x="4405" y="4258"/>
                      <a:pt x="4405" y="4186"/>
                    </a:cubicBezTo>
                    <a:cubicBezTo>
                      <a:pt x="4405" y="4114"/>
                      <a:pt x="4346" y="4055"/>
                      <a:pt x="4274" y="4055"/>
                    </a:cubicBezTo>
                    <a:lnTo>
                      <a:pt x="3051" y="4055"/>
                    </a:lnTo>
                    <a:lnTo>
                      <a:pt x="3051" y="3700"/>
                    </a:lnTo>
                    <a:lnTo>
                      <a:pt x="4274" y="3700"/>
                    </a:lnTo>
                    <a:cubicBezTo>
                      <a:pt x="4346" y="3700"/>
                      <a:pt x="4405" y="3642"/>
                      <a:pt x="4405" y="3570"/>
                    </a:cubicBezTo>
                    <a:cubicBezTo>
                      <a:pt x="4405" y="3498"/>
                      <a:pt x="4346" y="3439"/>
                      <a:pt x="4274" y="3439"/>
                    </a:cubicBezTo>
                    <a:lnTo>
                      <a:pt x="3051" y="3439"/>
                    </a:lnTo>
                    <a:lnTo>
                      <a:pt x="3051" y="3084"/>
                    </a:lnTo>
                    <a:lnTo>
                      <a:pt x="4274" y="3084"/>
                    </a:lnTo>
                    <a:cubicBezTo>
                      <a:pt x="4346" y="3084"/>
                      <a:pt x="4405" y="3026"/>
                      <a:pt x="4405" y="2954"/>
                    </a:cubicBezTo>
                    <a:cubicBezTo>
                      <a:pt x="4405" y="2882"/>
                      <a:pt x="4346" y="2823"/>
                      <a:pt x="4274" y="2823"/>
                    </a:cubicBezTo>
                    <a:lnTo>
                      <a:pt x="3051" y="2823"/>
                    </a:lnTo>
                    <a:lnTo>
                      <a:pt x="3051" y="2468"/>
                    </a:lnTo>
                    <a:lnTo>
                      <a:pt x="4274" y="2468"/>
                    </a:lnTo>
                    <a:cubicBezTo>
                      <a:pt x="4346" y="2468"/>
                      <a:pt x="4405" y="2410"/>
                      <a:pt x="4405" y="2338"/>
                    </a:cubicBezTo>
                    <a:cubicBezTo>
                      <a:pt x="4405" y="2266"/>
                      <a:pt x="4346" y="2207"/>
                      <a:pt x="4274" y="2207"/>
                    </a:cubicBezTo>
                    <a:lnTo>
                      <a:pt x="3051" y="2207"/>
                    </a:lnTo>
                    <a:lnTo>
                      <a:pt x="3051" y="1849"/>
                    </a:lnTo>
                    <a:lnTo>
                      <a:pt x="5089" y="1849"/>
                    </a:lnTo>
                    <a:lnTo>
                      <a:pt x="5089" y="614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6BBC33C9-5F6A-4875-985B-9301434E12CF}"/>
                </a:ext>
              </a:extLst>
            </p:cNvPr>
            <p:cNvSpPr/>
            <p:nvPr/>
          </p:nvSpPr>
          <p:spPr>
            <a:xfrm>
              <a:off x="925322" y="3834420"/>
              <a:ext cx="1738264" cy="39373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Архитектор</a:t>
              </a:r>
              <a:endPara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47" name="object 12">
              <a:extLst>
                <a:ext uri="{FF2B5EF4-FFF2-40B4-BE49-F238E27FC236}">
                  <a16:creationId xmlns:a16="http://schemas.microsoft.com/office/drawing/2014/main" id="{C78EA8B0-1439-4E4F-9128-4B015BC059B9}"/>
                </a:ext>
              </a:extLst>
            </p:cNvPr>
            <p:cNvSpPr/>
            <p:nvPr/>
          </p:nvSpPr>
          <p:spPr>
            <a:xfrm>
              <a:off x="1485040" y="4094894"/>
              <a:ext cx="632590" cy="63048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B1C7F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DE64A12F-ECA9-49DC-BFAC-DF9D3051795A}"/>
                </a:ext>
              </a:extLst>
            </p:cNvPr>
            <p:cNvSpPr/>
            <p:nvPr/>
          </p:nvSpPr>
          <p:spPr>
            <a:xfrm>
              <a:off x="6114959" y="3805680"/>
              <a:ext cx="987320" cy="39301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 err="1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Умумий</a:t>
              </a:r>
              <a:r>
                <a:rPr lang="ru-RU" sz="1200" dirty="0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 фамилия </a:t>
              </a:r>
              <a:r>
                <a:rPr lang="ru-RU" sz="1200" dirty="0" err="1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dirty="0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отасининг</a:t>
              </a:r>
              <a:r>
                <a:rPr lang="ru-RU" sz="1200" dirty="0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исми</a:t>
              </a:r>
              <a:endParaRPr lang="uz" sz="1200" dirty="0">
                <a:solidFill>
                  <a:srgbClr val="FF0000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18" name="Rectangle: Rounded Corners 217">
              <a:extLst>
                <a:ext uri="{FF2B5EF4-FFF2-40B4-BE49-F238E27FC236}">
                  <a16:creationId xmlns:a16="http://schemas.microsoft.com/office/drawing/2014/main" id="{608C1E86-3828-4421-844C-B023AE490FFA}"/>
                </a:ext>
              </a:extLst>
            </p:cNvPr>
            <p:cNvSpPr/>
            <p:nvPr/>
          </p:nvSpPr>
          <p:spPr>
            <a:xfrm>
              <a:off x="431997" y="5916636"/>
              <a:ext cx="8585003" cy="517763"/>
            </a:xfrm>
            <a:prstGeom prst="roundRect">
              <a:avLst>
                <a:gd name="adj" fmla="val 26052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rgbClr val="1BD7D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44371" rIns="0" bIns="44371" rtlCol="0" anchor="ctr">
              <a:noAutofit/>
            </a:bodyPr>
            <a:lstStyle/>
            <a:p>
              <a:r>
                <a:rPr lang="uz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Afsona</a:t>
              </a:r>
            </a:p>
          </p:txBody>
        </p: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A690BBD-8E26-45F2-AE06-669561C07D47}"/>
                </a:ext>
              </a:extLst>
            </p:cNvPr>
            <p:cNvCxnSpPr>
              <a:cxnSpLocks/>
            </p:cNvCxnSpPr>
            <p:nvPr/>
          </p:nvCxnSpPr>
          <p:spPr>
            <a:xfrm>
              <a:off x="1641686" y="6193626"/>
              <a:ext cx="3592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39273677-A031-4765-9071-5F368AC13DA4}"/>
                </a:ext>
              </a:extLst>
            </p:cNvPr>
            <p:cNvSpPr txBox="1"/>
            <p:nvPr/>
          </p:nvSpPr>
          <p:spPr>
            <a:xfrm>
              <a:off x="2000925" y="6050150"/>
              <a:ext cx="3215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z-Cyrl-UZ" sz="1200" dirty="0">
                  <a:solidFill>
                    <a:schemeClr val="tx2"/>
                  </a:solidFill>
                </a:rPr>
                <a:t>Потенциал манфаатлар тўқнашуви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91426A0C-EDF3-45BB-A77E-AF1A5CA511EA}"/>
                </a:ext>
              </a:extLst>
            </p:cNvPr>
            <p:cNvSpPr txBox="1"/>
            <p:nvPr/>
          </p:nvSpPr>
          <p:spPr>
            <a:xfrm>
              <a:off x="5460354" y="6050150"/>
              <a:ext cx="3215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z-Cyrl-UZ" sz="1200" dirty="0">
                  <a:solidFill>
                    <a:schemeClr val="tx2"/>
                  </a:solidFill>
                </a:rPr>
                <a:t>Ғолиб Компания</a:t>
              </a:r>
              <a:endParaRPr lang="uz" sz="1200" dirty="0">
                <a:solidFill>
                  <a:schemeClr val="tx2"/>
                </a:solidFill>
              </a:endParaRPr>
            </a:p>
          </p:txBody>
        </p:sp>
        <p:grpSp>
          <p:nvGrpSpPr>
            <p:cNvPr id="223" name="Group 878">
              <a:extLst>
                <a:ext uri="{FF2B5EF4-FFF2-40B4-BE49-F238E27FC236}">
                  <a16:creationId xmlns:a16="http://schemas.microsoft.com/office/drawing/2014/main" id="{7B2D8F96-46AF-442B-A197-23DDFBD74C9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56007" y="2306695"/>
              <a:ext cx="514241" cy="518752"/>
              <a:chOff x="471" y="2406"/>
              <a:chExt cx="228" cy="230"/>
            </a:xfrm>
            <a:solidFill>
              <a:schemeClr val="bg2">
                <a:lumMod val="25000"/>
              </a:schemeClr>
            </a:solidFill>
          </p:grpSpPr>
          <p:sp>
            <p:nvSpPr>
              <p:cNvPr id="224" name="Freeform 879">
                <a:extLst>
                  <a:ext uri="{FF2B5EF4-FFF2-40B4-BE49-F238E27FC236}">
                    <a16:creationId xmlns:a16="http://schemas.microsoft.com/office/drawing/2014/main" id="{9B6CFA7A-0623-4FE8-B63D-D10E9E9443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1" y="2406"/>
                <a:ext cx="228" cy="230"/>
              </a:xfrm>
              <a:custGeom>
                <a:avLst/>
                <a:gdLst>
                  <a:gd name="T0" fmla="*/ 8120 w 8450"/>
                  <a:gd name="T1" fmla="*/ 2049 h 8541"/>
                  <a:gd name="T2" fmla="*/ 7123 w 8450"/>
                  <a:gd name="T3" fmla="*/ 2573 h 8541"/>
                  <a:gd name="T4" fmla="*/ 6958 w 8450"/>
                  <a:gd name="T5" fmla="*/ 3237 h 8541"/>
                  <a:gd name="T6" fmla="*/ 6125 w 8450"/>
                  <a:gd name="T7" fmla="*/ 1565 h 8541"/>
                  <a:gd name="T8" fmla="*/ 2173 w 8450"/>
                  <a:gd name="T9" fmla="*/ 18 h 8541"/>
                  <a:gd name="T10" fmla="*/ 1952 w 8450"/>
                  <a:gd name="T11" fmla="*/ 173 h 8541"/>
                  <a:gd name="T12" fmla="*/ 1952 w 8450"/>
                  <a:gd name="T13" fmla="*/ 1003 h 8541"/>
                  <a:gd name="T14" fmla="*/ 1378 w 8450"/>
                  <a:gd name="T15" fmla="*/ 4183 h 8541"/>
                  <a:gd name="T16" fmla="*/ 0 w 8450"/>
                  <a:gd name="T17" fmla="*/ 8376 h 8541"/>
                  <a:gd name="T18" fmla="*/ 8285 w 8450"/>
                  <a:gd name="T19" fmla="*/ 8541 h 8541"/>
                  <a:gd name="T20" fmla="*/ 8450 w 8450"/>
                  <a:gd name="T21" fmla="*/ 2049 h 8541"/>
                  <a:gd name="T22" fmla="*/ 7288 w 8450"/>
                  <a:gd name="T23" fmla="*/ 2903 h 8541"/>
                  <a:gd name="T24" fmla="*/ 8120 w 8450"/>
                  <a:gd name="T25" fmla="*/ 3237 h 8541"/>
                  <a:gd name="T26" fmla="*/ 7288 w 8450"/>
                  <a:gd name="T27" fmla="*/ 2903 h 8541"/>
                  <a:gd name="T28" fmla="*/ 2676 w 8450"/>
                  <a:gd name="T29" fmla="*/ 1425 h 8541"/>
                  <a:gd name="T30" fmla="*/ 2282 w 8450"/>
                  <a:gd name="T31" fmla="*/ 3379 h 8541"/>
                  <a:gd name="T32" fmla="*/ 733 w 8450"/>
                  <a:gd name="T33" fmla="*/ 5931 h 8541"/>
                  <a:gd name="T34" fmla="*/ 2676 w 8450"/>
                  <a:gd name="T35" fmla="*/ 3524 h 8541"/>
                  <a:gd name="T36" fmla="*/ 1708 w 8450"/>
                  <a:gd name="T37" fmla="*/ 4870 h 8541"/>
                  <a:gd name="T38" fmla="*/ 1708 w 8450"/>
                  <a:gd name="T39" fmla="*/ 5200 h 8541"/>
                  <a:gd name="T40" fmla="*/ 2676 w 8450"/>
                  <a:gd name="T41" fmla="*/ 5527 h 8541"/>
                  <a:gd name="T42" fmla="*/ 1207 w 8450"/>
                  <a:gd name="T43" fmla="*/ 5692 h 8541"/>
                  <a:gd name="T44" fmla="*/ 2676 w 8450"/>
                  <a:gd name="T45" fmla="*/ 5857 h 8541"/>
                  <a:gd name="T46" fmla="*/ 1152 w 8450"/>
                  <a:gd name="T47" fmla="*/ 6184 h 8541"/>
                  <a:gd name="T48" fmla="*/ 1152 w 8450"/>
                  <a:gd name="T49" fmla="*/ 6514 h 8541"/>
                  <a:gd name="T50" fmla="*/ 2676 w 8450"/>
                  <a:gd name="T51" fmla="*/ 6841 h 8541"/>
                  <a:gd name="T52" fmla="*/ 829 w 8450"/>
                  <a:gd name="T53" fmla="*/ 7006 h 8541"/>
                  <a:gd name="T54" fmla="*/ 2676 w 8450"/>
                  <a:gd name="T55" fmla="*/ 7171 h 8541"/>
                  <a:gd name="T56" fmla="*/ 944 w 8450"/>
                  <a:gd name="T57" fmla="*/ 7498 h 8541"/>
                  <a:gd name="T58" fmla="*/ 944 w 8450"/>
                  <a:gd name="T59" fmla="*/ 7828 h 8541"/>
                  <a:gd name="T60" fmla="*/ 2676 w 8450"/>
                  <a:gd name="T61" fmla="*/ 8211 h 8541"/>
                  <a:gd name="T62" fmla="*/ 733 w 8450"/>
                  <a:gd name="T63" fmla="*/ 5931 h 8541"/>
                  <a:gd name="T64" fmla="*/ 3006 w 8450"/>
                  <a:gd name="T65" fmla="*/ 1316 h 8541"/>
                  <a:gd name="T66" fmla="*/ 2282 w 8450"/>
                  <a:gd name="T67" fmla="*/ 895 h 8541"/>
                  <a:gd name="T68" fmla="*/ 5564 w 8450"/>
                  <a:gd name="T69" fmla="*/ 1597 h 8541"/>
                  <a:gd name="T70" fmla="*/ 5018 w 8450"/>
                  <a:gd name="T71" fmla="*/ 1999 h 8541"/>
                  <a:gd name="T72" fmla="*/ 5183 w 8450"/>
                  <a:gd name="T73" fmla="*/ 7021 h 8541"/>
                  <a:gd name="T74" fmla="*/ 5348 w 8450"/>
                  <a:gd name="T75" fmla="*/ 2096 h 8541"/>
                  <a:gd name="T76" fmla="*/ 5795 w 8450"/>
                  <a:gd name="T77" fmla="*/ 8211 h 8541"/>
                  <a:gd name="T78" fmla="*/ 8120 w 8450"/>
                  <a:gd name="T79" fmla="*/ 8211 h 8541"/>
                  <a:gd name="T80" fmla="*/ 6126 w 8450"/>
                  <a:gd name="T81" fmla="*/ 3567 h 8541"/>
                  <a:gd name="T82" fmla="*/ 8120 w 8450"/>
                  <a:gd name="T83" fmla="*/ 8211 h 8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450" h="8541">
                    <a:moveTo>
                      <a:pt x="8285" y="1884"/>
                    </a:moveTo>
                    <a:cubicBezTo>
                      <a:pt x="8193" y="1884"/>
                      <a:pt x="8120" y="1958"/>
                      <a:pt x="8120" y="2049"/>
                    </a:cubicBezTo>
                    <a:lnTo>
                      <a:pt x="8120" y="2573"/>
                    </a:lnTo>
                    <a:lnTo>
                      <a:pt x="7123" y="2573"/>
                    </a:lnTo>
                    <a:cubicBezTo>
                      <a:pt x="7031" y="2573"/>
                      <a:pt x="6958" y="2647"/>
                      <a:pt x="6958" y="2738"/>
                    </a:cubicBezTo>
                    <a:lnTo>
                      <a:pt x="6958" y="3237"/>
                    </a:lnTo>
                    <a:lnTo>
                      <a:pt x="6125" y="3237"/>
                    </a:lnTo>
                    <a:lnTo>
                      <a:pt x="6125" y="1565"/>
                    </a:lnTo>
                    <a:cubicBezTo>
                      <a:pt x="6125" y="1496"/>
                      <a:pt x="6081" y="1434"/>
                      <a:pt x="6017" y="1410"/>
                    </a:cubicBezTo>
                    <a:lnTo>
                      <a:pt x="2173" y="18"/>
                    </a:lnTo>
                    <a:cubicBezTo>
                      <a:pt x="2123" y="0"/>
                      <a:pt x="2066" y="7"/>
                      <a:pt x="2022" y="38"/>
                    </a:cubicBezTo>
                    <a:cubicBezTo>
                      <a:pt x="1978" y="69"/>
                      <a:pt x="1952" y="119"/>
                      <a:pt x="1952" y="173"/>
                    </a:cubicBezTo>
                    <a:lnTo>
                      <a:pt x="1952" y="1001"/>
                    </a:lnTo>
                    <a:lnTo>
                      <a:pt x="1952" y="1003"/>
                    </a:lnTo>
                    <a:lnTo>
                      <a:pt x="1952" y="3624"/>
                    </a:lnTo>
                    <a:cubicBezTo>
                      <a:pt x="1771" y="3773"/>
                      <a:pt x="1575" y="3957"/>
                      <a:pt x="1378" y="4183"/>
                    </a:cubicBezTo>
                    <a:cubicBezTo>
                      <a:pt x="977" y="4646"/>
                      <a:pt x="657" y="5191"/>
                      <a:pt x="429" y="5803"/>
                    </a:cubicBezTo>
                    <a:cubicBezTo>
                      <a:pt x="144" y="6563"/>
                      <a:pt x="0" y="7429"/>
                      <a:pt x="0" y="8376"/>
                    </a:cubicBezTo>
                    <a:cubicBezTo>
                      <a:pt x="0" y="8467"/>
                      <a:pt x="74" y="8541"/>
                      <a:pt x="165" y="8541"/>
                    </a:cubicBezTo>
                    <a:lnTo>
                      <a:pt x="8285" y="8541"/>
                    </a:lnTo>
                    <a:cubicBezTo>
                      <a:pt x="8376" y="8541"/>
                      <a:pt x="8450" y="8467"/>
                      <a:pt x="8450" y="8376"/>
                    </a:cubicBezTo>
                    <a:lnTo>
                      <a:pt x="8450" y="2049"/>
                    </a:lnTo>
                    <a:cubicBezTo>
                      <a:pt x="8450" y="1958"/>
                      <a:pt x="8376" y="1884"/>
                      <a:pt x="8285" y="1884"/>
                    </a:cubicBezTo>
                    <a:close/>
                    <a:moveTo>
                      <a:pt x="7288" y="2903"/>
                    </a:moveTo>
                    <a:lnTo>
                      <a:pt x="8120" y="2903"/>
                    </a:lnTo>
                    <a:lnTo>
                      <a:pt x="8120" y="3237"/>
                    </a:lnTo>
                    <a:lnTo>
                      <a:pt x="7288" y="3237"/>
                    </a:lnTo>
                    <a:lnTo>
                      <a:pt x="7288" y="2903"/>
                    </a:lnTo>
                    <a:close/>
                    <a:moveTo>
                      <a:pt x="2282" y="1255"/>
                    </a:moveTo>
                    <a:lnTo>
                      <a:pt x="2676" y="1425"/>
                    </a:lnTo>
                    <a:lnTo>
                      <a:pt x="2676" y="3150"/>
                    </a:lnTo>
                    <a:cubicBezTo>
                      <a:pt x="2588" y="3193"/>
                      <a:pt x="2450" y="3267"/>
                      <a:pt x="2282" y="3379"/>
                    </a:cubicBezTo>
                    <a:lnTo>
                      <a:pt x="2282" y="1255"/>
                    </a:lnTo>
                    <a:close/>
                    <a:moveTo>
                      <a:pt x="733" y="5931"/>
                    </a:moveTo>
                    <a:cubicBezTo>
                      <a:pt x="946" y="5358"/>
                      <a:pt x="1243" y="4847"/>
                      <a:pt x="1615" y="4414"/>
                    </a:cubicBezTo>
                    <a:cubicBezTo>
                      <a:pt x="2022" y="3941"/>
                      <a:pt x="2432" y="3664"/>
                      <a:pt x="2676" y="3524"/>
                    </a:cubicBezTo>
                    <a:lnTo>
                      <a:pt x="2676" y="4870"/>
                    </a:lnTo>
                    <a:lnTo>
                      <a:pt x="1708" y="4870"/>
                    </a:lnTo>
                    <a:cubicBezTo>
                      <a:pt x="1617" y="4870"/>
                      <a:pt x="1543" y="4944"/>
                      <a:pt x="1543" y="5035"/>
                    </a:cubicBezTo>
                    <a:cubicBezTo>
                      <a:pt x="1543" y="5126"/>
                      <a:pt x="1617" y="5200"/>
                      <a:pt x="1708" y="5200"/>
                    </a:cubicBezTo>
                    <a:lnTo>
                      <a:pt x="2676" y="5200"/>
                    </a:lnTo>
                    <a:lnTo>
                      <a:pt x="2676" y="5527"/>
                    </a:lnTo>
                    <a:lnTo>
                      <a:pt x="1371" y="5527"/>
                    </a:lnTo>
                    <a:cubicBezTo>
                      <a:pt x="1280" y="5527"/>
                      <a:pt x="1207" y="5601"/>
                      <a:pt x="1207" y="5692"/>
                    </a:cubicBezTo>
                    <a:cubicBezTo>
                      <a:pt x="1207" y="5783"/>
                      <a:pt x="1280" y="5857"/>
                      <a:pt x="1371" y="5857"/>
                    </a:cubicBezTo>
                    <a:lnTo>
                      <a:pt x="2676" y="5857"/>
                    </a:lnTo>
                    <a:lnTo>
                      <a:pt x="2676" y="6184"/>
                    </a:lnTo>
                    <a:lnTo>
                      <a:pt x="1152" y="6184"/>
                    </a:lnTo>
                    <a:cubicBezTo>
                      <a:pt x="1061" y="6184"/>
                      <a:pt x="987" y="6258"/>
                      <a:pt x="987" y="6349"/>
                    </a:cubicBezTo>
                    <a:cubicBezTo>
                      <a:pt x="987" y="6440"/>
                      <a:pt x="1061" y="6514"/>
                      <a:pt x="1152" y="6514"/>
                    </a:cubicBezTo>
                    <a:lnTo>
                      <a:pt x="2676" y="6514"/>
                    </a:lnTo>
                    <a:lnTo>
                      <a:pt x="2676" y="6841"/>
                    </a:lnTo>
                    <a:lnTo>
                      <a:pt x="994" y="6841"/>
                    </a:lnTo>
                    <a:cubicBezTo>
                      <a:pt x="903" y="6841"/>
                      <a:pt x="829" y="6915"/>
                      <a:pt x="829" y="7006"/>
                    </a:cubicBezTo>
                    <a:cubicBezTo>
                      <a:pt x="829" y="7097"/>
                      <a:pt x="903" y="7171"/>
                      <a:pt x="994" y="7171"/>
                    </a:cubicBezTo>
                    <a:lnTo>
                      <a:pt x="2676" y="7171"/>
                    </a:lnTo>
                    <a:lnTo>
                      <a:pt x="2676" y="7498"/>
                    </a:lnTo>
                    <a:lnTo>
                      <a:pt x="944" y="7498"/>
                    </a:lnTo>
                    <a:cubicBezTo>
                      <a:pt x="853" y="7498"/>
                      <a:pt x="779" y="7572"/>
                      <a:pt x="779" y="7663"/>
                    </a:cubicBezTo>
                    <a:cubicBezTo>
                      <a:pt x="779" y="7754"/>
                      <a:pt x="853" y="7828"/>
                      <a:pt x="944" y="7828"/>
                    </a:cubicBezTo>
                    <a:lnTo>
                      <a:pt x="2676" y="7828"/>
                    </a:lnTo>
                    <a:lnTo>
                      <a:pt x="2676" y="8211"/>
                    </a:lnTo>
                    <a:lnTo>
                      <a:pt x="332" y="8211"/>
                    </a:lnTo>
                    <a:cubicBezTo>
                      <a:pt x="347" y="7373"/>
                      <a:pt x="482" y="6607"/>
                      <a:pt x="733" y="5931"/>
                    </a:cubicBezTo>
                    <a:close/>
                    <a:moveTo>
                      <a:pt x="3006" y="8211"/>
                    </a:moveTo>
                    <a:lnTo>
                      <a:pt x="3006" y="1316"/>
                    </a:lnTo>
                    <a:cubicBezTo>
                      <a:pt x="3006" y="1251"/>
                      <a:pt x="2967" y="1191"/>
                      <a:pt x="2907" y="1165"/>
                    </a:cubicBezTo>
                    <a:lnTo>
                      <a:pt x="2282" y="895"/>
                    </a:lnTo>
                    <a:lnTo>
                      <a:pt x="2282" y="408"/>
                    </a:lnTo>
                    <a:lnTo>
                      <a:pt x="5564" y="1597"/>
                    </a:lnTo>
                    <a:lnTo>
                      <a:pt x="5103" y="1855"/>
                    </a:lnTo>
                    <a:cubicBezTo>
                      <a:pt x="5050" y="1884"/>
                      <a:pt x="5018" y="1940"/>
                      <a:pt x="5018" y="1999"/>
                    </a:cubicBezTo>
                    <a:lnTo>
                      <a:pt x="5018" y="6856"/>
                    </a:lnTo>
                    <a:cubicBezTo>
                      <a:pt x="5018" y="6947"/>
                      <a:pt x="5092" y="7021"/>
                      <a:pt x="5183" y="7021"/>
                    </a:cubicBezTo>
                    <a:cubicBezTo>
                      <a:pt x="5274" y="7021"/>
                      <a:pt x="5348" y="6947"/>
                      <a:pt x="5348" y="6856"/>
                    </a:cubicBezTo>
                    <a:lnTo>
                      <a:pt x="5348" y="2096"/>
                    </a:lnTo>
                    <a:lnTo>
                      <a:pt x="5795" y="1846"/>
                    </a:lnTo>
                    <a:lnTo>
                      <a:pt x="5795" y="8211"/>
                    </a:lnTo>
                    <a:lnTo>
                      <a:pt x="3006" y="8211"/>
                    </a:lnTo>
                    <a:close/>
                    <a:moveTo>
                      <a:pt x="8120" y="8211"/>
                    </a:moveTo>
                    <a:lnTo>
                      <a:pt x="6126" y="8211"/>
                    </a:lnTo>
                    <a:lnTo>
                      <a:pt x="6126" y="3567"/>
                    </a:lnTo>
                    <a:lnTo>
                      <a:pt x="8120" y="3567"/>
                    </a:lnTo>
                    <a:lnTo>
                      <a:pt x="8120" y="8211"/>
                    </a:lnTo>
                    <a:close/>
                    <a:moveTo>
                      <a:pt x="8120" y="8211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" name="Freeform 880">
                <a:extLst>
                  <a:ext uri="{FF2B5EF4-FFF2-40B4-BE49-F238E27FC236}">
                    <a16:creationId xmlns:a16="http://schemas.microsoft.com/office/drawing/2014/main" id="{43179E2B-8A55-4BE2-8F06-E12C7796F9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" y="2511"/>
                <a:ext cx="34" cy="28"/>
              </a:xfrm>
              <a:custGeom>
                <a:avLst/>
                <a:gdLst>
                  <a:gd name="T0" fmla="*/ 0 w 1283"/>
                  <a:gd name="T1" fmla="*/ 165 h 1019"/>
                  <a:gd name="T2" fmla="*/ 0 w 1283"/>
                  <a:gd name="T3" fmla="*/ 854 h 1019"/>
                  <a:gd name="T4" fmla="*/ 165 w 1283"/>
                  <a:gd name="T5" fmla="*/ 1019 h 1019"/>
                  <a:gd name="T6" fmla="*/ 1118 w 1283"/>
                  <a:gd name="T7" fmla="*/ 1019 h 1019"/>
                  <a:gd name="T8" fmla="*/ 1283 w 1283"/>
                  <a:gd name="T9" fmla="*/ 854 h 1019"/>
                  <a:gd name="T10" fmla="*/ 1283 w 1283"/>
                  <a:gd name="T11" fmla="*/ 165 h 1019"/>
                  <a:gd name="T12" fmla="*/ 1118 w 1283"/>
                  <a:gd name="T13" fmla="*/ 0 h 1019"/>
                  <a:gd name="T14" fmla="*/ 165 w 1283"/>
                  <a:gd name="T15" fmla="*/ 0 h 1019"/>
                  <a:gd name="T16" fmla="*/ 0 w 1283"/>
                  <a:gd name="T17" fmla="*/ 165 h 1019"/>
                  <a:gd name="T18" fmla="*/ 330 w 1283"/>
                  <a:gd name="T19" fmla="*/ 330 h 1019"/>
                  <a:gd name="T20" fmla="*/ 953 w 1283"/>
                  <a:gd name="T21" fmla="*/ 330 h 1019"/>
                  <a:gd name="T22" fmla="*/ 953 w 1283"/>
                  <a:gd name="T23" fmla="*/ 689 h 1019"/>
                  <a:gd name="T24" fmla="*/ 330 w 1283"/>
                  <a:gd name="T25" fmla="*/ 689 h 1019"/>
                  <a:gd name="T26" fmla="*/ 330 w 1283"/>
                  <a:gd name="T27" fmla="*/ 330 h 1019"/>
                  <a:gd name="T28" fmla="*/ 330 w 1283"/>
                  <a:gd name="T29" fmla="*/ 330 h 10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3" h="1019">
                    <a:moveTo>
                      <a:pt x="0" y="165"/>
                    </a:moveTo>
                    <a:lnTo>
                      <a:pt x="0" y="854"/>
                    </a:lnTo>
                    <a:cubicBezTo>
                      <a:pt x="0" y="945"/>
                      <a:pt x="74" y="1019"/>
                      <a:pt x="165" y="1019"/>
                    </a:cubicBezTo>
                    <a:lnTo>
                      <a:pt x="1118" y="1019"/>
                    </a:lnTo>
                    <a:cubicBezTo>
                      <a:pt x="1209" y="1019"/>
                      <a:pt x="1283" y="945"/>
                      <a:pt x="1283" y="854"/>
                    </a:cubicBezTo>
                    <a:lnTo>
                      <a:pt x="1283" y="165"/>
                    </a:lnTo>
                    <a:cubicBezTo>
                      <a:pt x="1283" y="73"/>
                      <a:pt x="1209" y="0"/>
                      <a:pt x="1118" y="0"/>
                    </a:cubicBezTo>
                    <a:lnTo>
                      <a:pt x="165" y="0"/>
                    </a:lnTo>
                    <a:cubicBezTo>
                      <a:pt x="74" y="0"/>
                      <a:pt x="0" y="73"/>
                      <a:pt x="0" y="165"/>
                    </a:cubicBezTo>
                    <a:close/>
                    <a:moveTo>
                      <a:pt x="330" y="330"/>
                    </a:moveTo>
                    <a:lnTo>
                      <a:pt x="953" y="330"/>
                    </a:lnTo>
                    <a:lnTo>
                      <a:pt x="953" y="689"/>
                    </a:lnTo>
                    <a:lnTo>
                      <a:pt x="330" y="689"/>
                    </a:lnTo>
                    <a:lnTo>
                      <a:pt x="330" y="330"/>
                    </a:lnTo>
                    <a:close/>
                    <a:moveTo>
                      <a:pt x="330" y="33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6" name="Freeform 881">
                <a:extLst>
                  <a:ext uri="{FF2B5EF4-FFF2-40B4-BE49-F238E27FC236}">
                    <a16:creationId xmlns:a16="http://schemas.microsoft.com/office/drawing/2014/main" id="{AB95DA59-B5B5-457B-93A7-9A9DFE554C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" y="2547"/>
                <a:ext cx="34" cy="27"/>
              </a:xfrm>
              <a:custGeom>
                <a:avLst/>
                <a:gdLst>
                  <a:gd name="T0" fmla="*/ 1118 w 1283"/>
                  <a:gd name="T1" fmla="*/ 0 h 1019"/>
                  <a:gd name="T2" fmla="*/ 165 w 1283"/>
                  <a:gd name="T3" fmla="*/ 0 h 1019"/>
                  <a:gd name="T4" fmla="*/ 0 w 1283"/>
                  <a:gd name="T5" fmla="*/ 165 h 1019"/>
                  <a:gd name="T6" fmla="*/ 0 w 1283"/>
                  <a:gd name="T7" fmla="*/ 854 h 1019"/>
                  <a:gd name="T8" fmla="*/ 165 w 1283"/>
                  <a:gd name="T9" fmla="*/ 1019 h 1019"/>
                  <a:gd name="T10" fmla="*/ 1118 w 1283"/>
                  <a:gd name="T11" fmla="*/ 1019 h 1019"/>
                  <a:gd name="T12" fmla="*/ 1283 w 1283"/>
                  <a:gd name="T13" fmla="*/ 854 h 1019"/>
                  <a:gd name="T14" fmla="*/ 1283 w 1283"/>
                  <a:gd name="T15" fmla="*/ 165 h 1019"/>
                  <a:gd name="T16" fmla="*/ 1118 w 1283"/>
                  <a:gd name="T17" fmla="*/ 0 h 1019"/>
                  <a:gd name="T18" fmla="*/ 953 w 1283"/>
                  <a:gd name="T19" fmla="*/ 689 h 1019"/>
                  <a:gd name="T20" fmla="*/ 330 w 1283"/>
                  <a:gd name="T21" fmla="*/ 689 h 1019"/>
                  <a:gd name="T22" fmla="*/ 330 w 1283"/>
                  <a:gd name="T23" fmla="*/ 330 h 1019"/>
                  <a:gd name="T24" fmla="*/ 953 w 1283"/>
                  <a:gd name="T25" fmla="*/ 330 h 1019"/>
                  <a:gd name="T26" fmla="*/ 953 w 1283"/>
                  <a:gd name="T27" fmla="*/ 689 h 1019"/>
                  <a:gd name="T28" fmla="*/ 953 w 1283"/>
                  <a:gd name="T29" fmla="*/ 689 h 10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3" h="1019">
                    <a:moveTo>
                      <a:pt x="1118" y="0"/>
                    </a:moveTo>
                    <a:lnTo>
                      <a:pt x="165" y="0"/>
                    </a:lnTo>
                    <a:cubicBezTo>
                      <a:pt x="74" y="0"/>
                      <a:pt x="0" y="74"/>
                      <a:pt x="0" y="165"/>
                    </a:cubicBezTo>
                    <a:lnTo>
                      <a:pt x="0" y="854"/>
                    </a:lnTo>
                    <a:cubicBezTo>
                      <a:pt x="0" y="945"/>
                      <a:pt x="74" y="1019"/>
                      <a:pt x="165" y="1019"/>
                    </a:cubicBezTo>
                    <a:lnTo>
                      <a:pt x="1118" y="1019"/>
                    </a:lnTo>
                    <a:cubicBezTo>
                      <a:pt x="1209" y="1019"/>
                      <a:pt x="1283" y="945"/>
                      <a:pt x="1283" y="854"/>
                    </a:cubicBezTo>
                    <a:lnTo>
                      <a:pt x="1283" y="165"/>
                    </a:lnTo>
                    <a:cubicBezTo>
                      <a:pt x="1283" y="74"/>
                      <a:pt x="1209" y="0"/>
                      <a:pt x="1118" y="0"/>
                    </a:cubicBezTo>
                    <a:close/>
                    <a:moveTo>
                      <a:pt x="953" y="689"/>
                    </a:moveTo>
                    <a:lnTo>
                      <a:pt x="330" y="689"/>
                    </a:lnTo>
                    <a:lnTo>
                      <a:pt x="330" y="330"/>
                    </a:lnTo>
                    <a:lnTo>
                      <a:pt x="953" y="330"/>
                    </a:lnTo>
                    <a:lnTo>
                      <a:pt x="953" y="689"/>
                    </a:lnTo>
                    <a:close/>
                    <a:moveTo>
                      <a:pt x="953" y="689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7" name="Freeform 882">
                <a:extLst>
                  <a:ext uri="{FF2B5EF4-FFF2-40B4-BE49-F238E27FC236}">
                    <a16:creationId xmlns:a16="http://schemas.microsoft.com/office/drawing/2014/main" id="{D500C201-270D-47A9-880F-75D06428F6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" y="2582"/>
                <a:ext cx="34" cy="28"/>
              </a:xfrm>
              <a:custGeom>
                <a:avLst/>
                <a:gdLst>
                  <a:gd name="T0" fmla="*/ 1118 w 1283"/>
                  <a:gd name="T1" fmla="*/ 0 h 1019"/>
                  <a:gd name="T2" fmla="*/ 165 w 1283"/>
                  <a:gd name="T3" fmla="*/ 0 h 1019"/>
                  <a:gd name="T4" fmla="*/ 0 w 1283"/>
                  <a:gd name="T5" fmla="*/ 165 h 1019"/>
                  <a:gd name="T6" fmla="*/ 0 w 1283"/>
                  <a:gd name="T7" fmla="*/ 854 h 1019"/>
                  <a:gd name="T8" fmla="*/ 165 w 1283"/>
                  <a:gd name="T9" fmla="*/ 1019 h 1019"/>
                  <a:gd name="T10" fmla="*/ 1118 w 1283"/>
                  <a:gd name="T11" fmla="*/ 1019 h 1019"/>
                  <a:gd name="T12" fmla="*/ 1283 w 1283"/>
                  <a:gd name="T13" fmla="*/ 854 h 1019"/>
                  <a:gd name="T14" fmla="*/ 1283 w 1283"/>
                  <a:gd name="T15" fmla="*/ 165 h 1019"/>
                  <a:gd name="T16" fmla="*/ 1118 w 1283"/>
                  <a:gd name="T17" fmla="*/ 0 h 1019"/>
                  <a:gd name="T18" fmla="*/ 953 w 1283"/>
                  <a:gd name="T19" fmla="*/ 689 h 1019"/>
                  <a:gd name="T20" fmla="*/ 330 w 1283"/>
                  <a:gd name="T21" fmla="*/ 689 h 1019"/>
                  <a:gd name="T22" fmla="*/ 330 w 1283"/>
                  <a:gd name="T23" fmla="*/ 330 h 1019"/>
                  <a:gd name="T24" fmla="*/ 953 w 1283"/>
                  <a:gd name="T25" fmla="*/ 330 h 1019"/>
                  <a:gd name="T26" fmla="*/ 953 w 1283"/>
                  <a:gd name="T27" fmla="*/ 689 h 1019"/>
                  <a:gd name="T28" fmla="*/ 953 w 1283"/>
                  <a:gd name="T29" fmla="*/ 689 h 10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3" h="1019">
                    <a:moveTo>
                      <a:pt x="1118" y="0"/>
                    </a:moveTo>
                    <a:lnTo>
                      <a:pt x="165" y="0"/>
                    </a:lnTo>
                    <a:cubicBezTo>
                      <a:pt x="74" y="0"/>
                      <a:pt x="0" y="73"/>
                      <a:pt x="0" y="165"/>
                    </a:cubicBezTo>
                    <a:lnTo>
                      <a:pt x="0" y="854"/>
                    </a:lnTo>
                    <a:cubicBezTo>
                      <a:pt x="0" y="945"/>
                      <a:pt x="74" y="1019"/>
                      <a:pt x="165" y="1019"/>
                    </a:cubicBezTo>
                    <a:lnTo>
                      <a:pt x="1118" y="1019"/>
                    </a:lnTo>
                    <a:cubicBezTo>
                      <a:pt x="1209" y="1019"/>
                      <a:pt x="1283" y="945"/>
                      <a:pt x="1283" y="854"/>
                    </a:cubicBezTo>
                    <a:lnTo>
                      <a:pt x="1283" y="165"/>
                    </a:lnTo>
                    <a:cubicBezTo>
                      <a:pt x="1283" y="73"/>
                      <a:pt x="1209" y="0"/>
                      <a:pt x="1118" y="0"/>
                    </a:cubicBezTo>
                    <a:close/>
                    <a:moveTo>
                      <a:pt x="953" y="689"/>
                    </a:moveTo>
                    <a:lnTo>
                      <a:pt x="330" y="689"/>
                    </a:lnTo>
                    <a:lnTo>
                      <a:pt x="330" y="330"/>
                    </a:lnTo>
                    <a:lnTo>
                      <a:pt x="953" y="330"/>
                    </a:lnTo>
                    <a:lnTo>
                      <a:pt x="953" y="689"/>
                    </a:lnTo>
                    <a:close/>
                    <a:moveTo>
                      <a:pt x="953" y="689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8" name="Freeform 883">
                <a:extLst>
                  <a:ext uri="{FF2B5EF4-FFF2-40B4-BE49-F238E27FC236}">
                    <a16:creationId xmlns:a16="http://schemas.microsoft.com/office/drawing/2014/main" id="{B06B4A59-8DD3-4FC2-B3D7-76F9FAE40A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" y="2453"/>
                <a:ext cx="31" cy="31"/>
              </a:xfrm>
              <a:custGeom>
                <a:avLst/>
                <a:gdLst>
                  <a:gd name="T0" fmla="*/ 991 w 1156"/>
                  <a:gd name="T1" fmla="*/ 0 h 1155"/>
                  <a:gd name="T2" fmla="*/ 165 w 1156"/>
                  <a:gd name="T3" fmla="*/ 0 h 1155"/>
                  <a:gd name="T4" fmla="*/ 0 w 1156"/>
                  <a:gd name="T5" fmla="*/ 165 h 1155"/>
                  <a:gd name="T6" fmla="*/ 0 w 1156"/>
                  <a:gd name="T7" fmla="*/ 990 h 1155"/>
                  <a:gd name="T8" fmla="*/ 165 w 1156"/>
                  <a:gd name="T9" fmla="*/ 1155 h 1155"/>
                  <a:gd name="T10" fmla="*/ 991 w 1156"/>
                  <a:gd name="T11" fmla="*/ 1155 h 1155"/>
                  <a:gd name="T12" fmla="*/ 1156 w 1156"/>
                  <a:gd name="T13" fmla="*/ 990 h 1155"/>
                  <a:gd name="T14" fmla="*/ 1156 w 1156"/>
                  <a:gd name="T15" fmla="*/ 165 h 1155"/>
                  <a:gd name="T16" fmla="*/ 991 w 1156"/>
                  <a:gd name="T17" fmla="*/ 0 h 1155"/>
                  <a:gd name="T18" fmla="*/ 826 w 1156"/>
                  <a:gd name="T19" fmla="*/ 825 h 1155"/>
                  <a:gd name="T20" fmla="*/ 330 w 1156"/>
                  <a:gd name="T21" fmla="*/ 825 h 1155"/>
                  <a:gd name="T22" fmla="*/ 330 w 1156"/>
                  <a:gd name="T23" fmla="*/ 330 h 1155"/>
                  <a:gd name="T24" fmla="*/ 826 w 1156"/>
                  <a:gd name="T25" fmla="*/ 330 h 1155"/>
                  <a:gd name="T26" fmla="*/ 826 w 1156"/>
                  <a:gd name="T27" fmla="*/ 825 h 1155"/>
                  <a:gd name="T28" fmla="*/ 826 w 1156"/>
                  <a:gd name="T29" fmla="*/ 825 h 1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56" h="1155">
                    <a:moveTo>
                      <a:pt x="991" y="0"/>
                    </a:moveTo>
                    <a:lnTo>
                      <a:pt x="165" y="0"/>
                    </a:lnTo>
                    <a:cubicBezTo>
                      <a:pt x="74" y="0"/>
                      <a:pt x="0" y="73"/>
                      <a:pt x="0" y="165"/>
                    </a:cubicBezTo>
                    <a:lnTo>
                      <a:pt x="0" y="990"/>
                    </a:lnTo>
                    <a:cubicBezTo>
                      <a:pt x="0" y="1081"/>
                      <a:pt x="74" y="1155"/>
                      <a:pt x="165" y="1155"/>
                    </a:cubicBezTo>
                    <a:lnTo>
                      <a:pt x="991" y="1155"/>
                    </a:lnTo>
                    <a:cubicBezTo>
                      <a:pt x="1082" y="1155"/>
                      <a:pt x="1156" y="1081"/>
                      <a:pt x="1156" y="990"/>
                    </a:cubicBezTo>
                    <a:lnTo>
                      <a:pt x="1156" y="165"/>
                    </a:lnTo>
                    <a:cubicBezTo>
                      <a:pt x="1156" y="73"/>
                      <a:pt x="1082" y="0"/>
                      <a:pt x="991" y="0"/>
                    </a:cubicBezTo>
                    <a:close/>
                    <a:moveTo>
                      <a:pt x="826" y="825"/>
                    </a:moveTo>
                    <a:lnTo>
                      <a:pt x="330" y="825"/>
                    </a:lnTo>
                    <a:lnTo>
                      <a:pt x="330" y="330"/>
                    </a:lnTo>
                    <a:lnTo>
                      <a:pt x="826" y="330"/>
                    </a:lnTo>
                    <a:lnTo>
                      <a:pt x="826" y="825"/>
                    </a:lnTo>
                    <a:close/>
                    <a:moveTo>
                      <a:pt x="826" y="825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 884">
                <a:extLst>
                  <a:ext uri="{FF2B5EF4-FFF2-40B4-BE49-F238E27FC236}">
                    <a16:creationId xmlns:a16="http://schemas.microsoft.com/office/drawing/2014/main" id="{20ACAA35-83E7-4A16-B31C-5907C3311C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" y="2495"/>
                <a:ext cx="31" cy="32"/>
              </a:xfrm>
              <a:custGeom>
                <a:avLst/>
                <a:gdLst>
                  <a:gd name="T0" fmla="*/ 991 w 1156"/>
                  <a:gd name="T1" fmla="*/ 0 h 1156"/>
                  <a:gd name="T2" fmla="*/ 165 w 1156"/>
                  <a:gd name="T3" fmla="*/ 0 h 1156"/>
                  <a:gd name="T4" fmla="*/ 0 w 1156"/>
                  <a:gd name="T5" fmla="*/ 166 h 1156"/>
                  <a:gd name="T6" fmla="*/ 0 w 1156"/>
                  <a:gd name="T7" fmla="*/ 991 h 1156"/>
                  <a:gd name="T8" fmla="*/ 165 w 1156"/>
                  <a:gd name="T9" fmla="*/ 1156 h 1156"/>
                  <a:gd name="T10" fmla="*/ 991 w 1156"/>
                  <a:gd name="T11" fmla="*/ 1156 h 1156"/>
                  <a:gd name="T12" fmla="*/ 1156 w 1156"/>
                  <a:gd name="T13" fmla="*/ 991 h 1156"/>
                  <a:gd name="T14" fmla="*/ 1156 w 1156"/>
                  <a:gd name="T15" fmla="*/ 166 h 1156"/>
                  <a:gd name="T16" fmla="*/ 991 w 1156"/>
                  <a:gd name="T17" fmla="*/ 0 h 1156"/>
                  <a:gd name="T18" fmla="*/ 826 w 1156"/>
                  <a:gd name="T19" fmla="*/ 826 h 1156"/>
                  <a:gd name="T20" fmla="*/ 330 w 1156"/>
                  <a:gd name="T21" fmla="*/ 826 h 1156"/>
                  <a:gd name="T22" fmla="*/ 330 w 1156"/>
                  <a:gd name="T23" fmla="*/ 331 h 1156"/>
                  <a:gd name="T24" fmla="*/ 826 w 1156"/>
                  <a:gd name="T25" fmla="*/ 331 h 1156"/>
                  <a:gd name="T26" fmla="*/ 826 w 1156"/>
                  <a:gd name="T27" fmla="*/ 826 h 1156"/>
                  <a:gd name="T28" fmla="*/ 826 w 1156"/>
                  <a:gd name="T29" fmla="*/ 826 h 1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56" h="1156">
                    <a:moveTo>
                      <a:pt x="991" y="0"/>
                    </a:moveTo>
                    <a:lnTo>
                      <a:pt x="165" y="0"/>
                    </a:lnTo>
                    <a:cubicBezTo>
                      <a:pt x="74" y="0"/>
                      <a:pt x="0" y="74"/>
                      <a:pt x="0" y="166"/>
                    </a:cubicBezTo>
                    <a:lnTo>
                      <a:pt x="0" y="991"/>
                    </a:lnTo>
                    <a:cubicBezTo>
                      <a:pt x="0" y="1082"/>
                      <a:pt x="74" y="1156"/>
                      <a:pt x="165" y="1156"/>
                    </a:cubicBezTo>
                    <a:lnTo>
                      <a:pt x="991" y="1156"/>
                    </a:lnTo>
                    <a:cubicBezTo>
                      <a:pt x="1082" y="1156"/>
                      <a:pt x="1156" y="1082"/>
                      <a:pt x="1156" y="991"/>
                    </a:cubicBezTo>
                    <a:lnTo>
                      <a:pt x="1156" y="166"/>
                    </a:lnTo>
                    <a:cubicBezTo>
                      <a:pt x="1156" y="74"/>
                      <a:pt x="1082" y="0"/>
                      <a:pt x="991" y="0"/>
                    </a:cubicBezTo>
                    <a:close/>
                    <a:moveTo>
                      <a:pt x="826" y="826"/>
                    </a:moveTo>
                    <a:lnTo>
                      <a:pt x="330" y="826"/>
                    </a:lnTo>
                    <a:lnTo>
                      <a:pt x="330" y="331"/>
                    </a:lnTo>
                    <a:lnTo>
                      <a:pt x="826" y="331"/>
                    </a:lnTo>
                    <a:lnTo>
                      <a:pt x="826" y="826"/>
                    </a:lnTo>
                    <a:close/>
                    <a:moveTo>
                      <a:pt x="826" y="826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0" name="Freeform 885">
                <a:extLst>
                  <a:ext uri="{FF2B5EF4-FFF2-40B4-BE49-F238E27FC236}">
                    <a16:creationId xmlns:a16="http://schemas.microsoft.com/office/drawing/2014/main" id="{3C3E02BC-095A-4A0C-B87C-A9A24C077D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" y="2538"/>
                <a:ext cx="31" cy="31"/>
              </a:xfrm>
              <a:custGeom>
                <a:avLst/>
                <a:gdLst>
                  <a:gd name="T0" fmla="*/ 991 w 1156"/>
                  <a:gd name="T1" fmla="*/ 0 h 1156"/>
                  <a:gd name="T2" fmla="*/ 165 w 1156"/>
                  <a:gd name="T3" fmla="*/ 0 h 1156"/>
                  <a:gd name="T4" fmla="*/ 0 w 1156"/>
                  <a:gd name="T5" fmla="*/ 165 h 1156"/>
                  <a:gd name="T6" fmla="*/ 0 w 1156"/>
                  <a:gd name="T7" fmla="*/ 991 h 1156"/>
                  <a:gd name="T8" fmla="*/ 165 w 1156"/>
                  <a:gd name="T9" fmla="*/ 1156 h 1156"/>
                  <a:gd name="T10" fmla="*/ 991 w 1156"/>
                  <a:gd name="T11" fmla="*/ 1156 h 1156"/>
                  <a:gd name="T12" fmla="*/ 1156 w 1156"/>
                  <a:gd name="T13" fmla="*/ 991 h 1156"/>
                  <a:gd name="T14" fmla="*/ 1156 w 1156"/>
                  <a:gd name="T15" fmla="*/ 165 h 1156"/>
                  <a:gd name="T16" fmla="*/ 991 w 1156"/>
                  <a:gd name="T17" fmla="*/ 0 h 1156"/>
                  <a:gd name="T18" fmla="*/ 826 w 1156"/>
                  <a:gd name="T19" fmla="*/ 826 h 1156"/>
                  <a:gd name="T20" fmla="*/ 330 w 1156"/>
                  <a:gd name="T21" fmla="*/ 826 h 1156"/>
                  <a:gd name="T22" fmla="*/ 330 w 1156"/>
                  <a:gd name="T23" fmla="*/ 331 h 1156"/>
                  <a:gd name="T24" fmla="*/ 826 w 1156"/>
                  <a:gd name="T25" fmla="*/ 331 h 1156"/>
                  <a:gd name="T26" fmla="*/ 826 w 1156"/>
                  <a:gd name="T27" fmla="*/ 826 h 1156"/>
                  <a:gd name="T28" fmla="*/ 826 w 1156"/>
                  <a:gd name="T29" fmla="*/ 826 h 1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56" h="1156">
                    <a:moveTo>
                      <a:pt x="991" y="0"/>
                    </a:moveTo>
                    <a:lnTo>
                      <a:pt x="165" y="0"/>
                    </a:lnTo>
                    <a:cubicBezTo>
                      <a:pt x="74" y="0"/>
                      <a:pt x="0" y="74"/>
                      <a:pt x="0" y="165"/>
                    </a:cubicBezTo>
                    <a:lnTo>
                      <a:pt x="0" y="991"/>
                    </a:lnTo>
                    <a:cubicBezTo>
                      <a:pt x="0" y="1082"/>
                      <a:pt x="74" y="1156"/>
                      <a:pt x="165" y="1156"/>
                    </a:cubicBezTo>
                    <a:lnTo>
                      <a:pt x="991" y="1156"/>
                    </a:lnTo>
                    <a:cubicBezTo>
                      <a:pt x="1082" y="1156"/>
                      <a:pt x="1156" y="1082"/>
                      <a:pt x="1156" y="991"/>
                    </a:cubicBezTo>
                    <a:lnTo>
                      <a:pt x="1156" y="165"/>
                    </a:lnTo>
                    <a:cubicBezTo>
                      <a:pt x="1156" y="74"/>
                      <a:pt x="1082" y="0"/>
                      <a:pt x="991" y="0"/>
                    </a:cubicBezTo>
                    <a:close/>
                    <a:moveTo>
                      <a:pt x="826" y="826"/>
                    </a:moveTo>
                    <a:lnTo>
                      <a:pt x="330" y="826"/>
                    </a:lnTo>
                    <a:lnTo>
                      <a:pt x="330" y="331"/>
                    </a:lnTo>
                    <a:lnTo>
                      <a:pt x="826" y="331"/>
                    </a:lnTo>
                    <a:lnTo>
                      <a:pt x="826" y="826"/>
                    </a:lnTo>
                    <a:close/>
                    <a:moveTo>
                      <a:pt x="826" y="826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1" name="Freeform 886">
                <a:extLst>
                  <a:ext uri="{FF2B5EF4-FFF2-40B4-BE49-F238E27FC236}">
                    <a16:creationId xmlns:a16="http://schemas.microsoft.com/office/drawing/2014/main" id="{000237D6-5DA7-463C-8EA6-58D07BCFE1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" y="2581"/>
                <a:ext cx="31" cy="31"/>
              </a:xfrm>
              <a:custGeom>
                <a:avLst/>
                <a:gdLst>
                  <a:gd name="T0" fmla="*/ 991 w 1156"/>
                  <a:gd name="T1" fmla="*/ 0 h 1156"/>
                  <a:gd name="T2" fmla="*/ 165 w 1156"/>
                  <a:gd name="T3" fmla="*/ 0 h 1156"/>
                  <a:gd name="T4" fmla="*/ 0 w 1156"/>
                  <a:gd name="T5" fmla="*/ 165 h 1156"/>
                  <a:gd name="T6" fmla="*/ 0 w 1156"/>
                  <a:gd name="T7" fmla="*/ 991 h 1156"/>
                  <a:gd name="T8" fmla="*/ 165 w 1156"/>
                  <a:gd name="T9" fmla="*/ 1156 h 1156"/>
                  <a:gd name="T10" fmla="*/ 991 w 1156"/>
                  <a:gd name="T11" fmla="*/ 1156 h 1156"/>
                  <a:gd name="T12" fmla="*/ 1156 w 1156"/>
                  <a:gd name="T13" fmla="*/ 991 h 1156"/>
                  <a:gd name="T14" fmla="*/ 1156 w 1156"/>
                  <a:gd name="T15" fmla="*/ 165 h 1156"/>
                  <a:gd name="T16" fmla="*/ 991 w 1156"/>
                  <a:gd name="T17" fmla="*/ 0 h 1156"/>
                  <a:gd name="T18" fmla="*/ 826 w 1156"/>
                  <a:gd name="T19" fmla="*/ 826 h 1156"/>
                  <a:gd name="T20" fmla="*/ 330 w 1156"/>
                  <a:gd name="T21" fmla="*/ 826 h 1156"/>
                  <a:gd name="T22" fmla="*/ 330 w 1156"/>
                  <a:gd name="T23" fmla="*/ 330 h 1156"/>
                  <a:gd name="T24" fmla="*/ 826 w 1156"/>
                  <a:gd name="T25" fmla="*/ 330 h 1156"/>
                  <a:gd name="T26" fmla="*/ 826 w 1156"/>
                  <a:gd name="T27" fmla="*/ 826 h 1156"/>
                  <a:gd name="T28" fmla="*/ 826 w 1156"/>
                  <a:gd name="T29" fmla="*/ 826 h 1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56" h="1156">
                    <a:moveTo>
                      <a:pt x="991" y="0"/>
                    </a:moveTo>
                    <a:lnTo>
                      <a:pt x="165" y="0"/>
                    </a:lnTo>
                    <a:cubicBezTo>
                      <a:pt x="74" y="0"/>
                      <a:pt x="0" y="74"/>
                      <a:pt x="0" y="165"/>
                    </a:cubicBezTo>
                    <a:lnTo>
                      <a:pt x="0" y="991"/>
                    </a:lnTo>
                    <a:cubicBezTo>
                      <a:pt x="0" y="1082"/>
                      <a:pt x="74" y="1156"/>
                      <a:pt x="165" y="1156"/>
                    </a:cubicBezTo>
                    <a:lnTo>
                      <a:pt x="991" y="1156"/>
                    </a:lnTo>
                    <a:cubicBezTo>
                      <a:pt x="1082" y="1156"/>
                      <a:pt x="1156" y="1082"/>
                      <a:pt x="1156" y="991"/>
                    </a:cubicBezTo>
                    <a:lnTo>
                      <a:pt x="1156" y="165"/>
                    </a:lnTo>
                    <a:cubicBezTo>
                      <a:pt x="1156" y="74"/>
                      <a:pt x="1082" y="0"/>
                      <a:pt x="991" y="0"/>
                    </a:cubicBezTo>
                    <a:close/>
                    <a:moveTo>
                      <a:pt x="826" y="826"/>
                    </a:moveTo>
                    <a:lnTo>
                      <a:pt x="330" y="826"/>
                    </a:lnTo>
                    <a:lnTo>
                      <a:pt x="330" y="330"/>
                    </a:lnTo>
                    <a:lnTo>
                      <a:pt x="826" y="330"/>
                    </a:lnTo>
                    <a:lnTo>
                      <a:pt x="826" y="826"/>
                    </a:lnTo>
                    <a:close/>
                    <a:moveTo>
                      <a:pt x="826" y="826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2" name="Freeform 887">
                <a:extLst>
                  <a:ext uri="{FF2B5EF4-FFF2-40B4-BE49-F238E27FC236}">
                    <a16:creationId xmlns:a16="http://schemas.microsoft.com/office/drawing/2014/main" id="{42E7EA8E-7320-403E-94CB-069AAE61AC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" y="2606"/>
                <a:ext cx="10" cy="9"/>
              </a:xfrm>
              <a:custGeom>
                <a:avLst/>
                <a:gdLst>
                  <a:gd name="T0" fmla="*/ 328 w 358"/>
                  <a:gd name="T1" fmla="*/ 107 h 346"/>
                  <a:gd name="T2" fmla="*/ 161 w 358"/>
                  <a:gd name="T3" fmla="*/ 6 h 346"/>
                  <a:gd name="T4" fmla="*/ 16 w 358"/>
                  <a:gd name="T5" fmla="*/ 129 h 346"/>
                  <a:gd name="T6" fmla="*/ 78 w 358"/>
                  <a:gd name="T7" fmla="*/ 303 h 346"/>
                  <a:gd name="T8" fmla="*/ 268 w 358"/>
                  <a:gd name="T9" fmla="*/ 308 h 346"/>
                  <a:gd name="T10" fmla="*/ 328 w 358"/>
                  <a:gd name="T11" fmla="*/ 107 h 346"/>
                  <a:gd name="T12" fmla="*/ 328 w 358"/>
                  <a:gd name="T13" fmla="*/ 107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8" h="346">
                    <a:moveTo>
                      <a:pt x="328" y="107"/>
                    </a:moveTo>
                    <a:cubicBezTo>
                      <a:pt x="301" y="42"/>
                      <a:pt x="232" y="0"/>
                      <a:pt x="161" y="6"/>
                    </a:cubicBezTo>
                    <a:cubicBezTo>
                      <a:pt x="92" y="12"/>
                      <a:pt x="34" y="63"/>
                      <a:pt x="16" y="129"/>
                    </a:cubicBezTo>
                    <a:cubicBezTo>
                      <a:pt x="0" y="193"/>
                      <a:pt x="24" y="264"/>
                      <a:pt x="78" y="303"/>
                    </a:cubicBezTo>
                    <a:cubicBezTo>
                      <a:pt x="134" y="344"/>
                      <a:pt x="210" y="346"/>
                      <a:pt x="268" y="308"/>
                    </a:cubicBezTo>
                    <a:cubicBezTo>
                      <a:pt x="333" y="265"/>
                      <a:pt x="358" y="179"/>
                      <a:pt x="328" y="107"/>
                    </a:cubicBezTo>
                    <a:close/>
                    <a:moveTo>
                      <a:pt x="328" y="107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34" name="Group 945">
              <a:extLst>
                <a:ext uri="{FF2B5EF4-FFF2-40B4-BE49-F238E27FC236}">
                  <a16:creationId xmlns:a16="http://schemas.microsoft.com/office/drawing/2014/main" id="{DDD77BBA-031B-43CD-BE00-3F7A4A9C2D4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081" y="5956979"/>
              <a:ext cx="398903" cy="437075"/>
              <a:chOff x="3229" y="2406"/>
              <a:chExt cx="209" cy="229"/>
            </a:xfrm>
            <a:solidFill>
              <a:srgbClr val="FF0000"/>
            </a:solidFill>
          </p:grpSpPr>
          <p:sp>
            <p:nvSpPr>
              <p:cNvPr id="235" name="Freeform 946">
                <a:extLst>
                  <a:ext uri="{FF2B5EF4-FFF2-40B4-BE49-F238E27FC236}">
                    <a16:creationId xmlns:a16="http://schemas.microsoft.com/office/drawing/2014/main" id="{BE39119B-A63F-4F87-8BE2-6B41B55D8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443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6" name="Freeform 947">
                <a:extLst>
                  <a:ext uri="{FF2B5EF4-FFF2-40B4-BE49-F238E27FC236}">
                    <a16:creationId xmlns:a16="http://schemas.microsoft.com/office/drawing/2014/main" id="{1C6FB5F7-CBA1-408E-9A78-BE7F6A4B71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443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7" name="Freeform 948">
                <a:extLst>
                  <a:ext uri="{FF2B5EF4-FFF2-40B4-BE49-F238E27FC236}">
                    <a16:creationId xmlns:a16="http://schemas.microsoft.com/office/drawing/2014/main" id="{900954C4-B2AF-459C-9F92-ACDF46F556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489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8" name="Freeform 949">
                <a:extLst>
                  <a:ext uri="{FF2B5EF4-FFF2-40B4-BE49-F238E27FC236}">
                    <a16:creationId xmlns:a16="http://schemas.microsoft.com/office/drawing/2014/main" id="{94A7BE52-C54D-4FF3-8B6E-B751392F90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489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9" name="Freeform 950">
                <a:extLst>
                  <a:ext uri="{FF2B5EF4-FFF2-40B4-BE49-F238E27FC236}">
                    <a16:creationId xmlns:a16="http://schemas.microsoft.com/office/drawing/2014/main" id="{EC83AB10-1D2E-4539-A476-7D09458C54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534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0" name="Freeform 951">
                <a:extLst>
                  <a:ext uri="{FF2B5EF4-FFF2-40B4-BE49-F238E27FC236}">
                    <a16:creationId xmlns:a16="http://schemas.microsoft.com/office/drawing/2014/main" id="{5214001E-BB4B-45C2-A4DE-62DA3463A7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534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1" name="Freeform 952">
                <a:extLst>
                  <a:ext uri="{FF2B5EF4-FFF2-40B4-BE49-F238E27FC236}">
                    <a16:creationId xmlns:a16="http://schemas.microsoft.com/office/drawing/2014/main" id="{2D2CF05F-C42E-41A4-AE9D-C16C36133C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580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2" name="Freeform 953">
                <a:extLst>
                  <a:ext uri="{FF2B5EF4-FFF2-40B4-BE49-F238E27FC236}">
                    <a16:creationId xmlns:a16="http://schemas.microsoft.com/office/drawing/2014/main" id="{3F1704F7-7765-40E6-9024-2D598A7B6B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580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3" name="Freeform 954">
                <a:extLst>
                  <a:ext uri="{FF2B5EF4-FFF2-40B4-BE49-F238E27FC236}">
                    <a16:creationId xmlns:a16="http://schemas.microsoft.com/office/drawing/2014/main" id="{883D36BF-4738-43FF-B1E8-668A10EFC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95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4" name="Freeform 955">
                <a:extLst>
                  <a:ext uri="{FF2B5EF4-FFF2-40B4-BE49-F238E27FC236}">
                    <a16:creationId xmlns:a16="http://schemas.microsoft.com/office/drawing/2014/main" id="{AE1F4263-861D-418E-BD70-B4338EE06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485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5" name="Freeform 956">
                <a:extLst>
                  <a:ext uri="{FF2B5EF4-FFF2-40B4-BE49-F238E27FC236}">
                    <a16:creationId xmlns:a16="http://schemas.microsoft.com/office/drawing/2014/main" id="{00517ADD-F444-4009-AC89-0E753AC35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07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6" name="Freeform 957">
                <a:extLst>
                  <a:ext uri="{FF2B5EF4-FFF2-40B4-BE49-F238E27FC236}">
                    <a16:creationId xmlns:a16="http://schemas.microsoft.com/office/drawing/2014/main" id="{29D5D35C-7CBB-46D4-A968-17132193D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29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7" name="Freeform 958">
                <a:extLst>
                  <a:ext uri="{FF2B5EF4-FFF2-40B4-BE49-F238E27FC236}">
                    <a16:creationId xmlns:a16="http://schemas.microsoft.com/office/drawing/2014/main" id="{1C5E7BB4-B72B-4D58-A5F8-7D89EBC99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51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8" name="Freeform 959">
                <a:extLst>
                  <a:ext uri="{FF2B5EF4-FFF2-40B4-BE49-F238E27FC236}">
                    <a16:creationId xmlns:a16="http://schemas.microsoft.com/office/drawing/2014/main" id="{89553CE7-8645-4583-A033-2F6CC301C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73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9" name="Freeform 960">
                <a:extLst>
                  <a:ext uri="{FF2B5EF4-FFF2-40B4-BE49-F238E27FC236}">
                    <a16:creationId xmlns:a16="http://schemas.microsoft.com/office/drawing/2014/main" id="{EFBD805D-9438-4F27-829B-BFA1EA5B9B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9" y="2406"/>
                <a:ext cx="209" cy="229"/>
              </a:xfrm>
              <a:custGeom>
                <a:avLst/>
                <a:gdLst>
                  <a:gd name="T0" fmla="*/ 5708 w 5838"/>
                  <a:gd name="T1" fmla="*/ 6145 h 6406"/>
                  <a:gd name="T2" fmla="*/ 5350 w 5838"/>
                  <a:gd name="T3" fmla="*/ 6145 h 6406"/>
                  <a:gd name="T4" fmla="*/ 5350 w 5838"/>
                  <a:gd name="T5" fmla="*/ 1718 h 6406"/>
                  <a:gd name="T6" fmla="*/ 5219 w 5838"/>
                  <a:gd name="T7" fmla="*/ 1587 h 6406"/>
                  <a:gd name="T8" fmla="*/ 3051 w 5838"/>
                  <a:gd name="T9" fmla="*/ 1587 h 6406"/>
                  <a:gd name="T10" fmla="*/ 3051 w 5838"/>
                  <a:gd name="T11" fmla="*/ 698 h 6406"/>
                  <a:gd name="T12" fmla="*/ 2950 w 5838"/>
                  <a:gd name="T13" fmla="*/ 571 h 6406"/>
                  <a:gd name="T14" fmla="*/ 573 w 5838"/>
                  <a:gd name="T15" fmla="*/ 9 h 6406"/>
                  <a:gd name="T16" fmla="*/ 462 w 5838"/>
                  <a:gd name="T17" fmla="*/ 34 h 6406"/>
                  <a:gd name="T18" fmla="*/ 412 w 5838"/>
                  <a:gd name="T19" fmla="*/ 137 h 6406"/>
                  <a:gd name="T20" fmla="*/ 412 w 5838"/>
                  <a:gd name="T21" fmla="*/ 6145 h 6406"/>
                  <a:gd name="T22" fmla="*/ 130 w 5838"/>
                  <a:gd name="T23" fmla="*/ 6145 h 6406"/>
                  <a:gd name="T24" fmla="*/ 0 w 5838"/>
                  <a:gd name="T25" fmla="*/ 6275 h 6406"/>
                  <a:gd name="T26" fmla="*/ 130 w 5838"/>
                  <a:gd name="T27" fmla="*/ 6406 h 6406"/>
                  <a:gd name="T28" fmla="*/ 5708 w 5838"/>
                  <a:gd name="T29" fmla="*/ 6406 h 6406"/>
                  <a:gd name="T30" fmla="*/ 5838 w 5838"/>
                  <a:gd name="T31" fmla="*/ 6275 h 6406"/>
                  <a:gd name="T32" fmla="*/ 5708 w 5838"/>
                  <a:gd name="T33" fmla="*/ 6145 h 6406"/>
                  <a:gd name="T34" fmla="*/ 2789 w 5838"/>
                  <a:gd name="T35" fmla="*/ 1718 h 6406"/>
                  <a:gd name="T36" fmla="*/ 2789 w 5838"/>
                  <a:gd name="T37" fmla="*/ 6145 h 6406"/>
                  <a:gd name="T38" fmla="*/ 674 w 5838"/>
                  <a:gd name="T39" fmla="*/ 6145 h 6406"/>
                  <a:gd name="T40" fmla="*/ 674 w 5838"/>
                  <a:gd name="T41" fmla="*/ 302 h 6406"/>
                  <a:gd name="T42" fmla="*/ 2789 w 5838"/>
                  <a:gd name="T43" fmla="*/ 802 h 6406"/>
                  <a:gd name="T44" fmla="*/ 2789 w 5838"/>
                  <a:gd name="T45" fmla="*/ 1718 h 6406"/>
                  <a:gd name="T46" fmla="*/ 5089 w 5838"/>
                  <a:gd name="T47" fmla="*/ 6145 h 6406"/>
                  <a:gd name="T48" fmla="*/ 3051 w 5838"/>
                  <a:gd name="T49" fmla="*/ 6145 h 6406"/>
                  <a:gd name="T50" fmla="*/ 3051 w 5838"/>
                  <a:gd name="T51" fmla="*/ 5548 h 6406"/>
                  <a:gd name="T52" fmla="*/ 4274 w 5838"/>
                  <a:gd name="T53" fmla="*/ 5548 h 6406"/>
                  <a:gd name="T54" fmla="*/ 4405 w 5838"/>
                  <a:gd name="T55" fmla="*/ 5418 h 6406"/>
                  <a:gd name="T56" fmla="*/ 4274 w 5838"/>
                  <a:gd name="T57" fmla="*/ 5287 h 6406"/>
                  <a:gd name="T58" fmla="*/ 3051 w 5838"/>
                  <a:gd name="T59" fmla="*/ 5287 h 6406"/>
                  <a:gd name="T60" fmla="*/ 3051 w 5838"/>
                  <a:gd name="T61" fmla="*/ 4932 h 6406"/>
                  <a:gd name="T62" fmla="*/ 4274 w 5838"/>
                  <a:gd name="T63" fmla="*/ 4932 h 6406"/>
                  <a:gd name="T64" fmla="*/ 4405 w 5838"/>
                  <a:gd name="T65" fmla="*/ 4802 h 6406"/>
                  <a:gd name="T66" fmla="*/ 4274 w 5838"/>
                  <a:gd name="T67" fmla="*/ 4671 h 6406"/>
                  <a:gd name="T68" fmla="*/ 3051 w 5838"/>
                  <a:gd name="T69" fmla="*/ 4671 h 6406"/>
                  <a:gd name="T70" fmla="*/ 3051 w 5838"/>
                  <a:gd name="T71" fmla="*/ 4316 h 6406"/>
                  <a:gd name="T72" fmla="*/ 4274 w 5838"/>
                  <a:gd name="T73" fmla="*/ 4316 h 6406"/>
                  <a:gd name="T74" fmla="*/ 4405 w 5838"/>
                  <a:gd name="T75" fmla="*/ 4186 h 6406"/>
                  <a:gd name="T76" fmla="*/ 4274 w 5838"/>
                  <a:gd name="T77" fmla="*/ 4055 h 6406"/>
                  <a:gd name="T78" fmla="*/ 3051 w 5838"/>
                  <a:gd name="T79" fmla="*/ 4055 h 6406"/>
                  <a:gd name="T80" fmla="*/ 3051 w 5838"/>
                  <a:gd name="T81" fmla="*/ 3700 h 6406"/>
                  <a:gd name="T82" fmla="*/ 4274 w 5838"/>
                  <a:gd name="T83" fmla="*/ 3700 h 6406"/>
                  <a:gd name="T84" fmla="*/ 4405 w 5838"/>
                  <a:gd name="T85" fmla="*/ 3570 h 6406"/>
                  <a:gd name="T86" fmla="*/ 4274 w 5838"/>
                  <a:gd name="T87" fmla="*/ 3439 h 6406"/>
                  <a:gd name="T88" fmla="*/ 3051 w 5838"/>
                  <a:gd name="T89" fmla="*/ 3439 h 6406"/>
                  <a:gd name="T90" fmla="*/ 3051 w 5838"/>
                  <a:gd name="T91" fmla="*/ 3084 h 6406"/>
                  <a:gd name="T92" fmla="*/ 4274 w 5838"/>
                  <a:gd name="T93" fmla="*/ 3084 h 6406"/>
                  <a:gd name="T94" fmla="*/ 4405 w 5838"/>
                  <a:gd name="T95" fmla="*/ 2954 h 6406"/>
                  <a:gd name="T96" fmla="*/ 4274 w 5838"/>
                  <a:gd name="T97" fmla="*/ 2823 h 6406"/>
                  <a:gd name="T98" fmla="*/ 3051 w 5838"/>
                  <a:gd name="T99" fmla="*/ 2823 h 6406"/>
                  <a:gd name="T100" fmla="*/ 3051 w 5838"/>
                  <a:gd name="T101" fmla="*/ 2468 h 6406"/>
                  <a:gd name="T102" fmla="*/ 4274 w 5838"/>
                  <a:gd name="T103" fmla="*/ 2468 h 6406"/>
                  <a:gd name="T104" fmla="*/ 4405 w 5838"/>
                  <a:gd name="T105" fmla="*/ 2338 h 6406"/>
                  <a:gd name="T106" fmla="*/ 4274 w 5838"/>
                  <a:gd name="T107" fmla="*/ 2207 h 6406"/>
                  <a:gd name="T108" fmla="*/ 3051 w 5838"/>
                  <a:gd name="T109" fmla="*/ 2207 h 6406"/>
                  <a:gd name="T110" fmla="*/ 3051 w 5838"/>
                  <a:gd name="T111" fmla="*/ 1849 h 6406"/>
                  <a:gd name="T112" fmla="*/ 5089 w 5838"/>
                  <a:gd name="T113" fmla="*/ 1849 h 6406"/>
                  <a:gd name="T114" fmla="*/ 5089 w 5838"/>
                  <a:gd name="T115" fmla="*/ 6145 h 6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38" h="6406">
                    <a:moveTo>
                      <a:pt x="5708" y="6145"/>
                    </a:moveTo>
                    <a:lnTo>
                      <a:pt x="5350" y="6145"/>
                    </a:lnTo>
                    <a:lnTo>
                      <a:pt x="5350" y="1718"/>
                    </a:lnTo>
                    <a:cubicBezTo>
                      <a:pt x="5350" y="1646"/>
                      <a:pt x="5291" y="1587"/>
                      <a:pt x="5219" y="1587"/>
                    </a:cubicBezTo>
                    <a:lnTo>
                      <a:pt x="3051" y="1587"/>
                    </a:lnTo>
                    <a:lnTo>
                      <a:pt x="3051" y="698"/>
                    </a:lnTo>
                    <a:cubicBezTo>
                      <a:pt x="3051" y="638"/>
                      <a:pt x="3009" y="585"/>
                      <a:pt x="2950" y="571"/>
                    </a:cubicBezTo>
                    <a:lnTo>
                      <a:pt x="573" y="9"/>
                    </a:lnTo>
                    <a:cubicBezTo>
                      <a:pt x="534" y="0"/>
                      <a:pt x="493" y="9"/>
                      <a:pt x="462" y="34"/>
                    </a:cubicBezTo>
                    <a:cubicBezTo>
                      <a:pt x="431" y="59"/>
                      <a:pt x="412" y="97"/>
                      <a:pt x="412" y="137"/>
                    </a:cubicBezTo>
                    <a:lnTo>
                      <a:pt x="412" y="6145"/>
                    </a:lnTo>
                    <a:lnTo>
                      <a:pt x="130" y="6145"/>
                    </a:lnTo>
                    <a:cubicBezTo>
                      <a:pt x="58" y="6145"/>
                      <a:pt x="0" y="6203"/>
                      <a:pt x="0" y="6275"/>
                    </a:cubicBezTo>
                    <a:cubicBezTo>
                      <a:pt x="0" y="6348"/>
                      <a:pt x="58" y="6406"/>
                      <a:pt x="130" y="6406"/>
                    </a:cubicBezTo>
                    <a:lnTo>
                      <a:pt x="5708" y="6406"/>
                    </a:lnTo>
                    <a:cubicBezTo>
                      <a:pt x="5780" y="6406"/>
                      <a:pt x="5838" y="6348"/>
                      <a:pt x="5838" y="6275"/>
                    </a:cubicBezTo>
                    <a:cubicBezTo>
                      <a:pt x="5838" y="6203"/>
                      <a:pt x="5780" y="6145"/>
                      <a:pt x="5708" y="6145"/>
                    </a:cubicBezTo>
                    <a:close/>
                    <a:moveTo>
                      <a:pt x="2789" y="1718"/>
                    </a:moveTo>
                    <a:lnTo>
                      <a:pt x="2789" y="6145"/>
                    </a:lnTo>
                    <a:lnTo>
                      <a:pt x="674" y="6145"/>
                    </a:lnTo>
                    <a:lnTo>
                      <a:pt x="674" y="302"/>
                    </a:lnTo>
                    <a:lnTo>
                      <a:pt x="2789" y="802"/>
                    </a:lnTo>
                    <a:lnTo>
                      <a:pt x="2789" y="1718"/>
                    </a:lnTo>
                    <a:close/>
                    <a:moveTo>
                      <a:pt x="5089" y="6145"/>
                    </a:moveTo>
                    <a:lnTo>
                      <a:pt x="3051" y="6145"/>
                    </a:lnTo>
                    <a:lnTo>
                      <a:pt x="3051" y="5548"/>
                    </a:lnTo>
                    <a:lnTo>
                      <a:pt x="4274" y="5548"/>
                    </a:lnTo>
                    <a:cubicBezTo>
                      <a:pt x="4346" y="5548"/>
                      <a:pt x="4405" y="5490"/>
                      <a:pt x="4405" y="5418"/>
                    </a:cubicBezTo>
                    <a:cubicBezTo>
                      <a:pt x="4405" y="5346"/>
                      <a:pt x="4346" y="5287"/>
                      <a:pt x="4274" y="5287"/>
                    </a:cubicBezTo>
                    <a:lnTo>
                      <a:pt x="3051" y="5287"/>
                    </a:lnTo>
                    <a:lnTo>
                      <a:pt x="3051" y="4932"/>
                    </a:lnTo>
                    <a:lnTo>
                      <a:pt x="4274" y="4932"/>
                    </a:lnTo>
                    <a:cubicBezTo>
                      <a:pt x="4346" y="4932"/>
                      <a:pt x="4405" y="4874"/>
                      <a:pt x="4405" y="4802"/>
                    </a:cubicBezTo>
                    <a:cubicBezTo>
                      <a:pt x="4405" y="4730"/>
                      <a:pt x="4346" y="4671"/>
                      <a:pt x="4274" y="4671"/>
                    </a:cubicBezTo>
                    <a:lnTo>
                      <a:pt x="3051" y="4671"/>
                    </a:lnTo>
                    <a:lnTo>
                      <a:pt x="3051" y="4316"/>
                    </a:lnTo>
                    <a:lnTo>
                      <a:pt x="4274" y="4316"/>
                    </a:lnTo>
                    <a:cubicBezTo>
                      <a:pt x="4346" y="4316"/>
                      <a:pt x="4405" y="4258"/>
                      <a:pt x="4405" y="4186"/>
                    </a:cubicBezTo>
                    <a:cubicBezTo>
                      <a:pt x="4405" y="4114"/>
                      <a:pt x="4346" y="4055"/>
                      <a:pt x="4274" y="4055"/>
                    </a:cubicBezTo>
                    <a:lnTo>
                      <a:pt x="3051" y="4055"/>
                    </a:lnTo>
                    <a:lnTo>
                      <a:pt x="3051" y="3700"/>
                    </a:lnTo>
                    <a:lnTo>
                      <a:pt x="4274" y="3700"/>
                    </a:lnTo>
                    <a:cubicBezTo>
                      <a:pt x="4346" y="3700"/>
                      <a:pt x="4405" y="3642"/>
                      <a:pt x="4405" y="3570"/>
                    </a:cubicBezTo>
                    <a:cubicBezTo>
                      <a:pt x="4405" y="3498"/>
                      <a:pt x="4346" y="3439"/>
                      <a:pt x="4274" y="3439"/>
                    </a:cubicBezTo>
                    <a:lnTo>
                      <a:pt x="3051" y="3439"/>
                    </a:lnTo>
                    <a:lnTo>
                      <a:pt x="3051" y="3084"/>
                    </a:lnTo>
                    <a:lnTo>
                      <a:pt x="4274" y="3084"/>
                    </a:lnTo>
                    <a:cubicBezTo>
                      <a:pt x="4346" y="3084"/>
                      <a:pt x="4405" y="3026"/>
                      <a:pt x="4405" y="2954"/>
                    </a:cubicBezTo>
                    <a:cubicBezTo>
                      <a:pt x="4405" y="2882"/>
                      <a:pt x="4346" y="2823"/>
                      <a:pt x="4274" y="2823"/>
                    </a:cubicBezTo>
                    <a:lnTo>
                      <a:pt x="3051" y="2823"/>
                    </a:lnTo>
                    <a:lnTo>
                      <a:pt x="3051" y="2468"/>
                    </a:lnTo>
                    <a:lnTo>
                      <a:pt x="4274" y="2468"/>
                    </a:lnTo>
                    <a:cubicBezTo>
                      <a:pt x="4346" y="2468"/>
                      <a:pt x="4405" y="2410"/>
                      <a:pt x="4405" y="2338"/>
                    </a:cubicBezTo>
                    <a:cubicBezTo>
                      <a:pt x="4405" y="2266"/>
                      <a:pt x="4346" y="2207"/>
                      <a:pt x="4274" y="2207"/>
                    </a:cubicBezTo>
                    <a:lnTo>
                      <a:pt x="3051" y="2207"/>
                    </a:lnTo>
                    <a:lnTo>
                      <a:pt x="3051" y="1849"/>
                    </a:lnTo>
                    <a:lnTo>
                      <a:pt x="5089" y="1849"/>
                    </a:lnTo>
                    <a:lnTo>
                      <a:pt x="5089" y="614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53" name="Rectangle: Rounded Corners 252">
              <a:extLst>
                <a:ext uri="{FF2B5EF4-FFF2-40B4-BE49-F238E27FC236}">
                  <a16:creationId xmlns:a16="http://schemas.microsoft.com/office/drawing/2014/main" id="{AF6E19AB-E2B6-4D2F-864D-6EA22F145996}"/>
                </a:ext>
              </a:extLst>
            </p:cNvPr>
            <p:cNvSpPr/>
            <p:nvPr/>
          </p:nvSpPr>
          <p:spPr>
            <a:xfrm>
              <a:off x="1228426" y="5398963"/>
              <a:ext cx="1085140" cy="39373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Директор</a:t>
              </a:r>
              <a:endPara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54" name="object 12">
              <a:extLst>
                <a:ext uri="{FF2B5EF4-FFF2-40B4-BE49-F238E27FC236}">
                  <a16:creationId xmlns:a16="http://schemas.microsoft.com/office/drawing/2014/main" id="{B4ED82A7-E2ED-4172-8990-FF29C2D3FB52}"/>
                </a:ext>
              </a:extLst>
            </p:cNvPr>
            <p:cNvSpPr/>
            <p:nvPr/>
          </p:nvSpPr>
          <p:spPr>
            <a:xfrm>
              <a:off x="1461582" y="4820470"/>
              <a:ext cx="632590" cy="63048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1BD7D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01D1383F-E7EA-4A04-8B33-06285F0DC07B}"/>
                </a:ext>
              </a:extLst>
            </p:cNvPr>
            <p:cNvGrpSpPr/>
            <p:nvPr/>
          </p:nvGrpSpPr>
          <p:grpSpPr>
            <a:xfrm>
              <a:off x="1525647" y="4852821"/>
              <a:ext cx="517374" cy="517372"/>
              <a:chOff x="2114550" y="3684588"/>
              <a:chExt cx="800101" cy="800100"/>
            </a:xfrm>
            <a:solidFill>
              <a:srgbClr val="1BD7D3"/>
            </a:solidFill>
          </p:grpSpPr>
          <p:sp>
            <p:nvSpPr>
              <p:cNvPr id="259" name="Freeform 76">
                <a:extLst>
                  <a:ext uri="{FF2B5EF4-FFF2-40B4-BE49-F238E27FC236}">
                    <a16:creationId xmlns:a16="http://schemas.microsoft.com/office/drawing/2014/main" id="{80969227-5A25-4F02-8BC8-9D9F918AD4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30438" y="3903663"/>
                <a:ext cx="568325" cy="581025"/>
              </a:xfrm>
              <a:custGeom>
                <a:avLst/>
                <a:gdLst>
                  <a:gd name="T0" fmla="*/ 2831 w 4400"/>
                  <a:gd name="T1" fmla="*/ 2600 h 4500"/>
                  <a:gd name="T2" fmla="*/ 3300 w 4400"/>
                  <a:gd name="T3" fmla="*/ 800 h 4500"/>
                  <a:gd name="T4" fmla="*/ 2388 w 4400"/>
                  <a:gd name="T5" fmla="*/ 0 h 4500"/>
                  <a:gd name="T6" fmla="*/ 1100 w 4400"/>
                  <a:gd name="T7" fmla="*/ 824 h 4500"/>
                  <a:gd name="T8" fmla="*/ 1570 w 4400"/>
                  <a:gd name="T9" fmla="*/ 2600 h 4500"/>
                  <a:gd name="T10" fmla="*/ 0 w 4400"/>
                  <a:gd name="T11" fmla="*/ 3700 h 4500"/>
                  <a:gd name="T12" fmla="*/ 4400 w 4400"/>
                  <a:gd name="T13" fmla="*/ 4500 h 4500"/>
                  <a:gd name="T14" fmla="*/ 3300 w 4400"/>
                  <a:gd name="T15" fmla="*/ 2600 h 4500"/>
                  <a:gd name="T16" fmla="*/ 1924 w 4400"/>
                  <a:gd name="T17" fmla="*/ 200 h 4500"/>
                  <a:gd name="T18" fmla="*/ 2803 w 4400"/>
                  <a:gd name="T19" fmla="*/ 524 h 4500"/>
                  <a:gd name="T20" fmla="*/ 2900 w 4400"/>
                  <a:gd name="T21" fmla="*/ 600 h 4500"/>
                  <a:gd name="T22" fmla="*/ 3100 w 4400"/>
                  <a:gd name="T23" fmla="*/ 1282 h 4500"/>
                  <a:gd name="T24" fmla="*/ 2900 w 4400"/>
                  <a:gd name="T25" fmla="*/ 800 h 4500"/>
                  <a:gd name="T26" fmla="*/ 2617 w 4400"/>
                  <a:gd name="T27" fmla="*/ 845 h 4500"/>
                  <a:gd name="T28" fmla="*/ 1300 w 4400"/>
                  <a:gd name="T29" fmla="*/ 1100 h 4500"/>
                  <a:gd name="T30" fmla="*/ 1300 w 4400"/>
                  <a:gd name="T31" fmla="*/ 1700 h 4500"/>
                  <a:gd name="T32" fmla="*/ 2140 w 4400"/>
                  <a:gd name="T33" fmla="*/ 1300 h 4500"/>
                  <a:gd name="T34" fmla="*/ 3100 w 4400"/>
                  <a:gd name="T35" fmla="*/ 1489 h 4500"/>
                  <a:gd name="T36" fmla="*/ 2200 w 4400"/>
                  <a:gd name="T37" fmla="*/ 2600 h 4500"/>
                  <a:gd name="T38" fmla="*/ 1100 w 4400"/>
                  <a:gd name="T39" fmla="*/ 4300 h 4500"/>
                  <a:gd name="T40" fmla="*/ 900 w 4400"/>
                  <a:gd name="T41" fmla="*/ 3700 h 4500"/>
                  <a:gd name="T42" fmla="*/ 200 w 4400"/>
                  <a:gd name="T43" fmla="*/ 4300 h 4500"/>
                  <a:gd name="T44" fmla="*/ 1100 w 4400"/>
                  <a:gd name="T45" fmla="*/ 2800 h 4500"/>
                  <a:gd name="T46" fmla="*/ 960 w 4400"/>
                  <a:gd name="T47" fmla="*/ 3120 h 4500"/>
                  <a:gd name="T48" fmla="*/ 1171 w 4400"/>
                  <a:gd name="T49" fmla="*/ 3834 h 4500"/>
                  <a:gd name="T50" fmla="*/ 1100 w 4400"/>
                  <a:gd name="T51" fmla="*/ 4300 h 4500"/>
                  <a:gd name="T52" fmla="*/ 1627 w 4400"/>
                  <a:gd name="T53" fmla="*/ 3370 h 4500"/>
                  <a:gd name="T54" fmla="*/ 1450 w 4400"/>
                  <a:gd name="T55" fmla="*/ 2800 h 4500"/>
                  <a:gd name="T56" fmla="*/ 2048 w 4400"/>
                  <a:gd name="T57" fmla="*/ 4178 h 4500"/>
                  <a:gd name="T58" fmla="*/ 1744 w 4400"/>
                  <a:gd name="T59" fmla="*/ 2800 h 4500"/>
                  <a:gd name="T60" fmla="*/ 2200 w 4400"/>
                  <a:gd name="T61" fmla="*/ 4015 h 4500"/>
                  <a:gd name="T62" fmla="*/ 2869 w 4400"/>
                  <a:gd name="T63" fmla="*/ 2800 h 4500"/>
                  <a:gd name="T64" fmla="*/ 3160 w 4400"/>
                  <a:gd name="T65" fmla="*/ 3080 h 4500"/>
                  <a:gd name="T66" fmla="*/ 2971 w 4400"/>
                  <a:gd name="T67" fmla="*/ 3766 h 4500"/>
                  <a:gd name="T68" fmla="*/ 2869 w 4400"/>
                  <a:gd name="T69" fmla="*/ 2800 h 4500"/>
                  <a:gd name="T70" fmla="*/ 3500 w 4400"/>
                  <a:gd name="T71" fmla="*/ 4300 h 4500"/>
                  <a:gd name="T72" fmla="*/ 3300 w 4400"/>
                  <a:gd name="T73" fmla="*/ 3700 h 4500"/>
                  <a:gd name="T74" fmla="*/ 2530 w 4400"/>
                  <a:gd name="T75" fmla="*/ 4300 h 4500"/>
                  <a:gd name="T76" fmla="*/ 3027 w 4400"/>
                  <a:gd name="T77" fmla="*/ 3430 h 4500"/>
                  <a:gd name="T78" fmla="*/ 3200 w 4400"/>
                  <a:gd name="T79" fmla="*/ 2800 h 4500"/>
                  <a:gd name="T80" fmla="*/ 4200 w 4400"/>
                  <a:gd name="T81" fmla="*/ 3700 h 4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0" h="4500">
                    <a:moveTo>
                      <a:pt x="3300" y="2600"/>
                    </a:moveTo>
                    <a:lnTo>
                      <a:pt x="2831" y="2600"/>
                    </a:lnTo>
                    <a:cubicBezTo>
                      <a:pt x="3114" y="2401"/>
                      <a:pt x="3300" y="2072"/>
                      <a:pt x="3300" y="1700"/>
                    </a:cubicBezTo>
                    <a:lnTo>
                      <a:pt x="3300" y="800"/>
                    </a:lnTo>
                    <a:cubicBezTo>
                      <a:pt x="3300" y="605"/>
                      <a:pt x="3160" y="443"/>
                      <a:pt x="2976" y="407"/>
                    </a:cubicBezTo>
                    <a:cubicBezTo>
                      <a:pt x="2885" y="164"/>
                      <a:pt x="2652" y="0"/>
                      <a:pt x="2388" y="0"/>
                    </a:cubicBezTo>
                    <a:lnTo>
                      <a:pt x="1924" y="0"/>
                    </a:lnTo>
                    <a:cubicBezTo>
                      <a:pt x="1469" y="0"/>
                      <a:pt x="1100" y="369"/>
                      <a:pt x="1100" y="824"/>
                    </a:cubicBezTo>
                    <a:lnTo>
                      <a:pt x="1100" y="1700"/>
                    </a:lnTo>
                    <a:cubicBezTo>
                      <a:pt x="1100" y="2072"/>
                      <a:pt x="1286" y="2401"/>
                      <a:pt x="1570" y="2600"/>
                    </a:cubicBezTo>
                    <a:lnTo>
                      <a:pt x="1100" y="2600"/>
                    </a:lnTo>
                    <a:cubicBezTo>
                      <a:pt x="493" y="2600"/>
                      <a:pt x="0" y="3094"/>
                      <a:pt x="0" y="3700"/>
                    </a:cubicBezTo>
                    <a:lnTo>
                      <a:pt x="0" y="4500"/>
                    </a:lnTo>
                    <a:lnTo>
                      <a:pt x="4400" y="4500"/>
                    </a:lnTo>
                    <a:lnTo>
                      <a:pt x="4400" y="3700"/>
                    </a:lnTo>
                    <a:cubicBezTo>
                      <a:pt x="4400" y="3094"/>
                      <a:pt x="3907" y="2600"/>
                      <a:pt x="3300" y="2600"/>
                    </a:cubicBezTo>
                    <a:close/>
                    <a:moveTo>
                      <a:pt x="1300" y="824"/>
                    </a:moveTo>
                    <a:cubicBezTo>
                      <a:pt x="1300" y="480"/>
                      <a:pt x="1580" y="200"/>
                      <a:pt x="1924" y="200"/>
                    </a:cubicBezTo>
                    <a:lnTo>
                      <a:pt x="2388" y="200"/>
                    </a:lnTo>
                    <a:cubicBezTo>
                      <a:pt x="2585" y="200"/>
                      <a:pt x="2755" y="333"/>
                      <a:pt x="2803" y="524"/>
                    </a:cubicBezTo>
                    <a:lnTo>
                      <a:pt x="2822" y="600"/>
                    </a:lnTo>
                    <a:lnTo>
                      <a:pt x="2900" y="600"/>
                    </a:lnTo>
                    <a:cubicBezTo>
                      <a:pt x="3010" y="600"/>
                      <a:pt x="3100" y="690"/>
                      <a:pt x="3100" y="800"/>
                    </a:cubicBezTo>
                    <a:lnTo>
                      <a:pt x="3100" y="1282"/>
                    </a:lnTo>
                    <a:cubicBezTo>
                      <a:pt x="2984" y="1240"/>
                      <a:pt x="2900" y="1130"/>
                      <a:pt x="2900" y="1000"/>
                    </a:cubicBezTo>
                    <a:lnTo>
                      <a:pt x="2900" y="800"/>
                    </a:lnTo>
                    <a:lnTo>
                      <a:pt x="2647" y="800"/>
                    </a:lnTo>
                    <a:lnTo>
                      <a:pt x="2617" y="845"/>
                    </a:lnTo>
                    <a:cubicBezTo>
                      <a:pt x="2510" y="1005"/>
                      <a:pt x="2332" y="1100"/>
                      <a:pt x="2140" y="1100"/>
                    </a:cubicBezTo>
                    <a:lnTo>
                      <a:pt x="1300" y="1100"/>
                    </a:lnTo>
                    <a:lnTo>
                      <a:pt x="1300" y="824"/>
                    </a:lnTo>
                    <a:close/>
                    <a:moveTo>
                      <a:pt x="1300" y="1700"/>
                    </a:moveTo>
                    <a:lnTo>
                      <a:pt x="1300" y="1300"/>
                    </a:lnTo>
                    <a:lnTo>
                      <a:pt x="2140" y="1300"/>
                    </a:lnTo>
                    <a:cubicBezTo>
                      <a:pt x="2355" y="1300"/>
                      <a:pt x="2558" y="1211"/>
                      <a:pt x="2703" y="1056"/>
                    </a:cubicBezTo>
                    <a:cubicBezTo>
                      <a:pt x="2728" y="1272"/>
                      <a:pt x="2890" y="1447"/>
                      <a:pt x="3100" y="1489"/>
                    </a:cubicBezTo>
                    <a:lnTo>
                      <a:pt x="3100" y="1700"/>
                    </a:lnTo>
                    <a:cubicBezTo>
                      <a:pt x="3100" y="2196"/>
                      <a:pt x="2696" y="2600"/>
                      <a:pt x="2200" y="2600"/>
                    </a:cubicBezTo>
                    <a:cubicBezTo>
                      <a:pt x="1704" y="2600"/>
                      <a:pt x="1300" y="2196"/>
                      <a:pt x="1300" y="1700"/>
                    </a:cubicBezTo>
                    <a:close/>
                    <a:moveTo>
                      <a:pt x="1100" y="4300"/>
                    </a:moveTo>
                    <a:lnTo>
                      <a:pt x="1100" y="3700"/>
                    </a:lnTo>
                    <a:lnTo>
                      <a:pt x="900" y="3700"/>
                    </a:lnTo>
                    <a:lnTo>
                      <a:pt x="900" y="4300"/>
                    </a:lnTo>
                    <a:lnTo>
                      <a:pt x="200" y="4300"/>
                    </a:lnTo>
                    <a:lnTo>
                      <a:pt x="200" y="3700"/>
                    </a:lnTo>
                    <a:cubicBezTo>
                      <a:pt x="200" y="3204"/>
                      <a:pt x="604" y="2800"/>
                      <a:pt x="1100" y="2800"/>
                    </a:cubicBezTo>
                    <a:lnTo>
                      <a:pt x="1200" y="2800"/>
                    </a:lnTo>
                    <a:lnTo>
                      <a:pt x="960" y="3120"/>
                    </a:lnTo>
                    <a:lnTo>
                      <a:pt x="1373" y="3430"/>
                    </a:lnTo>
                    <a:lnTo>
                      <a:pt x="1171" y="3834"/>
                    </a:lnTo>
                    <a:lnTo>
                      <a:pt x="1870" y="4300"/>
                    </a:lnTo>
                    <a:lnTo>
                      <a:pt x="1100" y="4300"/>
                    </a:lnTo>
                    <a:close/>
                    <a:moveTo>
                      <a:pt x="1429" y="3766"/>
                    </a:moveTo>
                    <a:lnTo>
                      <a:pt x="1627" y="3370"/>
                    </a:lnTo>
                    <a:lnTo>
                      <a:pt x="1240" y="3080"/>
                    </a:lnTo>
                    <a:lnTo>
                      <a:pt x="1450" y="2800"/>
                    </a:lnTo>
                    <a:lnTo>
                      <a:pt x="1531" y="2800"/>
                    </a:lnTo>
                    <a:lnTo>
                      <a:pt x="2048" y="4178"/>
                    </a:lnTo>
                    <a:lnTo>
                      <a:pt x="1429" y="3766"/>
                    </a:lnTo>
                    <a:close/>
                    <a:moveTo>
                      <a:pt x="1744" y="2800"/>
                    </a:moveTo>
                    <a:lnTo>
                      <a:pt x="2656" y="2800"/>
                    </a:lnTo>
                    <a:lnTo>
                      <a:pt x="2200" y="4015"/>
                    </a:lnTo>
                    <a:lnTo>
                      <a:pt x="1744" y="2800"/>
                    </a:lnTo>
                    <a:close/>
                    <a:moveTo>
                      <a:pt x="2869" y="2800"/>
                    </a:moveTo>
                    <a:lnTo>
                      <a:pt x="2950" y="2800"/>
                    </a:lnTo>
                    <a:lnTo>
                      <a:pt x="3160" y="3080"/>
                    </a:lnTo>
                    <a:lnTo>
                      <a:pt x="2773" y="3370"/>
                    </a:lnTo>
                    <a:lnTo>
                      <a:pt x="2971" y="3766"/>
                    </a:lnTo>
                    <a:lnTo>
                      <a:pt x="2353" y="4178"/>
                    </a:lnTo>
                    <a:lnTo>
                      <a:pt x="2869" y="2800"/>
                    </a:lnTo>
                    <a:close/>
                    <a:moveTo>
                      <a:pt x="4200" y="4300"/>
                    </a:moveTo>
                    <a:lnTo>
                      <a:pt x="3500" y="4300"/>
                    </a:lnTo>
                    <a:lnTo>
                      <a:pt x="3500" y="3700"/>
                    </a:lnTo>
                    <a:lnTo>
                      <a:pt x="3300" y="3700"/>
                    </a:lnTo>
                    <a:lnTo>
                      <a:pt x="3300" y="4300"/>
                    </a:lnTo>
                    <a:lnTo>
                      <a:pt x="2530" y="4300"/>
                    </a:lnTo>
                    <a:lnTo>
                      <a:pt x="3229" y="3834"/>
                    </a:lnTo>
                    <a:lnTo>
                      <a:pt x="3027" y="3430"/>
                    </a:lnTo>
                    <a:lnTo>
                      <a:pt x="3440" y="3120"/>
                    </a:lnTo>
                    <a:lnTo>
                      <a:pt x="3200" y="2800"/>
                    </a:lnTo>
                    <a:lnTo>
                      <a:pt x="3300" y="2800"/>
                    </a:lnTo>
                    <a:cubicBezTo>
                      <a:pt x="3796" y="2800"/>
                      <a:pt x="4200" y="3204"/>
                      <a:pt x="4200" y="3700"/>
                    </a:cubicBezTo>
                    <a:lnTo>
                      <a:pt x="4200" y="4300"/>
                    </a:ln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0" name="Freeform 77">
                <a:extLst>
                  <a:ext uri="{FF2B5EF4-FFF2-40B4-BE49-F238E27FC236}">
                    <a16:creationId xmlns:a16="http://schemas.microsoft.com/office/drawing/2014/main" id="{25320EBA-2FC7-4361-894F-6CACC270F5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3363" y="4019550"/>
                <a:ext cx="141288" cy="130175"/>
              </a:xfrm>
              <a:custGeom>
                <a:avLst/>
                <a:gdLst>
                  <a:gd name="T0" fmla="*/ 600 w 1100"/>
                  <a:gd name="T1" fmla="*/ 0 h 1000"/>
                  <a:gd name="T2" fmla="*/ 110 w 1100"/>
                  <a:gd name="T3" fmla="*/ 400 h 1000"/>
                  <a:gd name="T4" fmla="*/ 0 w 1100"/>
                  <a:gd name="T5" fmla="*/ 400 h 1000"/>
                  <a:gd name="T6" fmla="*/ 0 w 1100"/>
                  <a:gd name="T7" fmla="*/ 600 h 1000"/>
                  <a:gd name="T8" fmla="*/ 110 w 1100"/>
                  <a:gd name="T9" fmla="*/ 600 h 1000"/>
                  <a:gd name="T10" fmla="*/ 600 w 1100"/>
                  <a:gd name="T11" fmla="*/ 1000 h 1000"/>
                  <a:gd name="T12" fmla="*/ 1100 w 1100"/>
                  <a:gd name="T13" fmla="*/ 500 h 1000"/>
                  <a:gd name="T14" fmla="*/ 600 w 1100"/>
                  <a:gd name="T15" fmla="*/ 0 h 1000"/>
                  <a:gd name="T16" fmla="*/ 600 w 1100"/>
                  <a:gd name="T17" fmla="*/ 800 h 1000"/>
                  <a:gd name="T18" fmla="*/ 300 w 1100"/>
                  <a:gd name="T19" fmla="*/ 500 h 1000"/>
                  <a:gd name="T20" fmla="*/ 600 w 1100"/>
                  <a:gd name="T21" fmla="*/ 200 h 1000"/>
                  <a:gd name="T22" fmla="*/ 900 w 1100"/>
                  <a:gd name="T23" fmla="*/ 500 h 1000"/>
                  <a:gd name="T24" fmla="*/ 600 w 1100"/>
                  <a:gd name="T25" fmla="*/ 8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0" h="1000">
                    <a:moveTo>
                      <a:pt x="600" y="0"/>
                    </a:moveTo>
                    <a:cubicBezTo>
                      <a:pt x="359" y="0"/>
                      <a:pt x="157" y="172"/>
                      <a:pt x="110" y="400"/>
                    </a:cubicBezTo>
                    <a:lnTo>
                      <a:pt x="0" y="400"/>
                    </a:lnTo>
                    <a:lnTo>
                      <a:pt x="0" y="600"/>
                    </a:lnTo>
                    <a:lnTo>
                      <a:pt x="110" y="600"/>
                    </a:lnTo>
                    <a:cubicBezTo>
                      <a:pt x="157" y="828"/>
                      <a:pt x="359" y="1000"/>
                      <a:pt x="600" y="1000"/>
                    </a:cubicBezTo>
                    <a:cubicBezTo>
                      <a:pt x="876" y="1000"/>
                      <a:pt x="1100" y="776"/>
                      <a:pt x="1100" y="500"/>
                    </a:cubicBezTo>
                    <a:cubicBezTo>
                      <a:pt x="1100" y="224"/>
                      <a:pt x="876" y="0"/>
                      <a:pt x="600" y="0"/>
                    </a:cubicBezTo>
                    <a:close/>
                    <a:moveTo>
                      <a:pt x="600" y="800"/>
                    </a:moveTo>
                    <a:cubicBezTo>
                      <a:pt x="435" y="800"/>
                      <a:pt x="300" y="665"/>
                      <a:pt x="300" y="500"/>
                    </a:cubicBezTo>
                    <a:cubicBezTo>
                      <a:pt x="300" y="335"/>
                      <a:pt x="435" y="200"/>
                      <a:pt x="600" y="200"/>
                    </a:cubicBezTo>
                    <a:cubicBezTo>
                      <a:pt x="765" y="200"/>
                      <a:pt x="900" y="335"/>
                      <a:pt x="900" y="500"/>
                    </a:cubicBezTo>
                    <a:cubicBezTo>
                      <a:pt x="900" y="665"/>
                      <a:pt x="765" y="800"/>
                      <a:pt x="600" y="800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1" name="Rectangle 78">
                <a:extLst>
                  <a:ext uri="{FF2B5EF4-FFF2-40B4-BE49-F238E27FC236}">
                    <a16:creationId xmlns:a16="http://schemas.microsoft.com/office/drawing/2014/main" id="{A115D6E4-1557-4B64-92A7-89FD95B3B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975" y="4071938"/>
                <a:ext cx="25400" cy="25400"/>
              </a:xfrm>
              <a:prstGeom prst="rect">
                <a:avLst/>
              </a:prstGeom>
              <a:grpFill/>
              <a:ln w="12700">
                <a:noFill/>
                <a:prstDash val="solid"/>
                <a:miter lim="800000"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2" name="Freeform 79">
                <a:extLst>
                  <a:ext uri="{FF2B5EF4-FFF2-40B4-BE49-F238E27FC236}">
                    <a16:creationId xmlns:a16="http://schemas.microsoft.com/office/drawing/2014/main" id="{E50C4077-3053-4634-AAA7-53846D293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1125" y="3911600"/>
                <a:ext cx="36513" cy="36512"/>
              </a:xfrm>
              <a:custGeom>
                <a:avLst/>
                <a:gdLst>
                  <a:gd name="T0" fmla="*/ 141 w 282"/>
                  <a:gd name="T1" fmla="*/ 0 h 282"/>
                  <a:gd name="T2" fmla="*/ 282 w 282"/>
                  <a:gd name="T3" fmla="*/ 141 h 282"/>
                  <a:gd name="T4" fmla="*/ 141 w 282"/>
                  <a:gd name="T5" fmla="*/ 282 h 282"/>
                  <a:gd name="T6" fmla="*/ 0 w 282"/>
                  <a:gd name="T7" fmla="*/ 141 h 282"/>
                  <a:gd name="T8" fmla="*/ 141 w 282"/>
                  <a:gd name="T9" fmla="*/ 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282">
                    <a:moveTo>
                      <a:pt x="141" y="0"/>
                    </a:moveTo>
                    <a:lnTo>
                      <a:pt x="282" y="141"/>
                    </a:lnTo>
                    <a:lnTo>
                      <a:pt x="141" y="282"/>
                    </a:lnTo>
                    <a:lnTo>
                      <a:pt x="0" y="141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3" name="Freeform 80">
                <a:extLst>
                  <a:ext uri="{FF2B5EF4-FFF2-40B4-BE49-F238E27FC236}">
                    <a16:creationId xmlns:a16="http://schemas.microsoft.com/office/drawing/2014/main" id="{99DBA80C-096E-45FA-99E3-5F8CCA8267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1288" y="3783013"/>
                <a:ext cx="141288" cy="128587"/>
              </a:xfrm>
              <a:custGeom>
                <a:avLst/>
                <a:gdLst>
                  <a:gd name="T0" fmla="*/ 51 w 1094"/>
                  <a:gd name="T1" fmla="*/ 853 h 1000"/>
                  <a:gd name="T2" fmla="*/ 192 w 1094"/>
                  <a:gd name="T3" fmla="*/ 995 h 1000"/>
                  <a:gd name="T4" fmla="*/ 270 w 1094"/>
                  <a:gd name="T5" fmla="*/ 917 h 1000"/>
                  <a:gd name="T6" fmla="*/ 546 w 1094"/>
                  <a:gd name="T7" fmla="*/ 1000 h 1000"/>
                  <a:gd name="T8" fmla="*/ 899 w 1094"/>
                  <a:gd name="T9" fmla="*/ 853 h 1000"/>
                  <a:gd name="T10" fmla="*/ 899 w 1094"/>
                  <a:gd name="T11" fmla="*/ 146 h 1000"/>
                  <a:gd name="T12" fmla="*/ 546 w 1094"/>
                  <a:gd name="T13" fmla="*/ 0 h 1000"/>
                  <a:gd name="T14" fmla="*/ 192 w 1094"/>
                  <a:gd name="T15" fmla="*/ 146 h 1000"/>
                  <a:gd name="T16" fmla="*/ 129 w 1094"/>
                  <a:gd name="T17" fmla="*/ 775 h 1000"/>
                  <a:gd name="T18" fmla="*/ 51 w 1094"/>
                  <a:gd name="T19" fmla="*/ 853 h 1000"/>
                  <a:gd name="T20" fmla="*/ 333 w 1094"/>
                  <a:gd name="T21" fmla="*/ 287 h 1000"/>
                  <a:gd name="T22" fmla="*/ 546 w 1094"/>
                  <a:gd name="T23" fmla="*/ 200 h 1000"/>
                  <a:gd name="T24" fmla="*/ 758 w 1094"/>
                  <a:gd name="T25" fmla="*/ 287 h 1000"/>
                  <a:gd name="T26" fmla="*/ 758 w 1094"/>
                  <a:gd name="T27" fmla="*/ 712 h 1000"/>
                  <a:gd name="T28" fmla="*/ 333 w 1094"/>
                  <a:gd name="T29" fmla="*/ 712 h 1000"/>
                  <a:gd name="T30" fmla="*/ 333 w 1094"/>
                  <a:gd name="T31" fmla="*/ 287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94" h="1000">
                    <a:moveTo>
                      <a:pt x="51" y="853"/>
                    </a:moveTo>
                    <a:lnTo>
                      <a:pt x="192" y="995"/>
                    </a:lnTo>
                    <a:lnTo>
                      <a:pt x="270" y="917"/>
                    </a:lnTo>
                    <a:cubicBezTo>
                      <a:pt x="351" y="970"/>
                      <a:pt x="446" y="1000"/>
                      <a:pt x="546" y="1000"/>
                    </a:cubicBezTo>
                    <a:cubicBezTo>
                      <a:pt x="679" y="1000"/>
                      <a:pt x="805" y="948"/>
                      <a:pt x="899" y="853"/>
                    </a:cubicBezTo>
                    <a:cubicBezTo>
                      <a:pt x="1094" y="658"/>
                      <a:pt x="1094" y="341"/>
                      <a:pt x="899" y="146"/>
                    </a:cubicBezTo>
                    <a:cubicBezTo>
                      <a:pt x="805" y="52"/>
                      <a:pt x="679" y="0"/>
                      <a:pt x="546" y="0"/>
                    </a:cubicBezTo>
                    <a:cubicBezTo>
                      <a:pt x="412" y="0"/>
                      <a:pt x="287" y="52"/>
                      <a:pt x="192" y="146"/>
                    </a:cubicBezTo>
                    <a:cubicBezTo>
                      <a:pt x="21" y="317"/>
                      <a:pt x="0" y="581"/>
                      <a:pt x="129" y="775"/>
                    </a:cubicBezTo>
                    <a:lnTo>
                      <a:pt x="51" y="853"/>
                    </a:lnTo>
                    <a:close/>
                    <a:moveTo>
                      <a:pt x="333" y="287"/>
                    </a:moveTo>
                    <a:cubicBezTo>
                      <a:pt x="390" y="231"/>
                      <a:pt x="465" y="200"/>
                      <a:pt x="546" y="200"/>
                    </a:cubicBezTo>
                    <a:cubicBezTo>
                      <a:pt x="626" y="200"/>
                      <a:pt x="701" y="231"/>
                      <a:pt x="758" y="287"/>
                    </a:cubicBezTo>
                    <a:cubicBezTo>
                      <a:pt x="875" y="404"/>
                      <a:pt x="875" y="595"/>
                      <a:pt x="758" y="712"/>
                    </a:cubicBezTo>
                    <a:cubicBezTo>
                      <a:pt x="644" y="825"/>
                      <a:pt x="447" y="825"/>
                      <a:pt x="333" y="712"/>
                    </a:cubicBezTo>
                    <a:cubicBezTo>
                      <a:pt x="216" y="595"/>
                      <a:pt x="216" y="404"/>
                      <a:pt x="333" y="287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4" name="Freeform 81">
                <a:extLst>
                  <a:ext uri="{FF2B5EF4-FFF2-40B4-BE49-F238E27FC236}">
                    <a16:creationId xmlns:a16="http://schemas.microsoft.com/office/drawing/2014/main" id="{B24659B9-F817-4F18-9518-F9D2DE5BFA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9513" y="3684588"/>
                <a:ext cx="130175" cy="141287"/>
              </a:xfrm>
              <a:custGeom>
                <a:avLst/>
                <a:gdLst>
                  <a:gd name="T0" fmla="*/ 400 w 1000"/>
                  <a:gd name="T1" fmla="*/ 990 h 1100"/>
                  <a:gd name="T2" fmla="*/ 400 w 1000"/>
                  <a:gd name="T3" fmla="*/ 1100 h 1100"/>
                  <a:gd name="T4" fmla="*/ 600 w 1000"/>
                  <a:gd name="T5" fmla="*/ 1100 h 1100"/>
                  <a:gd name="T6" fmla="*/ 600 w 1000"/>
                  <a:gd name="T7" fmla="*/ 990 h 1100"/>
                  <a:gd name="T8" fmla="*/ 1000 w 1000"/>
                  <a:gd name="T9" fmla="*/ 500 h 1100"/>
                  <a:gd name="T10" fmla="*/ 500 w 1000"/>
                  <a:gd name="T11" fmla="*/ 0 h 1100"/>
                  <a:gd name="T12" fmla="*/ 0 w 1000"/>
                  <a:gd name="T13" fmla="*/ 500 h 1100"/>
                  <a:gd name="T14" fmla="*/ 400 w 1000"/>
                  <a:gd name="T15" fmla="*/ 990 h 1100"/>
                  <a:gd name="T16" fmla="*/ 500 w 1000"/>
                  <a:gd name="T17" fmla="*/ 200 h 1100"/>
                  <a:gd name="T18" fmla="*/ 800 w 1000"/>
                  <a:gd name="T19" fmla="*/ 500 h 1100"/>
                  <a:gd name="T20" fmla="*/ 500 w 1000"/>
                  <a:gd name="T21" fmla="*/ 800 h 1100"/>
                  <a:gd name="T22" fmla="*/ 200 w 1000"/>
                  <a:gd name="T23" fmla="*/ 500 h 1100"/>
                  <a:gd name="T24" fmla="*/ 500 w 1000"/>
                  <a:gd name="T25" fmla="*/ 200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0" h="1100">
                    <a:moveTo>
                      <a:pt x="400" y="990"/>
                    </a:moveTo>
                    <a:lnTo>
                      <a:pt x="400" y="1100"/>
                    </a:lnTo>
                    <a:lnTo>
                      <a:pt x="600" y="1100"/>
                    </a:lnTo>
                    <a:lnTo>
                      <a:pt x="600" y="990"/>
                    </a:lnTo>
                    <a:cubicBezTo>
                      <a:pt x="828" y="943"/>
                      <a:pt x="1000" y="742"/>
                      <a:pt x="1000" y="500"/>
                    </a:cubicBezTo>
                    <a:cubicBezTo>
                      <a:pt x="1000" y="224"/>
                      <a:pt x="776" y="0"/>
                      <a:pt x="500" y="0"/>
                    </a:cubicBezTo>
                    <a:cubicBezTo>
                      <a:pt x="224" y="0"/>
                      <a:pt x="0" y="224"/>
                      <a:pt x="0" y="500"/>
                    </a:cubicBezTo>
                    <a:cubicBezTo>
                      <a:pt x="0" y="741"/>
                      <a:pt x="172" y="943"/>
                      <a:pt x="400" y="990"/>
                    </a:cubicBezTo>
                    <a:close/>
                    <a:moveTo>
                      <a:pt x="500" y="200"/>
                    </a:moveTo>
                    <a:cubicBezTo>
                      <a:pt x="665" y="200"/>
                      <a:pt x="800" y="335"/>
                      <a:pt x="800" y="500"/>
                    </a:cubicBezTo>
                    <a:cubicBezTo>
                      <a:pt x="800" y="665"/>
                      <a:pt x="665" y="800"/>
                      <a:pt x="500" y="800"/>
                    </a:cubicBezTo>
                    <a:cubicBezTo>
                      <a:pt x="335" y="800"/>
                      <a:pt x="200" y="665"/>
                      <a:pt x="200" y="500"/>
                    </a:cubicBezTo>
                    <a:cubicBezTo>
                      <a:pt x="200" y="335"/>
                      <a:pt x="335" y="200"/>
                      <a:pt x="500" y="200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5" name="Rectangle 82">
                <a:extLst>
                  <a:ext uri="{FF2B5EF4-FFF2-40B4-BE49-F238E27FC236}">
                    <a16:creationId xmlns:a16="http://schemas.microsoft.com/office/drawing/2014/main" id="{73CC6A57-4D88-41FE-81A0-9EDCFD2AA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1900" y="3852863"/>
                <a:ext cx="25400" cy="25400"/>
              </a:xfrm>
              <a:prstGeom prst="rect">
                <a:avLst/>
              </a:prstGeom>
              <a:grpFill/>
              <a:ln w="12700">
                <a:noFill/>
                <a:prstDash val="solid"/>
                <a:miter lim="800000"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6" name="Freeform 83">
                <a:extLst>
                  <a:ext uri="{FF2B5EF4-FFF2-40B4-BE49-F238E27FC236}">
                    <a16:creationId xmlns:a16="http://schemas.microsoft.com/office/drawing/2014/main" id="{B3BD6546-A2FA-43F9-91C7-B0F4D953FB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6625" y="3783013"/>
                <a:ext cx="141288" cy="128587"/>
              </a:xfrm>
              <a:custGeom>
                <a:avLst/>
                <a:gdLst>
                  <a:gd name="T0" fmla="*/ 549 w 1094"/>
                  <a:gd name="T1" fmla="*/ 1000 h 1000"/>
                  <a:gd name="T2" fmla="*/ 824 w 1094"/>
                  <a:gd name="T3" fmla="*/ 918 h 1000"/>
                  <a:gd name="T4" fmla="*/ 902 w 1094"/>
                  <a:gd name="T5" fmla="*/ 995 h 1000"/>
                  <a:gd name="T6" fmla="*/ 1044 w 1094"/>
                  <a:gd name="T7" fmla="*/ 854 h 1000"/>
                  <a:gd name="T8" fmla="*/ 966 w 1094"/>
                  <a:gd name="T9" fmla="*/ 776 h 1000"/>
                  <a:gd name="T10" fmla="*/ 902 w 1094"/>
                  <a:gd name="T11" fmla="*/ 147 h 1000"/>
                  <a:gd name="T12" fmla="*/ 549 w 1094"/>
                  <a:gd name="T13" fmla="*/ 0 h 1000"/>
                  <a:gd name="T14" fmla="*/ 195 w 1094"/>
                  <a:gd name="T15" fmla="*/ 147 h 1000"/>
                  <a:gd name="T16" fmla="*/ 195 w 1094"/>
                  <a:gd name="T17" fmla="*/ 854 h 1000"/>
                  <a:gd name="T18" fmla="*/ 549 w 1094"/>
                  <a:gd name="T19" fmla="*/ 1000 h 1000"/>
                  <a:gd name="T20" fmla="*/ 336 w 1094"/>
                  <a:gd name="T21" fmla="*/ 288 h 1000"/>
                  <a:gd name="T22" fmla="*/ 549 w 1094"/>
                  <a:gd name="T23" fmla="*/ 201 h 1000"/>
                  <a:gd name="T24" fmla="*/ 761 w 1094"/>
                  <a:gd name="T25" fmla="*/ 288 h 1000"/>
                  <a:gd name="T26" fmla="*/ 761 w 1094"/>
                  <a:gd name="T27" fmla="*/ 713 h 1000"/>
                  <a:gd name="T28" fmla="*/ 336 w 1094"/>
                  <a:gd name="T29" fmla="*/ 713 h 1000"/>
                  <a:gd name="T30" fmla="*/ 336 w 1094"/>
                  <a:gd name="T31" fmla="*/ 288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94" h="1000">
                    <a:moveTo>
                      <a:pt x="549" y="1000"/>
                    </a:moveTo>
                    <a:cubicBezTo>
                      <a:pt x="648" y="1000"/>
                      <a:pt x="743" y="972"/>
                      <a:pt x="824" y="918"/>
                    </a:cubicBezTo>
                    <a:lnTo>
                      <a:pt x="902" y="995"/>
                    </a:lnTo>
                    <a:lnTo>
                      <a:pt x="1044" y="854"/>
                    </a:lnTo>
                    <a:lnTo>
                      <a:pt x="966" y="776"/>
                    </a:lnTo>
                    <a:cubicBezTo>
                      <a:pt x="1094" y="582"/>
                      <a:pt x="1073" y="318"/>
                      <a:pt x="902" y="147"/>
                    </a:cubicBezTo>
                    <a:cubicBezTo>
                      <a:pt x="808" y="52"/>
                      <a:pt x="682" y="0"/>
                      <a:pt x="549" y="0"/>
                    </a:cubicBezTo>
                    <a:cubicBezTo>
                      <a:pt x="415" y="0"/>
                      <a:pt x="289" y="52"/>
                      <a:pt x="195" y="147"/>
                    </a:cubicBezTo>
                    <a:cubicBezTo>
                      <a:pt x="0" y="342"/>
                      <a:pt x="0" y="659"/>
                      <a:pt x="195" y="854"/>
                    </a:cubicBezTo>
                    <a:cubicBezTo>
                      <a:pt x="289" y="949"/>
                      <a:pt x="415" y="1000"/>
                      <a:pt x="549" y="1000"/>
                    </a:cubicBezTo>
                    <a:close/>
                    <a:moveTo>
                      <a:pt x="336" y="288"/>
                    </a:moveTo>
                    <a:cubicBezTo>
                      <a:pt x="393" y="232"/>
                      <a:pt x="468" y="201"/>
                      <a:pt x="549" y="201"/>
                    </a:cubicBezTo>
                    <a:cubicBezTo>
                      <a:pt x="629" y="201"/>
                      <a:pt x="704" y="232"/>
                      <a:pt x="761" y="288"/>
                    </a:cubicBezTo>
                    <a:cubicBezTo>
                      <a:pt x="878" y="405"/>
                      <a:pt x="878" y="596"/>
                      <a:pt x="761" y="713"/>
                    </a:cubicBezTo>
                    <a:cubicBezTo>
                      <a:pt x="647" y="826"/>
                      <a:pt x="450" y="826"/>
                      <a:pt x="336" y="713"/>
                    </a:cubicBezTo>
                    <a:cubicBezTo>
                      <a:pt x="219" y="596"/>
                      <a:pt x="219" y="405"/>
                      <a:pt x="336" y="288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7" name="Freeform 84">
                <a:extLst>
                  <a:ext uri="{FF2B5EF4-FFF2-40B4-BE49-F238E27FC236}">
                    <a16:creationId xmlns:a16="http://schemas.microsoft.com/office/drawing/2014/main" id="{D6485A7A-93FD-416A-B9D1-6F7DB2CF8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563" y="3911600"/>
                <a:ext cx="36513" cy="36512"/>
              </a:xfrm>
              <a:custGeom>
                <a:avLst/>
                <a:gdLst>
                  <a:gd name="T0" fmla="*/ 283 w 283"/>
                  <a:gd name="T1" fmla="*/ 142 h 283"/>
                  <a:gd name="T2" fmla="*/ 142 w 283"/>
                  <a:gd name="T3" fmla="*/ 283 h 283"/>
                  <a:gd name="T4" fmla="*/ 0 w 283"/>
                  <a:gd name="T5" fmla="*/ 142 h 283"/>
                  <a:gd name="T6" fmla="*/ 142 w 283"/>
                  <a:gd name="T7" fmla="*/ 0 h 283"/>
                  <a:gd name="T8" fmla="*/ 283 w 283"/>
                  <a:gd name="T9" fmla="*/ 142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83">
                    <a:moveTo>
                      <a:pt x="283" y="142"/>
                    </a:moveTo>
                    <a:lnTo>
                      <a:pt x="142" y="283"/>
                    </a:lnTo>
                    <a:lnTo>
                      <a:pt x="0" y="142"/>
                    </a:lnTo>
                    <a:lnTo>
                      <a:pt x="142" y="0"/>
                    </a:lnTo>
                    <a:lnTo>
                      <a:pt x="283" y="142"/>
                    </a:ln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8" name="Rectangle 85">
                <a:extLst>
                  <a:ext uri="{FF2B5EF4-FFF2-40B4-BE49-F238E27FC236}">
                    <a16:creationId xmlns:a16="http://schemas.microsoft.com/office/drawing/2014/main" id="{02520BE0-FE06-4C24-8477-B915257AA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2825" y="4071938"/>
                <a:ext cx="25400" cy="25400"/>
              </a:xfrm>
              <a:prstGeom prst="rect">
                <a:avLst/>
              </a:prstGeom>
              <a:grpFill/>
              <a:ln w="12700">
                <a:noFill/>
                <a:prstDash val="solid"/>
                <a:miter lim="800000"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9" name="Freeform 86">
                <a:extLst>
                  <a:ext uri="{FF2B5EF4-FFF2-40B4-BE49-F238E27FC236}">
                    <a16:creationId xmlns:a16="http://schemas.microsoft.com/office/drawing/2014/main" id="{7E49C0E3-4B24-4E99-A353-2643AE762C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550" y="4019550"/>
                <a:ext cx="141288" cy="130175"/>
              </a:xfrm>
              <a:custGeom>
                <a:avLst/>
                <a:gdLst>
                  <a:gd name="T0" fmla="*/ 1100 w 1100"/>
                  <a:gd name="T1" fmla="*/ 600 h 1000"/>
                  <a:gd name="T2" fmla="*/ 1100 w 1100"/>
                  <a:gd name="T3" fmla="*/ 400 h 1000"/>
                  <a:gd name="T4" fmla="*/ 990 w 1100"/>
                  <a:gd name="T5" fmla="*/ 400 h 1000"/>
                  <a:gd name="T6" fmla="*/ 500 w 1100"/>
                  <a:gd name="T7" fmla="*/ 0 h 1000"/>
                  <a:gd name="T8" fmla="*/ 0 w 1100"/>
                  <a:gd name="T9" fmla="*/ 500 h 1000"/>
                  <a:gd name="T10" fmla="*/ 500 w 1100"/>
                  <a:gd name="T11" fmla="*/ 1000 h 1000"/>
                  <a:gd name="T12" fmla="*/ 990 w 1100"/>
                  <a:gd name="T13" fmla="*/ 600 h 1000"/>
                  <a:gd name="T14" fmla="*/ 1100 w 1100"/>
                  <a:gd name="T15" fmla="*/ 600 h 1000"/>
                  <a:gd name="T16" fmla="*/ 500 w 1100"/>
                  <a:gd name="T17" fmla="*/ 800 h 1000"/>
                  <a:gd name="T18" fmla="*/ 200 w 1100"/>
                  <a:gd name="T19" fmla="*/ 500 h 1000"/>
                  <a:gd name="T20" fmla="*/ 500 w 1100"/>
                  <a:gd name="T21" fmla="*/ 200 h 1000"/>
                  <a:gd name="T22" fmla="*/ 800 w 1100"/>
                  <a:gd name="T23" fmla="*/ 500 h 1000"/>
                  <a:gd name="T24" fmla="*/ 500 w 1100"/>
                  <a:gd name="T25" fmla="*/ 8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0" h="1000">
                    <a:moveTo>
                      <a:pt x="1100" y="600"/>
                    </a:moveTo>
                    <a:lnTo>
                      <a:pt x="1100" y="400"/>
                    </a:lnTo>
                    <a:lnTo>
                      <a:pt x="990" y="400"/>
                    </a:lnTo>
                    <a:cubicBezTo>
                      <a:pt x="943" y="172"/>
                      <a:pt x="741" y="0"/>
                      <a:pt x="500" y="0"/>
                    </a:cubicBezTo>
                    <a:cubicBezTo>
                      <a:pt x="224" y="0"/>
                      <a:pt x="0" y="224"/>
                      <a:pt x="0" y="500"/>
                    </a:cubicBezTo>
                    <a:cubicBezTo>
                      <a:pt x="0" y="776"/>
                      <a:pt x="224" y="1000"/>
                      <a:pt x="500" y="1000"/>
                    </a:cubicBezTo>
                    <a:cubicBezTo>
                      <a:pt x="741" y="1000"/>
                      <a:pt x="943" y="828"/>
                      <a:pt x="990" y="600"/>
                    </a:cubicBezTo>
                    <a:lnTo>
                      <a:pt x="1100" y="600"/>
                    </a:lnTo>
                    <a:close/>
                    <a:moveTo>
                      <a:pt x="500" y="800"/>
                    </a:moveTo>
                    <a:cubicBezTo>
                      <a:pt x="335" y="800"/>
                      <a:pt x="200" y="665"/>
                      <a:pt x="200" y="500"/>
                    </a:cubicBezTo>
                    <a:cubicBezTo>
                      <a:pt x="200" y="335"/>
                      <a:pt x="335" y="200"/>
                      <a:pt x="500" y="200"/>
                    </a:cubicBezTo>
                    <a:cubicBezTo>
                      <a:pt x="665" y="200"/>
                      <a:pt x="800" y="335"/>
                      <a:pt x="800" y="500"/>
                    </a:cubicBezTo>
                    <a:cubicBezTo>
                      <a:pt x="800" y="665"/>
                      <a:pt x="665" y="800"/>
                      <a:pt x="500" y="800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70" name="Rectangle: Rounded Corners 269">
              <a:extLst>
                <a:ext uri="{FF2B5EF4-FFF2-40B4-BE49-F238E27FC236}">
                  <a16:creationId xmlns:a16="http://schemas.microsoft.com/office/drawing/2014/main" id="{F2F4B42E-6816-4989-AF80-42A45D74ACAA}"/>
                </a:ext>
              </a:extLst>
            </p:cNvPr>
            <p:cNvSpPr/>
            <p:nvPr/>
          </p:nvSpPr>
          <p:spPr>
            <a:xfrm>
              <a:off x="7180599" y="3461590"/>
              <a:ext cx="1836401" cy="2251008"/>
            </a:xfrm>
            <a:prstGeom prst="roundRect">
              <a:avLst>
                <a:gd name="adj" fmla="val 842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3A07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Rectangle: Rounded Corners 270">
              <a:extLst>
                <a:ext uri="{FF2B5EF4-FFF2-40B4-BE49-F238E27FC236}">
                  <a16:creationId xmlns:a16="http://schemas.microsoft.com/office/drawing/2014/main" id="{AE82E7E6-93C8-45B2-9411-13F6C4E020D9}"/>
                </a:ext>
              </a:extLst>
            </p:cNvPr>
            <p:cNvSpPr/>
            <p:nvPr/>
          </p:nvSpPr>
          <p:spPr>
            <a:xfrm>
              <a:off x="7658998" y="4246176"/>
              <a:ext cx="1738264" cy="39373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uz-Cyrl-UZ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Компания</a:t>
              </a:r>
              <a:r>
                <a:rPr lang="uz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3</a:t>
              </a:r>
              <a:endPara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72" name="object 12">
              <a:extLst>
                <a:ext uri="{FF2B5EF4-FFF2-40B4-BE49-F238E27FC236}">
                  <a16:creationId xmlns:a16="http://schemas.microsoft.com/office/drawing/2014/main" id="{B1B62256-B519-435E-855C-9C22548FFCA1}"/>
                </a:ext>
              </a:extLst>
            </p:cNvPr>
            <p:cNvSpPr/>
            <p:nvPr/>
          </p:nvSpPr>
          <p:spPr>
            <a:xfrm>
              <a:off x="8194245" y="3624570"/>
              <a:ext cx="632590" cy="63048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3A07D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73" name="Group 945">
              <a:extLst>
                <a:ext uri="{FF2B5EF4-FFF2-40B4-BE49-F238E27FC236}">
                  <a16:creationId xmlns:a16="http://schemas.microsoft.com/office/drawing/2014/main" id="{D4F4F151-F92F-4A31-8F20-6BE29489060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350240" y="3767536"/>
              <a:ext cx="325140" cy="356254"/>
              <a:chOff x="3229" y="2406"/>
              <a:chExt cx="209" cy="229"/>
            </a:xfrm>
            <a:solidFill>
              <a:schemeClr val="bg2">
                <a:lumMod val="25000"/>
              </a:schemeClr>
            </a:solidFill>
          </p:grpSpPr>
          <p:sp>
            <p:nvSpPr>
              <p:cNvPr id="274" name="Freeform 946">
                <a:extLst>
                  <a:ext uri="{FF2B5EF4-FFF2-40B4-BE49-F238E27FC236}">
                    <a16:creationId xmlns:a16="http://schemas.microsoft.com/office/drawing/2014/main" id="{B86B175C-9BE5-4A11-B0DD-3F30A964CD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443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5" name="Freeform 947">
                <a:extLst>
                  <a:ext uri="{FF2B5EF4-FFF2-40B4-BE49-F238E27FC236}">
                    <a16:creationId xmlns:a16="http://schemas.microsoft.com/office/drawing/2014/main" id="{D909BEBB-5B07-4E69-B1AE-34072693AB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443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6" name="Freeform 948">
                <a:extLst>
                  <a:ext uri="{FF2B5EF4-FFF2-40B4-BE49-F238E27FC236}">
                    <a16:creationId xmlns:a16="http://schemas.microsoft.com/office/drawing/2014/main" id="{A3F9131B-C6D4-4E03-8C71-00C94E9919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489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7" name="Freeform 949">
                <a:extLst>
                  <a:ext uri="{FF2B5EF4-FFF2-40B4-BE49-F238E27FC236}">
                    <a16:creationId xmlns:a16="http://schemas.microsoft.com/office/drawing/2014/main" id="{9FBB9053-2213-470F-9416-540E545EAB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489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8" name="Freeform 950">
                <a:extLst>
                  <a:ext uri="{FF2B5EF4-FFF2-40B4-BE49-F238E27FC236}">
                    <a16:creationId xmlns:a16="http://schemas.microsoft.com/office/drawing/2014/main" id="{81B16EE0-9296-4FA2-ABCB-D2F0943036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534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9" name="Freeform 951">
                <a:extLst>
                  <a:ext uri="{FF2B5EF4-FFF2-40B4-BE49-F238E27FC236}">
                    <a16:creationId xmlns:a16="http://schemas.microsoft.com/office/drawing/2014/main" id="{264AFE5D-6E2B-4E66-946C-4193944085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534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0" name="Freeform 952">
                <a:extLst>
                  <a:ext uri="{FF2B5EF4-FFF2-40B4-BE49-F238E27FC236}">
                    <a16:creationId xmlns:a16="http://schemas.microsoft.com/office/drawing/2014/main" id="{DA9FAF3E-2189-4B08-8DBA-E45C285491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580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1" name="Freeform 953">
                <a:extLst>
                  <a:ext uri="{FF2B5EF4-FFF2-40B4-BE49-F238E27FC236}">
                    <a16:creationId xmlns:a16="http://schemas.microsoft.com/office/drawing/2014/main" id="{5CDCB382-3ABA-46EB-8D3D-FAAED816F1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580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" name="Freeform 954">
                <a:extLst>
                  <a:ext uri="{FF2B5EF4-FFF2-40B4-BE49-F238E27FC236}">
                    <a16:creationId xmlns:a16="http://schemas.microsoft.com/office/drawing/2014/main" id="{8A2FECBB-4DD6-40D9-A6F1-6132D16AB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95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3" name="Freeform 955">
                <a:extLst>
                  <a:ext uri="{FF2B5EF4-FFF2-40B4-BE49-F238E27FC236}">
                    <a16:creationId xmlns:a16="http://schemas.microsoft.com/office/drawing/2014/main" id="{8A31D365-ADB3-423C-AC60-FD123790F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485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4" name="Freeform 956">
                <a:extLst>
                  <a:ext uri="{FF2B5EF4-FFF2-40B4-BE49-F238E27FC236}">
                    <a16:creationId xmlns:a16="http://schemas.microsoft.com/office/drawing/2014/main" id="{9F2C7060-220F-4EC2-9144-59E1432A5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07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5" name="Freeform 957">
                <a:extLst>
                  <a:ext uri="{FF2B5EF4-FFF2-40B4-BE49-F238E27FC236}">
                    <a16:creationId xmlns:a16="http://schemas.microsoft.com/office/drawing/2014/main" id="{46D4DBCD-F79E-41C1-8D43-94D1918FE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29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6" name="Freeform 958">
                <a:extLst>
                  <a:ext uri="{FF2B5EF4-FFF2-40B4-BE49-F238E27FC236}">
                    <a16:creationId xmlns:a16="http://schemas.microsoft.com/office/drawing/2014/main" id="{2BD157EB-710D-4951-B4D3-75505FE26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51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7" name="Freeform 959">
                <a:extLst>
                  <a:ext uri="{FF2B5EF4-FFF2-40B4-BE49-F238E27FC236}">
                    <a16:creationId xmlns:a16="http://schemas.microsoft.com/office/drawing/2014/main" id="{E964EEF1-8E9C-4BB1-B824-7100CD1DA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73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8" name="Freeform 960">
                <a:extLst>
                  <a:ext uri="{FF2B5EF4-FFF2-40B4-BE49-F238E27FC236}">
                    <a16:creationId xmlns:a16="http://schemas.microsoft.com/office/drawing/2014/main" id="{A7636E07-AA02-4127-9692-37E6198C64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9" y="2406"/>
                <a:ext cx="209" cy="229"/>
              </a:xfrm>
              <a:custGeom>
                <a:avLst/>
                <a:gdLst>
                  <a:gd name="T0" fmla="*/ 5708 w 5838"/>
                  <a:gd name="T1" fmla="*/ 6145 h 6406"/>
                  <a:gd name="T2" fmla="*/ 5350 w 5838"/>
                  <a:gd name="T3" fmla="*/ 6145 h 6406"/>
                  <a:gd name="T4" fmla="*/ 5350 w 5838"/>
                  <a:gd name="T5" fmla="*/ 1718 h 6406"/>
                  <a:gd name="T6" fmla="*/ 5219 w 5838"/>
                  <a:gd name="T7" fmla="*/ 1587 h 6406"/>
                  <a:gd name="T8" fmla="*/ 3051 w 5838"/>
                  <a:gd name="T9" fmla="*/ 1587 h 6406"/>
                  <a:gd name="T10" fmla="*/ 3051 w 5838"/>
                  <a:gd name="T11" fmla="*/ 698 h 6406"/>
                  <a:gd name="T12" fmla="*/ 2950 w 5838"/>
                  <a:gd name="T13" fmla="*/ 571 h 6406"/>
                  <a:gd name="T14" fmla="*/ 573 w 5838"/>
                  <a:gd name="T15" fmla="*/ 9 h 6406"/>
                  <a:gd name="T16" fmla="*/ 462 w 5838"/>
                  <a:gd name="T17" fmla="*/ 34 h 6406"/>
                  <a:gd name="T18" fmla="*/ 412 w 5838"/>
                  <a:gd name="T19" fmla="*/ 137 h 6406"/>
                  <a:gd name="T20" fmla="*/ 412 w 5838"/>
                  <a:gd name="T21" fmla="*/ 6145 h 6406"/>
                  <a:gd name="T22" fmla="*/ 130 w 5838"/>
                  <a:gd name="T23" fmla="*/ 6145 h 6406"/>
                  <a:gd name="T24" fmla="*/ 0 w 5838"/>
                  <a:gd name="T25" fmla="*/ 6275 h 6406"/>
                  <a:gd name="T26" fmla="*/ 130 w 5838"/>
                  <a:gd name="T27" fmla="*/ 6406 h 6406"/>
                  <a:gd name="T28" fmla="*/ 5708 w 5838"/>
                  <a:gd name="T29" fmla="*/ 6406 h 6406"/>
                  <a:gd name="T30" fmla="*/ 5838 w 5838"/>
                  <a:gd name="T31" fmla="*/ 6275 h 6406"/>
                  <a:gd name="T32" fmla="*/ 5708 w 5838"/>
                  <a:gd name="T33" fmla="*/ 6145 h 6406"/>
                  <a:gd name="T34" fmla="*/ 2789 w 5838"/>
                  <a:gd name="T35" fmla="*/ 1718 h 6406"/>
                  <a:gd name="T36" fmla="*/ 2789 w 5838"/>
                  <a:gd name="T37" fmla="*/ 6145 h 6406"/>
                  <a:gd name="T38" fmla="*/ 674 w 5838"/>
                  <a:gd name="T39" fmla="*/ 6145 h 6406"/>
                  <a:gd name="T40" fmla="*/ 674 w 5838"/>
                  <a:gd name="T41" fmla="*/ 302 h 6406"/>
                  <a:gd name="T42" fmla="*/ 2789 w 5838"/>
                  <a:gd name="T43" fmla="*/ 802 h 6406"/>
                  <a:gd name="T44" fmla="*/ 2789 w 5838"/>
                  <a:gd name="T45" fmla="*/ 1718 h 6406"/>
                  <a:gd name="T46" fmla="*/ 5089 w 5838"/>
                  <a:gd name="T47" fmla="*/ 6145 h 6406"/>
                  <a:gd name="T48" fmla="*/ 3051 w 5838"/>
                  <a:gd name="T49" fmla="*/ 6145 h 6406"/>
                  <a:gd name="T50" fmla="*/ 3051 w 5838"/>
                  <a:gd name="T51" fmla="*/ 5548 h 6406"/>
                  <a:gd name="T52" fmla="*/ 4274 w 5838"/>
                  <a:gd name="T53" fmla="*/ 5548 h 6406"/>
                  <a:gd name="T54" fmla="*/ 4405 w 5838"/>
                  <a:gd name="T55" fmla="*/ 5418 h 6406"/>
                  <a:gd name="T56" fmla="*/ 4274 w 5838"/>
                  <a:gd name="T57" fmla="*/ 5287 h 6406"/>
                  <a:gd name="T58" fmla="*/ 3051 w 5838"/>
                  <a:gd name="T59" fmla="*/ 5287 h 6406"/>
                  <a:gd name="T60" fmla="*/ 3051 w 5838"/>
                  <a:gd name="T61" fmla="*/ 4932 h 6406"/>
                  <a:gd name="T62" fmla="*/ 4274 w 5838"/>
                  <a:gd name="T63" fmla="*/ 4932 h 6406"/>
                  <a:gd name="T64" fmla="*/ 4405 w 5838"/>
                  <a:gd name="T65" fmla="*/ 4802 h 6406"/>
                  <a:gd name="T66" fmla="*/ 4274 w 5838"/>
                  <a:gd name="T67" fmla="*/ 4671 h 6406"/>
                  <a:gd name="T68" fmla="*/ 3051 w 5838"/>
                  <a:gd name="T69" fmla="*/ 4671 h 6406"/>
                  <a:gd name="T70" fmla="*/ 3051 w 5838"/>
                  <a:gd name="T71" fmla="*/ 4316 h 6406"/>
                  <a:gd name="T72" fmla="*/ 4274 w 5838"/>
                  <a:gd name="T73" fmla="*/ 4316 h 6406"/>
                  <a:gd name="T74" fmla="*/ 4405 w 5838"/>
                  <a:gd name="T75" fmla="*/ 4186 h 6406"/>
                  <a:gd name="T76" fmla="*/ 4274 w 5838"/>
                  <a:gd name="T77" fmla="*/ 4055 h 6406"/>
                  <a:gd name="T78" fmla="*/ 3051 w 5838"/>
                  <a:gd name="T79" fmla="*/ 4055 h 6406"/>
                  <a:gd name="T80" fmla="*/ 3051 w 5838"/>
                  <a:gd name="T81" fmla="*/ 3700 h 6406"/>
                  <a:gd name="T82" fmla="*/ 4274 w 5838"/>
                  <a:gd name="T83" fmla="*/ 3700 h 6406"/>
                  <a:gd name="T84" fmla="*/ 4405 w 5838"/>
                  <a:gd name="T85" fmla="*/ 3570 h 6406"/>
                  <a:gd name="T86" fmla="*/ 4274 w 5838"/>
                  <a:gd name="T87" fmla="*/ 3439 h 6406"/>
                  <a:gd name="T88" fmla="*/ 3051 w 5838"/>
                  <a:gd name="T89" fmla="*/ 3439 h 6406"/>
                  <a:gd name="T90" fmla="*/ 3051 w 5838"/>
                  <a:gd name="T91" fmla="*/ 3084 h 6406"/>
                  <a:gd name="T92" fmla="*/ 4274 w 5838"/>
                  <a:gd name="T93" fmla="*/ 3084 h 6406"/>
                  <a:gd name="T94" fmla="*/ 4405 w 5838"/>
                  <a:gd name="T95" fmla="*/ 2954 h 6406"/>
                  <a:gd name="T96" fmla="*/ 4274 w 5838"/>
                  <a:gd name="T97" fmla="*/ 2823 h 6406"/>
                  <a:gd name="T98" fmla="*/ 3051 w 5838"/>
                  <a:gd name="T99" fmla="*/ 2823 h 6406"/>
                  <a:gd name="T100" fmla="*/ 3051 w 5838"/>
                  <a:gd name="T101" fmla="*/ 2468 h 6406"/>
                  <a:gd name="T102" fmla="*/ 4274 w 5838"/>
                  <a:gd name="T103" fmla="*/ 2468 h 6406"/>
                  <a:gd name="T104" fmla="*/ 4405 w 5838"/>
                  <a:gd name="T105" fmla="*/ 2338 h 6406"/>
                  <a:gd name="T106" fmla="*/ 4274 w 5838"/>
                  <a:gd name="T107" fmla="*/ 2207 h 6406"/>
                  <a:gd name="T108" fmla="*/ 3051 w 5838"/>
                  <a:gd name="T109" fmla="*/ 2207 h 6406"/>
                  <a:gd name="T110" fmla="*/ 3051 w 5838"/>
                  <a:gd name="T111" fmla="*/ 1849 h 6406"/>
                  <a:gd name="T112" fmla="*/ 5089 w 5838"/>
                  <a:gd name="T113" fmla="*/ 1849 h 6406"/>
                  <a:gd name="T114" fmla="*/ 5089 w 5838"/>
                  <a:gd name="T115" fmla="*/ 6145 h 6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38" h="6406">
                    <a:moveTo>
                      <a:pt x="5708" y="6145"/>
                    </a:moveTo>
                    <a:lnTo>
                      <a:pt x="5350" y="6145"/>
                    </a:lnTo>
                    <a:lnTo>
                      <a:pt x="5350" y="1718"/>
                    </a:lnTo>
                    <a:cubicBezTo>
                      <a:pt x="5350" y="1646"/>
                      <a:pt x="5291" y="1587"/>
                      <a:pt x="5219" y="1587"/>
                    </a:cubicBezTo>
                    <a:lnTo>
                      <a:pt x="3051" y="1587"/>
                    </a:lnTo>
                    <a:lnTo>
                      <a:pt x="3051" y="698"/>
                    </a:lnTo>
                    <a:cubicBezTo>
                      <a:pt x="3051" y="638"/>
                      <a:pt x="3009" y="585"/>
                      <a:pt x="2950" y="571"/>
                    </a:cubicBezTo>
                    <a:lnTo>
                      <a:pt x="573" y="9"/>
                    </a:lnTo>
                    <a:cubicBezTo>
                      <a:pt x="534" y="0"/>
                      <a:pt x="493" y="9"/>
                      <a:pt x="462" y="34"/>
                    </a:cubicBezTo>
                    <a:cubicBezTo>
                      <a:pt x="431" y="59"/>
                      <a:pt x="412" y="97"/>
                      <a:pt x="412" y="137"/>
                    </a:cubicBezTo>
                    <a:lnTo>
                      <a:pt x="412" y="6145"/>
                    </a:lnTo>
                    <a:lnTo>
                      <a:pt x="130" y="6145"/>
                    </a:lnTo>
                    <a:cubicBezTo>
                      <a:pt x="58" y="6145"/>
                      <a:pt x="0" y="6203"/>
                      <a:pt x="0" y="6275"/>
                    </a:cubicBezTo>
                    <a:cubicBezTo>
                      <a:pt x="0" y="6348"/>
                      <a:pt x="58" y="6406"/>
                      <a:pt x="130" y="6406"/>
                    </a:cubicBezTo>
                    <a:lnTo>
                      <a:pt x="5708" y="6406"/>
                    </a:lnTo>
                    <a:cubicBezTo>
                      <a:pt x="5780" y="6406"/>
                      <a:pt x="5838" y="6348"/>
                      <a:pt x="5838" y="6275"/>
                    </a:cubicBezTo>
                    <a:cubicBezTo>
                      <a:pt x="5838" y="6203"/>
                      <a:pt x="5780" y="6145"/>
                      <a:pt x="5708" y="6145"/>
                    </a:cubicBezTo>
                    <a:close/>
                    <a:moveTo>
                      <a:pt x="2789" y="1718"/>
                    </a:moveTo>
                    <a:lnTo>
                      <a:pt x="2789" y="6145"/>
                    </a:lnTo>
                    <a:lnTo>
                      <a:pt x="674" y="6145"/>
                    </a:lnTo>
                    <a:lnTo>
                      <a:pt x="674" y="302"/>
                    </a:lnTo>
                    <a:lnTo>
                      <a:pt x="2789" y="802"/>
                    </a:lnTo>
                    <a:lnTo>
                      <a:pt x="2789" y="1718"/>
                    </a:lnTo>
                    <a:close/>
                    <a:moveTo>
                      <a:pt x="5089" y="6145"/>
                    </a:moveTo>
                    <a:lnTo>
                      <a:pt x="3051" y="6145"/>
                    </a:lnTo>
                    <a:lnTo>
                      <a:pt x="3051" y="5548"/>
                    </a:lnTo>
                    <a:lnTo>
                      <a:pt x="4274" y="5548"/>
                    </a:lnTo>
                    <a:cubicBezTo>
                      <a:pt x="4346" y="5548"/>
                      <a:pt x="4405" y="5490"/>
                      <a:pt x="4405" y="5418"/>
                    </a:cubicBezTo>
                    <a:cubicBezTo>
                      <a:pt x="4405" y="5346"/>
                      <a:pt x="4346" y="5287"/>
                      <a:pt x="4274" y="5287"/>
                    </a:cubicBezTo>
                    <a:lnTo>
                      <a:pt x="3051" y="5287"/>
                    </a:lnTo>
                    <a:lnTo>
                      <a:pt x="3051" y="4932"/>
                    </a:lnTo>
                    <a:lnTo>
                      <a:pt x="4274" y="4932"/>
                    </a:lnTo>
                    <a:cubicBezTo>
                      <a:pt x="4346" y="4932"/>
                      <a:pt x="4405" y="4874"/>
                      <a:pt x="4405" y="4802"/>
                    </a:cubicBezTo>
                    <a:cubicBezTo>
                      <a:pt x="4405" y="4730"/>
                      <a:pt x="4346" y="4671"/>
                      <a:pt x="4274" y="4671"/>
                    </a:cubicBezTo>
                    <a:lnTo>
                      <a:pt x="3051" y="4671"/>
                    </a:lnTo>
                    <a:lnTo>
                      <a:pt x="3051" y="4316"/>
                    </a:lnTo>
                    <a:lnTo>
                      <a:pt x="4274" y="4316"/>
                    </a:lnTo>
                    <a:cubicBezTo>
                      <a:pt x="4346" y="4316"/>
                      <a:pt x="4405" y="4258"/>
                      <a:pt x="4405" y="4186"/>
                    </a:cubicBezTo>
                    <a:cubicBezTo>
                      <a:pt x="4405" y="4114"/>
                      <a:pt x="4346" y="4055"/>
                      <a:pt x="4274" y="4055"/>
                    </a:cubicBezTo>
                    <a:lnTo>
                      <a:pt x="3051" y="4055"/>
                    </a:lnTo>
                    <a:lnTo>
                      <a:pt x="3051" y="3700"/>
                    </a:lnTo>
                    <a:lnTo>
                      <a:pt x="4274" y="3700"/>
                    </a:lnTo>
                    <a:cubicBezTo>
                      <a:pt x="4346" y="3700"/>
                      <a:pt x="4405" y="3642"/>
                      <a:pt x="4405" y="3570"/>
                    </a:cubicBezTo>
                    <a:cubicBezTo>
                      <a:pt x="4405" y="3498"/>
                      <a:pt x="4346" y="3439"/>
                      <a:pt x="4274" y="3439"/>
                    </a:cubicBezTo>
                    <a:lnTo>
                      <a:pt x="3051" y="3439"/>
                    </a:lnTo>
                    <a:lnTo>
                      <a:pt x="3051" y="3084"/>
                    </a:lnTo>
                    <a:lnTo>
                      <a:pt x="4274" y="3084"/>
                    </a:lnTo>
                    <a:cubicBezTo>
                      <a:pt x="4346" y="3084"/>
                      <a:pt x="4405" y="3026"/>
                      <a:pt x="4405" y="2954"/>
                    </a:cubicBezTo>
                    <a:cubicBezTo>
                      <a:pt x="4405" y="2882"/>
                      <a:pt x="4346" y="2823"/>
                      <a:pt x="4274" y="2823"/>
                    </a:cubicBezTo>
                    <a:lnTo>
                      <a:pt x="3051" y="2823"/>
                    </a:lnTo>
                    <a:lnTo>
                      <a:pt x="3051" y="2468"/>
                    </a:lnTo>
                    <a:lnTo>
                      <a:pt x="4274" y="2468"/>
                    </a:lnTo>
                    <a:cubicBezTo>
                      <a:pt x="4346" y="2468"/>
                      <a:pt x="4405" y="2410"/>
                      <a:pt x="4405" y="2338"/>
                    </a:cubicBezTo>
                    <a:cubicBezTo>
                      <a:pt x="4405" y="2266"/>
                      <a:pt x="4346" y="2207"/>
                      <a:pt x="4274" y="2207"/>
                    </a:cubicBezTo>
                    <a:lnTo>
                      <a:pt x="3051" y="2207"/>
                    </a:lnTo>
                    <a:lnTo>
                      <a:pt x="3051" y="1849"/>
                    </a:lnTo>
                    <a:lnTo>
                      <a:pt x="5089" y="1849"/>
                    </a:lnTo>
                    <a:lnTo>
                      <a:pt x="5089" y="614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07" name="Rectangle: Rounded Corners 306">
              <a:extLst>
                <a:ext uri="{FF2B5EF4-FFF2-40B4-BE49-F238E27FC236}">
                  <a16:creationId xmlns:a16="http://schemas.microsoft.com/office/drawing/2014/main" id="{742F77C3-9F66-4A09-AE6E-1990AD4BE239}"/>
                </a:ext>
              </a:extLst>
            </p:cNvPr>
            <p:cNvSpPr/>
            <p:nvPr/>
          </p:nvSpPr>
          <p:spPr>
            <a:xfrm>
              <a:off x="7125251" y="3836627"/>
              <a:ext cx="987320" cy="39373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uz-Cyrl-UZ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Муҳандис</a:t>
              </a:r>
              <a:endPara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08" name="object 12">
              <a:extLst>
                <a:ext uri="{FF2B5EF4-FFF2-40B4-BE49-F238E27FC236}">
                  <a16:creationId xmlns:a16="http://schemas.microsoft.com/office/drawing/2014/main" id="{6A9C5AB5-03EB-4D8F-98F6-A63B1E091577}"/>
                </a:ext>
              </a:extLst>
            </p:cNvPr>
            <p:cNvSpPr/>
            <p:nvPr/>
          </p:nvSpPr>
          <p:spPr>
            <a:xfrm>
              <a:off x="7309497" y="4094894"/>
              <a:ext cx="632590" cy="63048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3A07D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12" name="Graphic 13">
              <a:extLst>
                <a:ext uri="{FF2B5EF4-FFF2-40B4-BE49-F238E27FC236}">
                  <a16:creationId xmlns:a16="http://schemas.microsoft.com/office/drawing/2014/main" id="{A7BC168B-6D82-46E7-8805-BA336BED8F48}"/>
                </a:ext>
              </a:extLst>
            </p:cNvPr>
            <p:cNvGrpSpPr/>
            <p:nvPr/>
          </p:nvGrpSpPr>
          <p:grpSpPr>
            <a:xfrm>
              <a:off x="7382568" y="4187013"/>
              <a:ext cx="460433" cy="460433"/>
              <a:chOff x="963276" y="4500418"/>
              <a:chExt cx="365760" cy="365760"/>
            </a:xfrm>
            <a:solidFill>
              <a:srgbClr val="3A07DF"/>
            </a:solidFill>
          </p:grpSpPr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34DE5AC0-253C-419C-85ED-2B1053F54C29}"/>
                  </a:ext>
                </a:extLst>
              </p:cNvPr>
              <p:cNvSpPr/>
              <p:nvPr/>
            </p:nvSpPr>
            <p:spPr>
              <a:xfrm>
                <a:off x="963276" y="4500418"/>
                <a:ext cx="189309" cy="227171"/>
              </a:xfrm>
              <a:custGeom>
                <a:avLst/>
                <a:gdLst>
                  <a:gd name="connsiteX0" fmla="*/ 124468 w 189309"/>
                  <a:gd name="connsiteY0" fmla="*/ 227489 h 227171"/>
                  <a:gd name="connsiteX1" fmla="*/ 103021 w 189309"/>
                  <a:gd name="connsiteY1" fmla="*/ 227489 h 227171"/>
                  <a:gd name="connsiteX2" fmla="*/ 90904 w 189309"/>
                  <a:gd name="connsiteY2" fmla="*/ 215373 h 227171"/>
                  <a:gd name="connsiteX3" fmla="*/ 90904 w 189309"/>
                  <a:gd name="connsiteY3" fmla="*/ 203418 h 227171"/>
                  <a:gd name="connsiteX4" fmla="*/ 89665 w 189309"/>
                  <a:gd name="connsiteY4" fmla="*/ 201897 h 227171"/>
                  <a:gd name="connsiteX5" fmla="*/ 68351 w 189309"/>
                  <a:gd name="connsiteY5" fmla="*/ 193043 h 227171"/>
                  <a:gd name="connsiteX6" fmla="*/ 66571 w 189309"/>
                  <a:gd name="connsiteY6" fmla="*/ 193219 h 227171"/>
                  <a:gd name="connsiteX7" fmla="*/ 58032 w 189309"/>
                  <a:gd name="connsiteY7" fmla="*/ 201758 h 227171"/>
                  <a:gd name="connsiteX8" fmla="*/ 49465 w 189309"/>
                  <a:gd name="connsiteY8" fmla="*/ 205305 h 227171"/>
                  <a:gd name="connsiteX9" fmla="*/ 40898 w 189309"/>
                  <a:gd name="connsiteY9" fmla="*/ 201758 h 227171"/>
                  <a:gd name="connsiteX10" fmla="*/ 25731 w 189309"/>
                  <a:gd name="connsiteY10" fmla="*/ 186591 h 227171"/>
                  <a:gd name="connsiteX11" fmla="*/ 22182 w 189309"/>
                  <a:gd name="connsiteY11" fmla="*/ 178024 h 227171"/>
                  <a:gd name="connsiteX12" fmla="*/ 25731 w 189309"/>
                  <a:gd name="connsiteY12" fmla="*/ 169458 h 227171"/>
                  <a:gd name="connsiteX13" fmla="*/ 34268 w 189309"/>
                  <a:gd name="connsiteY13" fmla="*/ 160919 h 227171"/>
                  <a:gd name="connsiteX14" fmla="*/ 34443 w 189309"/>
                  <a:gd name="connsiteY14" fmla="*/ 159138 h 227171"/>
                  <a:gd name="connsiteX15" fmla="*/ 25592 w 189309"/>
                  <a:gd name="connsiteY15" fmla="*/ 137824 h 227171"/>
                  <a:gd name="connsiteX16" fmla="*/ 24071 w 189309"/>
                  <a:gd name="connsiteY16" fmla="*/ 136585 h 227171"/>
                  <a:gd name="connsiteX17" fmla="*/ 12116 w 189309"/>
                  <a:gd name="connsiteY17" fmla="*/ 136585 h 227171"/>
                  <a:gd name="connsiteX18" fmla="*/ 0 w 189309"/>
                  <a:gd name="connsiteY18" fmla="*/ 124468 h 227171"/>
                  <a:gd name="connsiteX19" fmla="*/ 0 w 189309"/>
                  <a:gd name="connsiteY19" fmla="*/ 103021 h 227171"/>
                  <a:gd name="connsiteX20" fmla="*/ 12116 w 189309"/>
                  <a:gd name="connsiteY20" fmla="*/ 90904 h 227171"/>
                  <a:gd name="connsiteX21" fmla="*/ 24071 w 189309"/>
                  <a:gd name="connsiteY21" fmla="*/ 90904 h 227171"/>
                  <a:gd name="connsiteX22" fmla="*/ 25592 w 189309"/>
                  <a:gd name="connsiteY22" fmla="*/ 89665 h 227171"/>
                  <a:gd name="connsiteX23" fmla="*/ 34446 w 189309"/>
                  <a:gd name="connsiteY23" fmla="*/ 68351 h 227171"/>
                  <a:gd name="connsiteX24" fmla="*/ 34270 w 189309"/>
                  <a:gd name="connsiteY24" fmla="*/ 66571 h 227171"/>
                  <a:gd name="connsiteX25" fmla="*/ 25731 w 189309"/>
                  <a:gd name="connsiteY25" fmla="*/ 58032 h 227171"/>
                  <a:gd name="connsiteX26" fmla="*/ 22182 w 189309"/>
                  <a:gd name="connsiteY26" fmla="*/ 49465 h 227171"/>
                  <a:gd name="connsiteX27" fmla="*/ 25731 w 189309"/>
                  <a:gd name="connsiteY27" fmla="*/ 40898 h 227171"/>
                  <a:gd name="connsiteX28" fmla="*/ 40898 w 189309"/>
                  <a:gd name="connsiteY28" fmla="*/ 25731 h 227171"/>
                  <a:gd name="connsiteX29" fmla="*/ 49465 w 189309"/>
                  <a:gd name="connsiteY29" fmla="*/ 22185 h 227171"/>
                  <a:gd name="connsiteX30" fmla="*/ 58035 w 189309"/>
                  <a:gd name="connsiteY30" fmla="*/ 25734 h 227171"/>
                  <a:gd name="connsiteX31" fmla="*/ 66571 w 189309"/>
                  <a:gd name="connsiteY31" fmla="*/ 34270 h 227171"/>
                  <a:gd name="connsiteX32" fmla="*/ 68351 w 189309"/>
                  <a:gd name="connsiteY32" fmla="*/ 34446 h 227171"/>
                  <a:gd name="connsiteX33" fmla="*/ 89663 w 189309"/>
                  <a:gd name="connsiteY33" fmla="*/ 25592 h 227171"/>
                  <a:gd name="connsiteX34" fmla="*/ 90904 w 189309"/>
                  <a:gd name="connsiteY34" fmla="*/ 24071 h 227171"/>
                  <a:gd name="connsiteX35" fmla="*/ 90904 w 189309"/>
                  <a:gd name="connsiteY35" fmla="*/ 12116 h 227171"/>
                  <a:gd name="connsiteX36" fmla="*/ 103021 w 189309"/>
                  <a:gd name="connsiteY36" fmla="*/ 0 h 227171"/>
                  <a:gd name="connsiteX37" fmla="*/ 124468 w 189309"/>
                  <a:gd name="connsiteY37" fmla="*/ 0 h 227171"/>
                  <a:gd name="connsiteX38" fmla="*/ 136585 w 189309"/>
                  <a:gd name="connsiteY38" fmla="*/ 12116 h 227171"/>
                  <a:gd name="connsiteX39" fmla="*/ 136585 w 189309"/>
                  <a:gd name="connsiteY39" fmla="*/ 24071 h 227171"/>
                  <a:gd name="connsiteX40" fmla="*/ 137824 w 189309"/>
                  <a:gd name="connsiteY40" fmla="*/ 25589 h 227171"/>
                  <a:gd name="connsiteX41" fmla="*/ 159136 w 189309"/>
                  <a:gd name="connsiteY41" fmla="*/ 34446 h 227171"/>
                  <a:gd name="connsiteX42" fmla="*/ 160919 w 189309"/>
                  <a:gd name="connsiteY42" fmla="*/ 34270 h 227171"/>
                  <a:gd name="connsiteX43" fmla="*/ 169455 w 189309"/>
                  <a:gd name="connsiteY43" fmla="*/ 25731 h 227171"/>
                  <a:gd name="connsiteX44" fmla="*/ 186591 w 189309"/>
                  <a:gd name="connsiteY44" fmla="*/ 25734 h 227171"/>
                  <a:gd name="connsiteX45" fmla="*/ 188196 w 189309"/>
                  <a:gd name="connsiteY45" fmla="*/ 27339 h 227171"/>
                  <a:gd name="connsiteX46" fmla="*/ 180620 w 189309"/>
                  <a:gd name="connsiteY46" fmla="*/ 34915 h 227171"/>
                  <a:gd name="connsiteX47" fmla="*/ 177034 w 189309"/>
                  <a:gd name="connsiteY47" fmla="*/ 33311 h 227171"/>
                  <a:gd name="connsiteX48" fmla="*/ 168495 w 189309"/>
                  <a:gd name="connsiteY48" fmla="*/ 41847 h 227171"/>
                  <a:gd name="connsiteX49" fmla="*/ 153803 w 189309"/>
                  <a:gd name="connsiteY49" fmla="*/ 43739 h 227171"/>
                  <a:gd name="connsiteX50" fmla="*/ 135005 w 189309"/>
                  <a:gd name="connsiteY50" fmla="*/ 35928 h 227171"/>
                  <a:gd name="connsiteX51" fmla="*/ 125866 w 189309"/>
                  <a:gd name="connsiteY51" fmla="*/ 24068 h 227171"/>
                  <a:gd name="connsiteX52" fmla="*/ 125866 w 189309"/>
                  <a:gd name="connsiteY52" fmla="*/ 12116 h 227171"/>
                  <a:gd name="connsiteX53" fmla="*/ 124466 w 189309"/>
                  <a:gd name="connsiteY53" fmla="*/ 10716 h 227171"/>
                  <a:gd name="connsiteX54" fmla="*/ 103018 w 189309"/>
                  <a:gd name="connsiteY54" fmla="*/ 10716 h 227171"/>
                  <a:gd name="connsiteX55" fmla="*/ 101620 w 189309"/>
                  <a:gd name="connsiteY55" fmla="*/ 12116 h 227171"/>
                  <a:gd name="connsiteX56" fmla="*/ 101620 w 189309"/>
                  <a:gd name="connsiteY56" fmla="*/ 24071 h 227171"/>
                  <a:gd name="connsiteX57" fmla="*/ 92481 w 189309"/>
                  <a:gd name="connsiteY57" fmla="*/ 35931 h 227171"/>
                  <a:gd name="connsiteX58" fmla="*/ 73681 w 189309"/>
                  <a:gd name="connsiteY58" fmla="*/ 43739 h 227171"/>
                  <a:gd name="connsiteX59" fmla="*/ 58992 w 189309"/>
                  <a:gd name="connsiteY59" fmla="*/ 41847 h 227171"/>
                  <a:gd name="connsiteX60" fmla="*/ 50456 w 189309"/>
                  <a:gd name="connsiteY60" fmla="*/ 33311 h 227171"/>
                  <a:gd name="connsiteX61" fmla="*/ 49465 w 189309"/>
                  <a:gd name="connsiteY61" fmla="*/ 32900 h 227171"/>
                  <a:gd name="connsiteX62" fmla="*/ 48477 w 189309"/>
                  <a:gd name="connsiteY62" fmla="*/ 33311 h 227171"/>
                  <a:gd name="connsiteX63" fmla="*/ 33308 w 189309"/>
                  <a:gd name="connsiteY63" fmla="*/ 48477 h 227171"/>
                  <a:gd name="connsiteX64" fmla="*/ 32898 w 189309"/>
                  <a:gd name="connsiteY64" fmla="*/ 49465 h 227171"/>
                  <a:gd name="connsiteX65" fmla="*/ 33308 w 189309"/>
                  <a:gd name="connsiteY65" fmla="*/ 50456 h 227171"/>
                  <a:gd name="connsiteX66" fmla="*/ 41847 w 189309"/>
                  <a:gd name="connsiteY66" fmla="*/ 58995 h 227171"/>
                  <a:gd name="connsiteX67" fmla="*/ 43739 w 189309"/>
                  <a:gd name="connsiteY67" fmla="*/ 73684 h 227171"/>
                  <a:gd name="connsiteX68" fmla="*/ 35928 w 189309"/>
                  <a:gd name="connsiteY68" fmla="*/ 92484 h 227171"/>
                  <a:gd name="connsiteX69" fmla="*/ 24071 w 189309"/>
                  <a:gd name="connsiteY69" fmla="*/ 101620 h 227171"/>
                  <a:gd name="connsiteX70" fmla="*/ 12116 w 189309"/>
                  <a:gd name="connsiteY70" fmla="*/ 101620 h 227171"/>
                  <a:gd name="connsiteX71" fmla="*/ 10716 w 189309"/>
                  <a:gd name="connsiteY71" fmla="*/ 103021 h 227171"/>
                  <a:gd name="connsiteX72" fmla="*/ 10716 w 189309"/>
                  <a:gd name="connsiteY72" fmla="*/ 124468 h 227171"/>
                  <a:gd name="connsiteX73" fmla="*/ 12116 w 189309"/>
                  <a:gd name="connsiteY73" fmla="*/ 125869 h 227171"/>
                  <a:gd name="connsiteX74" fmla="*/ 24071 w 189309"/>
                  <a:gd name="connsiteY74" fmla="*/ 125869 h 227171"/>
                  <a:gd name="connsiteX75" fmla="*/ 35931 w 189309"/>
                  <a:gd name="connsiteY75" fmla="*/ 135005 h 227171"/>
                  <a:gd name="connsiteX76" fmla="*/ 43739 w 189309"/>
                  <a:gd name="connsiteY76" fmla="*/ 153806 h 227171"/>
                  <a:gd name="connsiteX77" fmla="*/ 41847 w 189309"/>
                  <a:gd name="connsiteY77" fmla="*/ 168495 h 227171"/>
                  <a:gd name="connsiteX78" fmla="*/ 33311 w 189309"/>
                  <a:gd name="connsiteY78" fmla="*/ 177034 h 227171"/>
                  <a:gd name="connsiteX79" fmla="*/ 32900 w 189309"/>
                  <a:gd name="connsiteY79" fmla="*/ 178024 h 227171"/>
                  <a:gd name="connsiteX80" fmla="*/ 33311 w 189309"/>
                  <a:gd name="connsiteY80" fmla="*/ 179015 h 227171"/>
                  <a:gd name="connsiteX81" fmla="*/ 48477 w 189309"/>
                  <a:gd name="connsiteY81" fmla="*/ 194179 h 227171"/>
                  <a:gd name="connsiteX82" fmla="*/ 50458 w 189309"/>
                  <a:gd name="connsiteY82" fmla="*/ 194179 h 227171"/>
                  <a:gd name="connsiteX83" fmla="*/ 58995 w 189309"/>
                  <a:gd name="connsiteY83" fmla="*/ 185642 h 227171"/>
                  <a:gd name="connsiteX84" fmla="*/ 73686 w 189309"/>
                  <a:gd name="connsiteY84" fmla="*/ 183751 h 227171"/>
                  <a:gd name="connsiteX85" fmla="*/ 92484 w 189309"/>
                  <a:gd name="connsiteY85" fmla="*/ 191561 h 227171"/>
                  <a:gd name="connsiteX86" fmla="*/ 101623 w 189309"/>
                  <a:gd name="connsiteY86" fmla="*/ 203421 h 227171"/>
                  <a:gd name="connsiteX87" fmla="*/ 101623 w 189309"/>
                  <a:gd name="connsiteY87" fmla="*/ 215373 h 227171"/>
                  <a:gd name="connsiteX88" fmla="*/ 103021 w 189309"/>
                  <a:gd name="connsiteY88" fmla="*/ 216774 h 227171"/>
                  <a:gd name="connsiteX89" fmla="*/ 124468 w 189309"/>
                  <a:gd name="connsiteY89" fmla="*/ 216774 h 227171"/>
                  <a:gd name="connsiteX90" fmla="*/ 125869 w 189309"/>
                  <a:gd name="connsiteY90" fmla="*/ 215373 h 227171"/>
                  <a:gd name="connsiteX91" fmla="*/ 125869 w 189309"/>
                  <a:gd name="connsiteY91" fmla="*/ 203421 h 227171"/>
                  <a:gd name="connsiteX92" fmla="*/ 135008 w 189309"/>
                  <a:gd name="connsiteY92" fmla="*/ 191561 h 227171"/>
                  <a:gd name="connsiteX93" fmla="*/ 137827 w 189309"/>
                  <a:gd name="connsiteY93" fmla="*/ 201897 h 227171"/>
                  <a:gd name="connsiteX94" fmla="*/ 136585 w 189309"/>
                  <a:gd name="connsiteY94" fmla="*/ 203421 h 227171"/>
                  <a:gd name="connsiteX95" fmla="*/ 136585 w 189309"/>
                  <a:gd name="connsiteY95" fmla="*/ 215373 h 227171"/>
                  <a:gd name="connsiteX96" fmla="*/ 124468 w 189309"/>
                  <a:gd name="connsiteY96" fmla="*/ 227489 h 2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89309" h="227171">
                    <a:moveTo>
                      <a:pt x="124468" y="227489"/>
                    </a:moveTo>
                    <a:lnTo>
                      <a:pt x="103021" y="227489"/>
                    </a:lnTo>
                    <a:cubicBezTo>
                      <a:pt x="96340" y="227489"/>
                      <a:pt x="90904" y="222056"/>
                      <a:pt x="90904" y="215373"/>
                    </a:cubicBezTo>
                    <a:lnTo>
                      <a:pt x="90904" y="203418"/>
                    </a:lnTo>
                    <a:cubicBezTo>
                      <a:pt x="90904" y="202712"/>
                      <a:pt x="90405" y="202101"/>
                      <a:pt x="89665" y="201897"/>
                    </a:cubicBezTo>
                    <a:cubicBezTo>
                      <a:pt x="82228" y="199871"/>
                      <a:pt x="75057" y="196891"/>
                      <a:pt x="68351" y="193043"/>
                    </a:cubicBezTo>
                    <a:cubicBezTo>
                      <a:pt x="67743" y="192694"/>
                      <a:pt x="67026" y="192764"/>
                      <a:pt x="66571" y="193219"/>
                    </a:cubicBezTo>
                    <a:lnTo>
                      <a:pt x="58032" y="201758"/>
                    </a:lnTo>
                    <a:cubicBezTo>
                      <a:pt x="55744" y="204046"/>
                      <a:pt x="52702" y="205305"/>
                      <a:pt x="49465" y="205305"/>
                    </a:cubicBezTo>
                    <a:cubicBezTo>
                      <a:pt x="46231" y="205305"/>
                      <a:pt x="43186" y="204046"/>
                      <a:pt x="40898" y="201758"/>
                    </a:cubicBezTo>
                    <a:lnTo>
                      <a:pt x="25731" y="186591"/>
                    </a:lnTo>
                    <a:cubicBezTo>
                      <a:pt x="23443" y="184303"/>
                      <a:pt x="22182" y="181258"/>
                      <a:pt x="22182" y="178024"/>
                    </a:cubicBezTo>
                    <a:cubicBezTo>
                      <a:pt x="22182" y="174788"/>
                      <a:pt x="23443" y="171743"/>
                      <a:pt x="25731" y="169458"/>
                    </a:cubicBezTo>
                    <a:lnTo>
                      <a:pt x="34268" y="160919"/>
                    </a:lnTo>
                    <a:cubicBezTo>
                      <a:pt x="34725" y="160464"/>
                      <a:pt x="34795" y="159746"/>
                      <a:pt x="34443" y="159138"/>
                    </a:cubicBezTo>
                    <a:cubicBezTo>
                      <a:pt x="30598" y="152433"/>
                      <a:pt x="27618" y="145261"/>
                      <a:pt x="25592" y="137824"/>
                    </a:cubicBezTo>
                    <a:cubicBezTo>
                      <a:pt x="25388" y="137085"/>
                      <a:pt x="24777" y="136585"/>
                      <a:pt x="24071" y="136585"/>
                    </a:cubicBezTo>
                    <a:lnTo>
                      <a:pt x="12116" y="136585"/>
                    </a:lnTo>
                    <a:cubicBezTo>
                      <a:pt x="5436" y="136585"/>
                      <a:pt x="0" y="131149"/>
                      <a:pt x="0" y="124468"/>
                    </a:cubicBezTo>
                    <a:lnTo>
                      <a:pt x="0" y="103021"/>
                    </a:lnTo>
                    <a:cubicBezTo>
                      <a:pt x="0" y="96340"/>
                      <a:pt x="5436" y="90904"/>
                      <a:pt x="12116" y="90904"/>
                    </a:cubicBezTo>
                    <a:lnTo>
                      <a:pt x="24071" y="90904"/>
                    </a:lnTo>
                    <a:cubicBezTo>
                      <a:pt x="24777" y="90904"/>
                      <a:pt x="25388" y="90408"/>
                      <a:pt x="25592" y="89665"/>
                    </a:cubicBezTo>
                    <a:cubicBezTo>
                      <a:pt x="27618" y="82231"/>
                      <a:pt x="30598" y="75059"/>
                      <a:pt x="34446" y="68351"/>
                    </a:cubicBezTo>
                    <a:cubicBezTo>
                      <a:pt x="34795" y="67743"/>
                      <a:pt x="34725" y="67026"/>
                      <a:pt x="34270" y="66571"/>
                    </a:cubicBezTo>
                    <a:lnTo>
                      <a:pt x="25731" y="58032"/>
                    </a:lnTo>
                    <a:cubicBezTo>
                      <a:pt x="23443" y="55746"/>
                      <a:pt x="22182" y="52702"/>
                      <a:pt x="22182" y="49465"/>
                    </a:cubicBezTo>
                    <a:cubicBezTo>
                      <a:pt x="22182" y="46231"/>
                      <a:pt x="23443" y="43186"/>
                      <a:pt x="25731" y="40898"/>
                    </a:cubicBezTo>
                    <a:lnTo>
                      <a:pt x="40898" y="25731"/>
                    </a:lnTo>
                    <a:cubicBezTo>
                      <a:pt x="43186" y="23443"/>
                      <a:pt x="46228" y="22185"/>
                      <a:pt x="49465" y="22185"/>
                    </a:cubicBezTo>
                    <a:cubicBezTo>
                      <a:pt x="52702" y="22185"/>
                      <a:pt x="55746" y="23443"/>
                      <a:pt x="58035" y="25734"/>
                    </a:cubicBezTo>
                    <a:lnTo>
                      <a:pt x="66571" y="34270"/>
                    </a:lnTo>
                    <a:cubicBezTo>
                      <a:pt x="67026" y="34725"/>
                      <a:pt x="67740" y="34795"/>
                      <a:pt x="68351" y="34446"/>
                    </a:cubicBezTo>
                    <a:cubicBezTo>
                      <a:pt x="75057" y="30598"/>
                      <a:pt x="82226" y="27621"/>
                      <a:pt x="89663" y="25592"/>
                    </a:cubicBezTo>
                    <a:cubicBezTo>
                      <a:pt x="90408" y="25388"/>
                      <a:pt x="90904" y="24777"/>
                      <a:pt x="90904" y="24071"/>
                    </a:cubicBezTo>
                    <a:lnTo>
                      <a:pt x="90904" y="12116"/>
                    </a:lnTo>
                    <a:cubicBezTo>
                      <a:pt x="90904" y="5436"/>
                      <a:pt x="96340" y="0"/>
                      <a:pt x="103021" y="0"/>
                    </a:cubicBezTo>
                    <a:lnTo>
                      <a:pt x="124468" y="0"/>
                    </a:lnTo>
                    <a:cubicBezTo>
                      <a:pt x="131149" y="0"/>
                      <a:pt x="136585" y="5436"/>
                      <a:pt x="136585" y="12116"/>
                    </a:cubicBezTo>
                    <a:lnTo>
                      <a:pt x="136585" y="24071"/>
                    </a:lnTo>
                    <a:cubicBezTo>
                      <a:pt x="136585" y="24777"/>
                      <a:pt x="137082" y="25388"/>
                      <a:pt x="137824" y="25589"/>
                    </a:cubicBezTo>
                    <a:cubicBezTo>
                      <a:pt x="145258" y="27618"/>
                      <a:pt x="152430" y="30598"/>
                      <a:pt x="159136" y="34446"/>
                    </a:cubicBezTo>
                    <a:cubicBezTo>
                      <a:pt x="159746" y="34795"/>
                      <a:pt x="160461" y="34725"/>
                      <a:pt x="160919" y="34270"/>
                    </a:cubicBezTo>
                    <a:lnTo>
                      <a:pt x="169455" y="25731"/>
                    </a:lnTo>
                    <a:cubicBezTo>
                      <a:pt x="174190" y="20999"/>
                      <a:pt x="181856" y="20996"/>
                      <a:pt x="186591" y="25734"/>
                    </a:cubicBezTo>
                    <a:lnTo>
                      <a:pt x="188196" y="27339"/>
                    </a:lnTo>
                    <a:cubicBezTo>
                      <a:pt x="193205" y="32345"/>
                      <a:pt x="185634" y="39930"/>
                      <a:pt x="180620" y="34915"/>
                    </a:cubicBezTo>
                    <a:cubicBezTo>
                      <a:pt x="179632" y="34061"/>
                      <a:pt x="178365" y="31977"/>
                      <a:pt x="177034" y="33311"/>
                    </a:cubicBezTo>
                    <a:lnTo>
                      <a:pt x="168495" y="41847"/>
                    </a:lnTo>
                    <a:cubicBezTo>
                      <a:pt x="164633" y="45709"/>
                      <a:pt x="158591" y="46487"/>
                      <a:pt x="153803" y="43739"/>
                    </a:cubicBezTo>
                    <a:cubicBezTo>
                      <a:pt x="147887" y="40345"/>
                      <a:pt x="141561" y="37717"/>
                      <a:pt x="135005" y="35928"/>
                    </a:cubicBezTo>
                    <a:cubicBezTo>
                      <a:pt x="129625" y="34463"/>
                      <a:pt x="125866" y="29585"/>
                      <a:pt x="125866" y="24068"/>
                    </a:cubicBezTo>
                    <a:lnTo>
                      <a:pt x="125866" y="12116"/>
                    </a:lnTo>
                    <a:cubicBezTo>
                      <a:pt x="125866" y="11343"/>
                      <a:pt x="125239" y="10716"/>
                      <a:pt x="124466" y="10716"/>
                    </a:cubicBezTo>
                    <a:lnTo>
                      <a:pt x="103018" y="10716"/>
                    </a:lnTo>
                    <a:cubicBezTo>
                      <a:pt x="102248" y="10716"/>
                      <a:pt x="101620" y="11343"/>
                      <a:pt x="101620" y="12116"/>
                    </a:cubicBezTo>
                    <a:lnTo>
                      <a:pt x="101620" y="24071"/>
                    </a:lnTo>
                    <a:cubicBezTo>
                      <a:pt x="101620" y="29588"/>
                      <a:pt x="97861" y="34463"/>
                      <a:pt x="92481" y="35931"/>
                    </a:cubicBezTo>
                    <a:cubicBezTo>
                      <a:pt x="85923" y="37720"/>
                      <a:pt x="79597" y="40345"/>
                      <a:pt x="73681" y="43739"/>
                    </a:cubicBezTo>
                    <a:cubicBezTo>
                      <a:pt x="68895" y="46487"/>
                      <a:pt x="62854" y="45709"/>
                      <a:pt x="58992" y="41847"/>
                    </a:cubicBezTo>
                    <a:lnTo>
                      <a:pt x="50456" y="33311"/>
                    </a:lnTo>
                    <a:cubicBezTo>
                      <a:pt x="50115" y="32970"/>
                      <a:pt x="49730" y="32900"/>
                      <a:pt x="49465" y="32900"/>
                    </a:cubicBezTo>
                    <a:cubicBezTo>
                      <a:pt x="49200" y="32900"/>
                      <a:pt x="48815" y="32970"/>
                      <a:pt x="48477" y="33311"/>
                    </a:cubicBezTo>
                    <a:lnTo>
                      <a:pt x="33308" y="48477"/>
                    </a:lnTo>
                    <a:cubicBezTo>
                      <a:pt x="32970" y="48815"/>
                      <a:pt x="32898" y="49203"/>
                      <a:pt x="32898" y="49465"/>
                    </a:cubicBezTo>
                    <a:cubicBezTo>
                      <a:pt x="32898" y="49730"/>
                      <a:pt x="32970" y="50118"/>
                      <a:pt x="33308" y="50456"/>
                    </a:cubicBezTo>
                    <a:lnTo>
                      <a:pt x="41847" y="58995"/>
                    </a:lnTo>
                    <a:cubicBezTo>
                      <a:pt x="45709" y="62857"/>
                      <a:pt x="46487" y="68895"/>
                      <a:pt x="43739" y="73684"/>
                    </a:cubicBezTo>
                    <a:cubicBezTo>
                      <a:pt x="40345" y="79603"/>
                      <a:pt x="37717" y="85926"/>
                      <a:pt x="35928" y="92484"/>
                    </a:cubicBezTo>
                    <a:cubicBezTo>
                      <a:pt x="34463" y="97864"/>
                      <a:pt x="29585" y="101620"/>
                      <a:pt x="24071" y="101620"/>
                    </a:cubicBezTo>
                    <a:lnTo>
                      <a:pt x="12116" y="101620"/>
                    </a:lnTo>
                    <a:cubicBezTo>
                      <a:pt x="11343" y="101620"/>
                      <a:pt x="10716" y="102251"/>
                      <a:pt x="10716" y="103021"/>
                    </a:cubicBezTo>
                    <a:lnTo>
                      <a:pt x="10716" y="124468"/>
                    </a:lnTo>
                    <a:cubicBezTo>
                      <a:pt x="10716" y="125241"/>
                      <a:pt x="11343" y="125869"/>
                      <a:pt x="12116" y="125869"/>
                    </a:cubicBezTo>
                    <a:lnTo>
                      <a:pt x="24071" y="125869"/>
                    </a:lnTo>
                    <a:cubicBezTo>
                      <a:pt x="29585" y="125869"/>
                      <a:pt x="34463" y="129625"/>
                      <a:pt x="35931" y="135005"/>
                    </a:cubicBezTo>
                    <a:cubicBezTo>
                      <a:pt x="37717" y="141566"/>
                      <a:pt x="40345" y="147890"/>
                      <a:pt x="43739" y="153806"/>
                    </a:cubicBezTo>
                    <a:cubicBezTo>
                      <a:pt x="46487" y="158594"/>
                      <a:pt x="45709" y="164633"/>
                      <a:pt x="41847" y="168495"/>
                    </a:cubicBezTo>
                    <a:lnTo>
                      <a:pt x="33311" y="177034"/>
                    </a:lnTo>
                    <a:cubicBezTo>
                      <a:pt x="32970" y="177371"/>
                      <a:pt x="32900" y="177759"/>
                      <a:pt x="32900" y="178024"/>
                    </a:cubicBezTo>
                    <a:cubicBezTo>
                      <a:pt x="32900" y="178287"/>
                      <a:pt x="32973" y="178674"/>
                      <a:pt x="33311" y="179015"/>
                    </a:cubicBezTo>
                    <a:lnTo>
                      <a:pt x="48477" y="194179"/>
                    </a:lnTo>
                    <a:cubicBezTo>
                      <a:pt x="49024" y="194726"/>
                      <a:pt x="49911" y="194729"/>
                      <a:pt x="50458" y="194179"/>
                    </a:cubicBezTo>
                    <a:lnTo>
                      <a:pt x="58995" y="185642"/>
                    </a:lnTo>
                    <a:cubicBezTo>
                      <a:pt x="62857" y="181781"/>
                      <a:pt x="68898" y="181002"/>
                      <a:pt x="73686" y="183751"/>
                    </a:cubicBezTo>
                    <a:cubicBezTo>
                      <a:pt x="79603" y="187144"/>
                      <a:pt x="85926" y="189772"/>
                      <a:pt x="92484" y="191561"/>
                    </a:cubicBezTo>
                    <a:cubicBezTo>
                      <a:pt x="97864" y="193026"/>
                      <a:pt x="101623" y="197904"/>
                      <a:pt x="101623" y="203421"/>
                    </a:cubicBezTo>
                    <a:lnTo>
                      <a:pt x="101623" y="215373"/>
                    </a:lnTo>
                    <a:cubicBezTo>
                      <a:pt x="101623" y="216146"/>
                      <a:pt x="102251" y="216774"/>
                      <a:pt x="103021" y="216774"/>
                    </a:cubicBezTo>
                    <a:lnTo>
                      <a:pt x="124468" y="216774"/>
                    </a:lnTo>
                    <a:cubicBezTo>
                      <a:pt x="125241" y="216774"/>
                      <a:pt x="125869" y="216146"/>
                      <a:pt x="125869" y="215373"/>
                    </a:cubicBezTo>
                    <a:lnTo>
                      <a:pt x="125869" y="203421"/>
                    </a:lnTo>
                    <a:cubicBezTo>
                      <a:pt x="125869" y="197904"/>
                      <a:pt x="129628" y="193026"/>
                      <a:pt x="135008" y="191561"/>
                    </a:cubicBezTo>
                    <a:cubicBezTo>
                      <a:pt x="141853" y="189697"/>
                      <a:pt x="144661" y="200036"/>
                      <a:pt x="137827" y="201897"/>
                    </a:cubicBezTo>
                    <a:cubicBezTo>
                      <a:pt x="137085" y="202101"/>
                      <a:pt x="136585" y="202712"/>
                      <a:pt x="136585" y="203421"/>
                    </a:cubicBezTo>
                    <a:lnTo>
                      <a:pt x="136585" y="215373"/>
                    </a:lnTo>
                    <a:cubicBezTo>
                      <a:pt x="136585" y="222053"/>
                      <a:pt x="131149" y="227489"/>
                      <a:pt x="124468" y="227489"/>
                    </a:cubicBezTo>
                    <a:close/>
                  </a:path>
                </a:pathLst>
              </a:custGeom>
              <a:grpFill/>
              <a:ln w="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B51BEB0-7122-451B-97E0-92ECD0509F75}"/>
                  </a:ext>
                </a:extLst>
              </p:cNvPr>
              <p:cNvSpPr/>
              <p:nvPr/>
            </p:nvSpPr>
            <p:spPr>
              <a:xfrm>
                <a:off x="1026523" y="4563628"/>
                <a:ext cx="71438" cy="100727"/>
              </a:xfrm>
              <a:custGeom>
                <a:avLst/>
                <a:gdLst>
                  <a:gd name="connsiteX0" fmla="*/ 0 w 71437"/>
                  <a:gd name="connsiteY0" fmla="*/ 50535 h 100726"/>
                  <a:gd name="connsiteX1" fmla="*/ 68451 w 71437"/>
                  <a:gd name="connsiteY1" fmla="*/ 3327 h 100726"/>
                  <a:gd name="connsiteX2" fmla="*/ 64634 w 71437"/>
                  <a:gd name="connsiteY2" fmla="*/ 13342 h 100726"/>
                  <a:gd name="connsiteX3" fmla="*/ 10713 w 71437"/>
                  <a:gd name="connsiteY3" fmla="*/ 50535 h 100726"/>
                  <a:gd name="connsiteX4" fmla="*/ 52872 w 71437"/>
                  <a:gd name="connsiteY4" fmla="*/ 90247 h 100726"/>
                  <a:gd name="connsiteX5" fmla="*/ 53503 w 71437"/>
                  <a:gd name="connsiteY5" fmla="*/ 100946 h 100726"/>
                  <a:gd name="connsiteX6" fmla="*/ 0 w 71437"/>
                  <a:gd name="connsiteY6" fmla="*/ 50535 h 10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437" h="100726">
                    <a:moveTo>
                      <a:pt x="0" y="50535"/>
                    </a:moveTo>
                    <a:cubicBezTo>
                      <a:pt x="0" y="15106"/>
                      <a:pt x="35624" y="-9180"/>
                      <a:pt x="68451" y="3327"/>
                    </a:cubicBezTo>
                    <a:cubicBezTo>
                      <a:pt x="75068" y="5853"/>
                      <a:pt x="71264" y="15868"/>
                      <a:pt x="64634" y="13342"/>
                    </a:cubicBezTo>
                    <a:cubicBezTo>
                      <a:pt x="38727" y="3467"/>
                      <a:pt x="10713" y="22699"/>
                      <a:pt x="10713" y="50535"/>
                    </a:cubicBezTo>
                    <a:cubicBezTo>
                      <a:pt x="10713" y="73177"/>
                      <a:pt x="29784" y="91600"/>
                      <a:pt x="52872" y="90247"/>
                    </a:cubicBezTo>
                    <a:cubicBezTo>
                      <a:pt x="59932" y="89820"/>
                      <a:pt x="60593" y="100527"/>
                      <a:pt x="53503" y="100946"/>
                    </a:cubicBezTo>
                    <a:cubicBezTo>
                      <a:pt x="24389" y="102659"/>
                      <a:pt x="0" y="79442"/>
                      <a:pt x="0" y="50535"/>
                    </a:cubicBezTo>
                    <a:close/>
                  </a:path>
                </a:pathLst>
              </a:custGeom>
              <a:grpFill/>
              <a:ln w="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BF670399-918F-4CAC-A1B0-440CC0F51AAC}"/>
                  </a:ext>
                </a:extLst>
              </p:cNvPr>
              <p:cNvSpPr/>
              <p:nvPr/>
            </p:nvSpPr>
            <p:spPr>
              <a:xfrm>
                <a:off x="1029989" y="4545301"/>
                <a:ext cx="280035" cy="320754"/>
              </a:xfrm>
              <a:custGeom>
                <a:avLst/>
                <a:gdLst>
                  <a:gd name="connsiteX0" fmla="*/ 229780 w 280035"/>
                  <a:gd name="connsiteY0" fmla="*/ 193040 h 320754"/>
                  <a:gd name="connsiteX1" fmla="*/ 175494 w 280035"/>
                  <a:gd name="connsiteY1" fmla="*/ 182483 h 320754"/>
                  <a:gd name="connsiteX2" fmla="*/ 175494 w 280035"/>
                  <a:gd name="connsiteY2" fmla="*/ 169070 h 320754"/>
                  <a:gd name="connsiteX3" fmla="*/ 200790 w 280035"/>
                  <a:gd name="connsiteY3" fmla="*/ 127399 h 320754"/>
                  <a:gd name="connsiteX4" fmla="*/ 214949 w 280035"/>
                  <a:gd name="connsiteY4" fmla="*/ 112062 h 320754"/>
                  <a:gd name="connsiteX5" fmla="*/ 214949 w 280035"/>
                  <a:gd name="connsiteY5" fmla="*/ 101050 h 320754"/>
                  <a:gd name="connsiteX6" fmla="*/ 212460 w 280035"/>
                  <a:gd name="connsiteY6" fmla="*/ 73438 h 320754"/>
                  <a:gd name="connsiteX7" fmla="*/ 212460 w 280035"/>
                  <a:gd name="connsiteY7" fmla="*/ 69189 h 320754"/>
                  <a:gd name="connsiteX8" fmla="*/ 143274 w 280035"/>
                  <a:gd name="connsiteY8" fmla="*/ 0 h 320754"/>
                  <a:gd name="connsiteX9" fmla="*/ 137472 w 280035"/>
                  <a:gd name="connsiteY9" fmla="*/ 0 h 320754"/>
                  <a:gd name="connsiteX10" fmla="*/ 68287 w 280035"/>
                  <a:gd name="connsiteY10" fmla="*/ 69186 h 320754"/>
                  <a:gd name="connsiteX11" fmla="*/ 68287 w 280035"/>
                  <a:gd name="connsiteY11" fmla="*/ 73438 h 320754"/>
                  <a:gd name="connsiteX12" fmla="*/ 65798 w 280035"/>
                  <a:gd name="connsiteY12" fmla="*/ 101050 h 320754"/>
                  <a:gd name="connsiteX13" fmla="*/ 65798 w 280035"/>
                  <a:gd name="connsiteY13" fmla="*/ 112062 h 320754"/>
                  <a:gd name="connsiteX14" fmla="*/ 79957 w 280035"/>
                  <a:gd name="connsiteY14" fmla="*/ 127399 h 320754"/>
                  <a:gd name="connsiteX15" fmla="*/ 98960 w 280035"/>
                  <a:gd name="connsiteY15" fmla="*/ 164228 h 320754"/>
                  <a:gd name="connsiteX16" fmla="*/ 105253 w 280035"/>
                  <a:gd name="connsiteY16" fmla="*/ 169070 h 320754"/>
                  <a:gd name="connsiteX17" fmla="*/ 105253 w 280035"/>
                  <a:gd name="connsiteY17" fmla="*/ 182483 h 320754"/>
                  <a:gd name="connsiteX18" fmla="*/ 50966 w 280035"/>
                  <a:gd name="connsiteY18" fmla="*/ 193040 h 320754"/>
                  <a:gd name="connsiteX19" fmla="*/ 0 w 280035"/>
                  <a:gd name="connsiteY19" fmla="*/ 244548 h 320754"/>
                  <a:gd name="connsiteX20" fmla="*/ 0 w 280035"/>
                  <a:gd name="connsiteY20" fmla="*/ 299044 h 320754"/>
                  <a:gd name="connsiteX21" fmla="*/ 21833 w 280035"/>
                  <a:gd name="connsiteY21" fmla="*/ 320877 h 320754"/>
                  <a:gd name="connsiteX22" fmla="*/ 258913 w 280035"/>
                  <a:gd name="connsiteY22" fmla="*/ 320877 h 320754"/>
                  <a:gd name="connsiteX23" fmla="*/ 280747 w 280035"/>
                  <a:gd name="connsiteY23" fmla="*/ 299044 h 320754"/>
                  <a:gd name="connsiteX24" fmla="*/ 280747 w 280035"/>
                  <a:gd name="connsiteY24" fmla="*/ 244548 h 320754"/>
                  <a:gd name="connsiteX25" fmla="*/ 229780 w 280035"/>
                  <a:gd name="connsiteY25" fmla="*/ 193040 h 320754"/>
                  <a:gd name="connsiteX26" fmla="*/ 185185 w 280035"/>
                  <a:gd name="connsiteY26" fmla="*/ 195284 h 320754"/>
                  <a:gd name="connsiteX27" fmla="*/ 168925 w 280035"/>
                  <a:gd name="connsiteY27" fmla="*/ 218872 h 320754"/>
                  <a:gd name="connsiteX28" fmla="*/ 159774 w 280035"/>
                  <a:gd name="connsiteY28" fmla="*/ 222048 h 320754"/>
                  <a:gd name="connsiteX29" fmla="*/ 151311 w 280035"/>
                  <a:gd name="connsiteY29" fmla="*/ 216972 h 320754"/>
                  <a:gd name="connsiteX30" fmla="*/ 174453 w 280035"/>
                  <a:gd name="connsiteY30" fmla="*/ 193197 h 320754"/>
                  <a:gd name="connsiteX31" fmla="*/ 140372 w 280035"/>
                  <a:gd name="connsiteY31" fmla="*/ 210724 h 320754"/>
                  <a:gd name="connsiteX32" fmla="*/ 115969 w 280035"/>
                  <a:gd name="connsiteY32" fmla="*/ 186940 h 320754"/>
                  <a:gd name="connsiteX33" fmla="*/ 115969 w 280035"/>
                  <a:gd name="connsiteY33" fmla="*/ 186898 h 320754"/>
                  <a:gd name="connsiteX34" fmla="*/ 115969 w 280035"/>
                  <a:gd name="connsiteY34" fmla="*/ 174985 h 320754"/>
                  <a:gd name="connsiteX35" fmla="*/ 164778 w 280035"/>
                  <a:gd name="connsiteY35" fmla="*/ 174985 h 320754"/>
                  <a:gd name="connsiteX36" fmla="*/ 164778 w 280035"/>
                  <a:gd name="connsiteY36" fmla="*/ 186898 h 320754"/>
                  <a:gd name="connsiteX37" fmla="*/ 140372 w 280035"/>
                  <a:gd name="connsiteY37" fmla="*/ 210724 h 320754"/>
                  <a:gd name="connsiteX38" fmla="*/ 79003 w 280035"/>
                  <a:gd name="connsiteY38" fmla="*/ 69186 h 320754"/>
                  <a:gd name="connsiteX39" fmla="*/ 109165 w 280035"/>
                  <a:gd name="connsiteY39" fmla="*/ 18038 h 320754"/>
                  <a:gd name="connsiteX40" fmla="*/ 109165 w 280035"/>
                  <a:gd name="connsiteY40" fmla="*/ 24755 h 320754"/>
                  <a:gd name="connsiteX41" fmla="*/ 119881 w 280035"/>
                  <a:gd name="connsiteY41" fmla="*/ 24755 h 320754"/>
                  <a:gd name="connsiteX42" fmla="*/ 119881 w 280035"/>
                  <a:gd name="connsiteY42" fmla="*/ 13420 h 320754"/>
                  <a:gd name="connsiteX43" fmla="*/ 135014 w 280035"/>
                  <a:gd name="connsiteY43" fmla="*/ 10769 h 320754"/>
                  <a:gd name="connsiteX44" fmla="*/ 135014 w 280035"/>
                  <a:gd name="connsiteY44" fmla="*/ 37262 h 320754"/>
                  <a:gd name="connsiteX45" fmla="*/ 145730 w 280035"/>
                  <a:gd name="connsiteY45" fmla="*/ 37262 h 320754"/>
                  <a:gd name="connsiteX46" fmla="*/ 145730 w 280035"/>
                  <a:gd name="connsiteY46" fmla="*/ 10769 h 320754"/>
                  <a:gd name="connsiteX47" fmla="*/ 160865 w 280035"/>
                  <a:gd name="connsiteY47" fmla="*/ 13420 h 320754"/>
                  <a:gd name="connsiteX48" fmla="*/ 160865 w 280035"/>
                  <a:gd name="connsiteY48" fmla="*/ 24755 h 320754"/>
                  <a:gd name="connsiteX49" fmla="*/ 171581 w 280035"/>
                  <a:gd name="connsiteY49" fmla="*/ 24755 h 320754"/>
                  <a:gd name="connsiteX50" fmla="*/ 171581 w 280035"/>
                  <a:gd name="connsiteY50" fmla="*/ 18038 h 320754"/>
                  <a:gd name="connsiteX51" fmla="*/ 201744 w 280035"/>
                  <a:gd name="connsiteY51" fmla="*/ 69186 h 320754"/>
                  <a:gd name="connsiteX52" fmla="*/ 201744 w 280035"/>
                  <a:gd name="connsiteY52" fmla="*/ 73059 h 320754"/>
                  <a:gd name="connsiteX53" fmla="*/ 79003 w 280035"/>
                  <a:gd name="connsiteY53" fmla="*/ 73059 h 320754"/>
                  <a:gd name="connsiteX54" fmla="*/ 71596 w 280035"/>
                  <a:gd name="connsiteY54" fmla="*/ 83775 h 320754"/>
                  <a:gd name="connsiteX55" fmla="*/ 209150 w 280035"/>
                  <a:gd name="connsiteY55" fmla="*/ 83775 h 320754"/>
                  <a:gd name="connsiteX56" fmla="*/ 209150 w 280035"/>
                  <a:gd name="connsiteY56" fmla="*/ 91535 h 320754"/>
                  <a:gd name="connsiteX57" fmla="*/ 71596 w 280035"/>
                  <a:gd name="connsiteY57" fmla="*/ 91535 h 320754"/>
                  <a:gd name="connsiteX58" fmla="*/ 71596 w 280035"/>
                  <a:gd name="connsiteY58" fmla="*/ 83775 h 320754"/>
                  <a:gd name="connsiteX59" fmla="*/ 90332 w 280035"/>
                  <a:gd name="connsiteY59" fmla="*/ 121974 h 320754"/>
                  <a:gd name="connsiteX60" fmla="*/ 84974 w 280035"/>
                  <a:gd name="connsiteY60" fmla="*/ 116730 h 320754"/>
                  <a:gd name="connsiteX61" fmla="*/ 76510 w 280035"/>
                  <a:gd name="connsiteY61" fmla="*/ 112062 h 320754"/>
                  <a:gd name="connsiteX62" fmla="*/ 76510 w 280035"/>
                  <a:gd name="connsiteY62" fmla="*/ 102253 h 320754"/>
                  <a:gd name="connsiteX63" fmla="*/ 204233 w 280035"/>
                  <a:gd name="connsiteY63" fmla="*/ 102253 h 320754"/>
                  <a:gd name="connsiteX64" fmla="*/ 204233 w 280035"/>
                  <a:gd name="connsiteY64" fmla="*/ 112062 h 320754"/>
                  <a:gd name="connsiteX65" fmla="*/ 195770 w 280035"/>
                  <a:gd name="connsiteY65" fmla="*/ 116730 h 320754"/>
                  <a:gd name="connsiteX66" fmla="*/ 190412 w 280035"/>
                  <a:gd name="connsiteY66" fmla="*/ 121974 h 320754"/>
                  <a:gd name="connsiteX67" fmla="*/ 174796 w 280035"/>
                  <a:gd name="connsiteY67" fmla="*/ 156108 h 320754"/>
                  <a:gd name="connsiteX68" fmla="*/ 105951 w 280035"/>
                  <a:gd name="connsiteY68" fmla="*/ 156108 h 320754"/>
                  <a:gd name="connsiteX69" fmla="*/ 90332 w 280035"/>
                  <a:gd name="connsiteY69" fmla="*/ 121974 h 320754"/>
                  <a:gd name="connsiteX70" fmla="*/ 106291 w 280035"/>
                  <a:gd name="connsiteY70" fmla="*/ 193197 h 320754"/>
                  <a:gd name="connsiteX71" fmla="*/ 129436 w 280035"/>
                  <a:gd name="connsiteY71" fmla="*/ 216972 h 320754"/>
                  <a:gd name="connsiteX72" fmla="*/ 117699 w 280035"/>
                  <a:gd name="connsiteY72" fmla="*/ 222419 h 320754"/>
                  <a:gd name="connsiteX73" fmla="*/ 111777 w 280035"/>
                  <a:gd name="connsiteY73" fmla="*/ 218811 h 320754"/>
                  <a:gd name="connsiteX74" fmla="*/ 95559 w 280035"/>
                  <a:gd name="connsiteY74" fmla="*/ 195284 h 320754"/>
                  <a:gd name="connsiteX75" fmla="*/ 44473 w 280035"/>
                  <a:gd name="connsiteY75" fmla="*/ 310162 h 320754"/>
                  <a:gd name="connsiteX76" fmla="*/ 21830 w 280035"/>
                  <a:gd name="connsiteY76" fmla="*/ 310162 h 320754"/>
                  <a:gd name="connsiteX77" fmla="*/ 10713 w 280035"/>
                  <a:gd name="connsiteY77" fmla="*/ 299044 h 320754"/>
                  <a:gd name="connsiteX78" fmla="*/ 10713 w 280035"/>
                  <a:gd name="connsiteY78" fmla="*/ 244548 h 320754"/>
                  <a:gd name="connsiteX79" fmla="*/ 34008 w 280035"/>
                  <a:gd name="connsiteY79" fmla="*/ 209722 h 320754"/>
                  <a:gd name="connsiteX80" fmla="*/ 44473 w 280035"/>
                  <a:gd name="connsiteY80" fmla="*/ 276455 h 320754"/>
                  <a:gd name="connsiteX81" fmla="*/ 135014 w 280035"/>
                  <a:gd name="connsiteY81" fmla="*/ 310162 h 320754"/>
                  <a:gd name="connsiteX82" fmla="*/ 55189 w 280035"/>
                  <a:gd name="connsiteY82" fmla="*/ 310162 h 320754"/>
                  <a:gd name="connsiteX83" fmla="*/ 55189 w 280035"/>
                  <a:gd name="connsiteY83" fmla="*/ 276455 h 320754"/>
                  <a:gd name="connsiteX84" fmla="*/ 44001 w 280035"/>
                  <a:gd name="connsiteY84" fmla="*/ 205737 h 320754"/>
                  <a:gd name="connsiteX85" fmla="*/ 84090 w 280035"/>
                  <a:gd name="connsiteY85" fmla="*/ 197514 h 320754"/>
                  <a:gd name="connsiteX86" fmla="*/ 127954 w 280035"/>
                  <a:gd name="connsiteY86" fmla="*/ 260861 h 320754"/>
                  <a:gd name="connsiteX87" fmla="*/ 135014 w 280035"/>
                  <a:gd name="connsiteY87" fmla="*/ 283169 h 320754"/>
                  <a:gd name="connsiteX88" fmla="*/ 140372 w 280035"/>
                  <a:gd name="connsiteY88" fmla="*/ 260761 h 320754"/>
                  <a:gd name="connsiteX89" fmla="*/ 136719 w 280035"/>
                  <a:gd name="connsiteY89" fmla="*/ 254697 h 320754"/>
                  <a:gd name="connsiteX90" fmla="*/ 121698 w 280035"/>
                  <a:gd name="connsiteY90" fmla="*/ 233146 h 320754"/>
                  <a:gd name="connsiteX91" fmla="*/ 126483 w 280035"/>
                  <a:gd name="connsiteY91" fmla="*/ 231237 h 320754"/>
                  <a:gd name="connsiteX92" fmla="*/ 140372 w 280035"/>
                  <a:gd name="connsiteY92" fmla="*/ 222907 h 320754"/>
                  <a:gd name="connsiteX93" fmla="*/ 154263 w 280035"/>
                  <a:gd name="connsiteY93" fmla="*/ 231237 h 320754"/>
                  <a:gd name="connsiteX94" fmla="*/ 159049 w 280035"/>
                  <a:gd name="connsiteY94" fmla="*/ 233146 h 320754"/>
                  <a:gd name="connsiteX95" fmla="*/ 144028 w 280035"/>
                  <a:gd name="connsiteY95" fmla="*/ 254697 h 320754"/>
                  <a:gd name="connsiteX96" fmla="*/ 140372 w 280035"/>
                  <a:gd name="connsiteY96" fmla="*/ 260761 h 320754"/>
                  <a:gd name="connsiteX97" fmla="*/ 270031 w 280035"/>
                  <a:gd name="connsiteY97" fmla="*/ 299044 h 320754"/>
                  <a:gd name="connsiteX98" fmla="*/ 258913 w 280035"/>
                  <a:gd name="connsiteY98" fmla="*/ 310162 h 320754"/>
                  <a:gd name="connsiteX99" fmla="*/ 236271 w 280035"/>
                  <a:gd name="connsiteY99" fmla="*/ 310162 h 320754"/>
                  <a:gd name="connsiteX100" fmla="*/ 236271 w 280035"/>
                  <a:gd name="connsiteY100" fmla="*/ 289947 h 320754"/>
                  <a:gd name="connsiteX101" fmla="*/ 225556 w 280035"/>
                  <a:gd name="connsiteY101" fmla="*/ 289947 h 320754"/>
                  <a:gd name="connsiteX102" fmla="*/ 225556 w 280035"/>
                  <a:gd name="connsiteY102" fmla="*/ 310162 h 320754"/>
                  <a:gd name="connsiteX103" fmla="*/ 145730 w 280035"/>
                  <a:gd name="connsiteY103" fmla="*/ 310162 h 320754"/>
                  <a:gd name="connsiteX104" fmla="*/ 145730 w 280035"/>
                  <a:gd name="connsiteY104" fmla="*/ 283169 h 320754"/>
                  <a:gd name="connsiteX105" fmla="*/ 152790 w 280035"/>
                  <a:gd name="connsiteY105" fmla="*/ 260864 h 320754"/>
                  <a:gd name="connsiteX106" fmla="*/ 196657 w 280035"/>
                  <a:gd name="connsiteY106" fmla="*/ 197514 h 320754"/>
                  <a:gd name="connsiteX107" fmla="*/ 236743 w 280035"/>
                  <a:gd name="connsiteY107" fmla="*/ 205737 h 320754"/>
                  <a:gd name="connsiteX108" fmla="*/ 225703 w 280035"/>
                  <a:gd name="connsiteY108" fmla="*/ 268296 h 320754"/>
                  <a:gd name="connsiteX109" fmla="*/ 236410 w 280035"/>
                  <a:gd name="connsiteY109" fmla="*/ 268681 h 320754"/>
                  <a:gd name="connsiteX110" fmla="*/ 246735 w 280035"/>
                  <a:gd name="connsiteY110" fmla="*/ 209722 h 320754"/>
                  <a:gd name="connsiteX111" fmla="*/ 270031 w 280035"/>
                  <a:gd name="connsiteY111" fmla="*/ 244545 h 320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280035" h="320754">
                    <a:moveTo>
                      <a:pt x="229780" y="193040"/>
                    </a:moveTo>
                    <a:lnTo>
                      <a:pt x="175494" y="182483"/>
                    </a:lnTo>
                    <a:lnTo>
                      <a:pt x="175494" y="169070"/>
                    </a:lnTo>
                    <a:cubicBezTo>
                      <a:pt x="190738" y="158670"/>
                      <a:pt x="198992" y="143941"/>
                      <a:pt x="200790" y="127399"/>
                    </a:cubicBezTo>
                    <a:cubicBezTo>
                      <a:pt x="208703" y="126771"/>
                      <a:pt x="214949" y="120132"/>
                      <a:pt x="214949" y="112062"/>
                    </a:cubicBezTo>
                    <a:lnTo>
                      <a:pt x="214949" y="101050"/>
                    </a:lnTo>
                    <a:cubicBezTo>
                      <a:pt x="227849" y="95442"/>
                      <a:pt x="226108" y="76614"/>
                      <a:pt x="212460" y="73438"/>
                    </a:cubicBezTo>
                    <a:lnTo>
                      <a:pt x="212460" y="69189"/>
                    </a:lnTo>
                    <a:cubicBezTo>
                      <a:pt x="212460" y="30977"/>
                      <a:pt x="181482" y="0"/>
                      <a:pt x="143274" y="0"/>
                    </a:cubicBezTo>
                    <a:lnTo>
                      <a:pt x="137472" y="0"/>
                    </a:lnTo>
                    <a:cubicBezTo>
                      <a:pt x="99262" y="0"/>
                      <a:pt x="68287" y="30977"/>
                      <a:pt x="68287" y="69186"/>
                    </a:cubicBezTo>
                    <a:lnTo>
                      <a:pt x="68287" y="73438"/>
                    </a:lnTo>
                    <a:cubicBezTo>
                      <a:pt x="54644" y="76611"/>
                      <a:pt x="52892" y="95442"/>
                      <a:pt x="65798" y="101050"/>
                    </a:cubicBezTo>
                    <a:lnTo>
                      <a:pt x="65798" y="112062"/>
                    </a:lnTo>
                    <a:cubicBezTo>
                      <a:pt x="65798" y="120132"/>
                      <a:pt x="72043" y="126771"/>
                      <a:pt x="79957" y="127399"/>
                    </a:cubicBezTo>
                    <a:cubicBezTo>
                      <a:pt x="81525" y="141831"/>
                      <a:pt x="88290" y="155041"/>
                      <a:pt x="98960" y="164228"/>
                    </a:cubicBezTo>
                    <a:cubicBezTo>
                      <a:pt x="101003" y="165989"/>
                      <a:pt x="103102" y="167602"/>
                      <a:pt x="105253" y="169070"/>
                    </a:cubicBezTo>
                    <a:lnTo>
                      <a:pt x="105253" y="182483"/>
                    </a:lnTo>
                    <a:lnTo>
                      <a:pt x="50966" y="193040"/>
                    </a:lnTo>
                    <a:cubicBezTo>
                      <a:pt x="22324" y="198610"/>
                      <a:pt x="0" y="214756"/>
                      <a:pt x="0" y="244548"/>
                    </a:cubicBezTo>
                    <a:lnTo>
                      <a:pt x="0" y="299044"/>
                    </a:lnTo>
                    <a:cubicBezTo>
                      <a:pt x="0" y="311102"/>
                      <a:pt x="9775" y="320877"/>
                      <a:pt x="21833" y="320877"/>
                    </a:cubicBezTo>
                    <a:lnTo>
                      <a:pt x="258913" y="320877"/>
                    </a:lnTo>
                    <a:cubicBezTo>
                      <a:pt x="270971" y="320877"/>
                      <a:pt x="280747" y="311102"/>
                      <a:pt x="280747" y="299044"/>
                    </a:cubicBezTo>
                    <a:lnTo>
                      <a:pt x="280747" y="244548"/>
                    </a:lnTo>
                    <a:cubicBezTo>
                      <a:pt x="280747" y="214854"/>
                      <a:pt x="258559" y="198635"/>
                      <a:pt x="229780" y="193040"/>
                    </a:cubicBezTo>
                    <a:close/>
                    <a:moveTo>
                      <a:pt x="185185" y="195284"/>
                    </a:moveTo>
                    <a:cubicBezTo>
                      <a:pt x="181295" y="200940"/>
                      <a:pt x="175349" y="209574"/>
                      <a:pt x="168925" y="218872"/>
                    </a:cubicBezTo>
                    <a:cubicBezTo>
                      <a:pt x="166307" y="222665"/>
                      <a:pt x="161610" y="223147"/>
                      <a:pt x="159774" y="222048"/>
                    </a:cubicBezTo>
                    <a:lnTo>
                      <a:pt x="151311" y="216972"/>
                    </a:lnTo>
                    <a:cubicBezTo>
                      <a:pt x="159565" y="212097"/>
                      <a:pt x="170987" y="203725"/>
                      <a:pt x="174453" y="193197"/>
                    </a:cubicBezTo>
                    <a:close/>
                    <a:moveTo>
                      <a:pt x="140372" y="210724"/>
                    </a:moveTo>
                    <a:cubicBezTo>
                      <a:pt x="132235" y="206627"/>
                      <a:pt x="116013" y="196506"/>
                      <a:pt x="115969" y="186940"/>
                    </a:cubicBezTo>
                    <a:cubicBezTo>
                      <a:pt x="115969" y="186926"/>
                      <a:pt x="115969" y="186913"/>
                      <a:pt x="115969" y="186898"/>
                    </a:cubicBezTo>
                    <a:lnTo>
                      <a:pt x="115969" y="174985"/>
                    </a:lnTo>
                    <a:cubicBezTo>
                      <a:pt x="131562" y="181711"/>
                      <a:pt x="149165" y="181719"/>
                      <a:pt x="164778" y="174985"/>
                    </a:cubicBezTo>
                    <a:lnTo>
                      <a:pt x="164778" y="186898"/>
                    </a:lnTo>
                    <a:cubicBezTo>
                      <a:pt x="164778" y="196481"/>
                      <a:pt x="148517" y="206624"/>
                      <a:pt x="140372" y="210724"/>
                    </a:cubicBezTo>
                    <a:close/>
                    <a:moveTo>
                      <a:pt x="79003" y="69186"/>
                    </a:moveTo>
                    <a:cubicBezTo>
                      <a:pt x="79003" y="47207"/>
                      <a:pt x="91192" y="28023"/>
                      <a:pt x="109165" y="18038"/>
                    </a:cubicBezTo>
                    <a:lnTo>
                      <a:pt x="109165" y="24755"/>
                    </a:lnTo>
                    <a:cubicBezTo>
                      <a:pt x="109165" y="31837"/>
                      <a:pt x="119881" y="31848"/>
                      <a:pt x="119881" y="24755"/>
                    </a:cubicBezTo>
                    <a:lnTo>
                      <a:pt x="119881" y="13420"/>
                    </a:lnTo>
                    <a:cubicBezTo>
                      <a:pt x="124689" y="11899"/>
                      <a:pt x="129762" y="10986"/>
                      <a:pt x="135014" y="10769"/>
                    </a:cubicBezTo>
                    <a:lnTo>
                      <a:pt x="135014" y="37262"/>
                    </a:lnTo>
                    <a:cubicBezTo>
                      <a:pt x="135014" y="44344"/>
                      <a:pt x="145730" y="44355"/>
                      <a:pt x="145730" y="37262"/>
                    </a:cubicBezTo>
                    <a:lnTo>
                      <a:pt x="145730" y="10769"/>
                    </a:lnTo>
                    <a:cubicBezTo>
                      <a:pt x="150981" y="10986"/>
                      <a:pt x="156058" y="11899"/>
                      <a:pt x="160865" y="13420"/>
                    </a:cubicBezTo>
                    <a:lnTo>
                      <a:pt x="160865" y="24755"/>
                    </a:lnTo>
                    <a:cubicBezTo>
                      <a:pt x="160865" y="31837"/>
                      <a:pt x="171581" y="31848"/>
                      <a:pt x="171581" y="24755"/>
                    </a:cubicBezTo>
                    <a:lnTo>
                      <a:pt x="171581" y="18038"/>
                    </a:lnTo>
                    <a:cubicBezTo>
                      <a:pt x="189555" y="28023"/>
                      <a:pt x="201744" y="47207"/>
                      <a:pt x="201744" y="69186"/>
                    </a:cubicBezTo>
                    <a:lnTo>
                      <a:pt x="201744" y="73059"/>
                    </a:lnTo>
                    <a:lnTo>
                      <a:pt x="79003" y="73059"/>
                    </a:lnTo>
                    <a:close/>
                    <a:moveTo>
                      <a:pt x="71596" y="83775"/>
                    </a:moveTo>
                    <a:lnTo>
                      <a:pt x="209150" y="83775"/>
                    </a:lnTo>
                    <a:cubicBezTo>
                      <a:pt x="214285" y="83775"/>
                      <a:pt x="214279" y="91535"/>
                      <a:pt x="209150" y="91535"/>
                    </a:cubicBezTo>
                    <a:lnTo>
                      <a:pt x="71596" y="91535"/>
                    </a:lnTo>
                    <a:cubicBezTo>
                      <a:pt x="66459" y="91535"/>
                      <a:pt x="66465" y="83775"/>
                      <a:pt x="71596" y="83775"/>
                    </a:cubicBezTo>
                    <a:close/>
                    <a:moveTo>
                      <a:pt x="90332" y="121974"/>
                    </a:moveTo>
                    <a:cubicBezTo>
                      <a:pt x="90271" y="119061"/>
                      <a:pt x="87890" y="116730"/>
                      <a:pt x="84974" y="116730"/>
                    </a:cubicBezTo>
                    <a:cubicBezTo>
                      <a:pt x="84081" y="116510"/>
                      <a:pt x="76510" y="118123"/>
                      <a:pt x="76510" y="112062"/>
                    </a:cubicBezTo>
                    <a:lnTo>
                      <a:pt x="76510" y="102253"/>
                    </a:lnTo>
                    <a:lnTo>
                      <a:pt x="204233" y="102253"/>
                    </a:lnTo>
                    <a:lnTo>
                      <a:pt x="204233" y="112062"/>
                    </a:lnTo>
                    <a:cubicBezTo>
                      <a:pt x="204233" y="118112"/>
                      <a:pt x="196461" y="116560"/>
                      <a:pt x="195770" y="116730"/>
                    </a:cubicBezTo>
                    <a:cubicBezTo>
                      <a:pt x="192856" y="116730"/>
                      <a:pt x="190476" y="119061"/>
                      <a:pt x="190412" y="121974"/>
                    </a:cubicBezTo>
                    <a:cubicBezTo>
                      <a:pt x="190124" y="135368"/>
                      <a:pt x="184432" y="147808"/>
                      <a:pt x="174796" y="156108"/>
                    </a:cubicBezTo>
                    <a:cubicBezTo>
                      <a:pt x="154333" y="173727"/>
                      <a:pt x="126414" y="173730"/>
                      <a:pt x="105951" y="156108"/>
                    </a:cubicBezTo>
                    <a:cubicBezTo>
                      <a:pt x="96312" y="147808"/>
                      <a:pt x="90619" y="135368"/>
                      <a:pt x="90332" y="121974"/>
                    </a:cubicBezTo>
                    <a:close/>
                    <a:moveTo>
                      <a:pt x="106291" y="193197"/>
                    </a:moveTo>
                    <a:cubicBezTo>
                      <a:pt x="109760" y="203725"/>
                      <a:pt x="121179" y="212097"/>
                      <a:pt x="129436" y="216972"/>
                    </a:cubicBezTo>
                    <a:cubicBezTo>
                      <a:pt x="120952" y="221515"/>
                      <a:pt x="121553" y="222874"/>
                      <a:pt x="117699" y="222419"/>
                    </a:cubicBezTo>
                    <a:cubicBezTo>
                      <a:pt x="115302" y="222131"/>
                      <a:pt x="113150" y="220798"/>
                      <a:pt x="111777" y="218811"/>
                    </a:cubicBezTo>
                    <a:cubicBezTo>
                      <a:pt x="105371" y="209535"/>
                      <a:pt x="99443" y="200926"/>
                      <a:pt x="95559" y="195284"/>
                    </a:cubicBezTo>
                    <a:close/>
                    <a:moveTo>
                      <a:pt x="44473" y="310162"/>
                    </a:moveTo>
                    <a:lnTo>
                      <a:pt x="21830" y="310162"/>
                    </a:lnTo>
                    <a:cubicBezTo>
                      <a:pt x="15691" y="310162"/>
                      <a:pt x="10713" y="305183"/>
                      <a:pt x="10713" y="299044"/>
                    </a:cubicBezTo>
                    <a:lnTo>
                      <a:pt x="10713" y="244548"/>
                    </a:lnTo>
                    <a:cubicBezTo>
                      <a:pt x="10713" y="228491"/>
                      <a:pt x="18007" y="217391"/>
                      <a:pt x="34008" y="209722"/>
                    </a:cubicBezTo>
                    <a:cubicBezTo>
                      <a:pt x="34655" y="212574"/>
                      <a:pt x="44473" y="239221"/>
                      <a:pt x="44473" y="276455"/>
                    </a:cubicBezTo>
                    <a:close/>
                    <a:moveTo>
                      <a:pt x="135014" y="310162"/>
                    </a:moveTo>
                    <a:lnTo>
                      <a:pt x="55189" y="310162"/>
                    </a:lnTo>
                    <a:lnTo>
                      <a:pt x="55189" y="276455"/>
                    </a:lnTo>
                    <a:cubicBezTo>
                      <a:pt x="55189" y="236112"/>
                      <a:pt x="45003" y="210135"/>
                      <a:pt x="44001" y="205737"/>
                    </a:cubicBezTo>
                    <a:cubicBezTo>
                      <a:pt x="50257" y="203658"/>
                      <a:pt x="45611" y="205260"/>
                      <a:pt x="84090" y="197514"/>
                    </a:cubicBezTo>
                    <a:cubicBezTo>
                      <a:pt x="95149" y="213584"/>
                      <a:pt x="115788" y="243568"/>
                      <a:pt x="127954" y="260861"/>
                    </a:cubicBezTo>
                    <a:cubicBezTo>
                      <a:pt x="132575" y="267428"/>
                      <a:pt x="135014" y="275141"/>
                      <a:pt x="135014" y="283169"/>
                    </a:cubicBezTo>
                    <a:close/>
                    <a:moveTo>
                      <a:pt x="140372" y="260761"/>
                    </a:moveTo>
                    <a:cubicBezTo>
                      <a:pt x="139306" y="258671"/>
                      <a:pt x="138087" y="256645"/>
                      <a:pt x="136719" y="254697"/>
                    </a:cubicBezTo>
                    <a:cubicBezTo>
                      <a:pt x="132606" y="248854"/>
                      <a:pt x="127268" y="241185"/>
                      <a:pt x="121698" y="233146"/>
                    </a:cubicBezTo>
                    <a:cubicBezTo>
                      <a:pt x="123353" y="232780"/>
                      <a:pt x="124968" y="232144"/>
                      <a:pt x="126483" y="231237"/>
                    </a:cubicBezTo>
                    <a:lnTo>
                      <a:pt x="140372" y="222907"/>
                    </a:lnTo>
                    <a:lnTo>
                      <a:pt x="154263" y="231237"/>
                    </a:lnTo>
                    <a:cubicBezTo>
                      <a:pt x="155775" y="232144"/>
                      <a:pt x="157394" y="232780"/>
                      <a:pt x="159049" y="233146"/>
                    </a:cubicBezTo>
                    <a:cubicBezTo>
                      <a:pt x="153479" y="241180"/>
                      <a:pt x="148141" y="248848"/>
                      <a:pt x="144028" y="254697"/>
                    </a:cubicBezTo>
                    <a:cubicBezTo>
                      <a:pt x="142657" y="256645"/>
                      <a:pt x="141438" y="258671"/>
                      <a:pt x="140372" y="260761"/>
                    </a:cubicBezTo>
                    <a:close/>
                    <a:moveTo>
                      <a:pt x="270031" y="299044"/>
                    </a:moveTo>
                    <a:cubicBezTo>
                      <a:pt x="270031" y="305183"/>
                      <a:pt x="265055" y="310162"/>
                      <a:pt x="258913" y="310162"/>
                    </a:cubicBezTo>
                    <a:lnTo>
                      <a:pt x="236271" y="310162"/>
                    </a:lnTo>
                    <a:lnTo>
                      <a:pt x="236271" y="289947"/>
                    </a:lnTo>
                    <a:cubicBezTo>
                      <a:pt x="236271" y="282865"/>
                      <a:pt x="225556" y="282853"/>
                      <a:pt x="225556" y="289947"/>
                    </a:cubicBezTo>
                    <a:lnTo>
                      <a:pt x="225556" y="310162"/>
                    </a:lnTo>
                    <a:lnTo>
                      <a:pt x="145730" y="310162"/>
                    </a:lnTo>
                    <a:lnTo>
                      <a:pt x="145730" y="283169"/>
                    </a:lnTo>
                    <a:cubicBezTo>
                      <a:pt x="145730" y="275141"/>
                      <a:pt x="148172" y="267428"/>
                      <a:pt x="152790" y="260864"/>
                    </a:cubicBezTo>
                    <a:cubicBezTo>
                      <a:pt x="159710" y="251028"/>
                      <a:pt x="188204" y="209909"/>
                      <a:pt x="196657" y="197514"/>
                    </a:cubicBezTo>
                    <a:cubicBezTo>
                      <a:pt x="235116" y="205257"/>
                      <a:pt x="230478" y="203655"/>
                      <a:pt x="236743" y="205737"/>
                    </a:cubicBezTo>
                    <a:cubicBezTo>
                      <a:pt x="235964" y="209033"/>
                      <a:pt x="226948" y="233536"/>
                      <a:pt x="225703" y="268296"/>
                    </a:cubicBezTo>
                    <a:cubicBezTo>
                      <a:pt x="225447" y="275394"/>
                      <a:pt x="236157" y="275743"/>
                      <a:pt x="236410" y="268681"/>
                    </a:cubicBezTo>
                    <a:cubicBezTo>
                      <a:pt x="237616" y="235044"/>
                      <a:pt x="245868" y="213400"/>
                      <a:pt x="246735" y="209722"/>
                    </a:cubicBezTo>
                    <a:cubicBezTo>
                      <a:pt x="262737" y="217391"/>
                      <a:pt x="270031" y="228491"/>
                      <a:pt x="270031" y="244545"/>
                    </a:cubicBezTo>
                    <a:close/>
                  </a:path>
                </a:pathLst>
              </a:custGeom>
              <a:grpFill/>
              <a:ln w="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316" name="Rectangle: Rounded Corners 315">
              <a:extLst>
                <a:ext uri="{FF2B5EF4-FFF2-40B4-BE49-F238E27FC236}">
                  <a16:creationId xmlns:a16="http://schemas.microsoft.com/office/drawing/2014/main" id="{951D96D7-CE30-4585-B694-3FF9E7ABCCBC}"/>
                </a:ext>
              </a:extLst>
            </p:cNvPr>
            <p:cNvSpPr/>
            <p:nvPr/>
          </p:nvSpPr>
          <p:spPr>
            <a:xfrm>
              <a:off x="3506129" y="3461590"/>
              <a:ext cx="2497380" cy="2251008"/>
            </a:xfrm>
            <a:prstGeom prst="roundRect">
              <a:avLst>
                <a:gd name="adj" fmla="val 842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3A07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E0325F1-0B5E-4D08-9AF8-6155F2E9F3A8}"/>
                </a:ext>
              </a:extLst>
            </p:cNvPr>
            <p:cNvCxnSpPr>
              <a:cxnSpLocks/>
              <a:stCxn id="68" idx="4"/>
              <a:endCxn id="316" idx="0"/>
            </p:cNvCxnSpPr>
            <p:nvPr/>
          </p:nvCxnSpPr>
          <p:spPr>
            <a:xfrm>
              <a:off x="4754396" y="3014642"/>
              <a:ext cx="423" cy="446948"/>
            </a:xfrm>
            <a:prstGeom prst="line">
              <a:avLst/>
            </a:prstGeom>
            <a:ln>
              <a:solidFill>
                <a:srgbClr val="3A07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ectangle: Rounded Corners 352">
              <a:extLst>
                <a:ext uri="{FF2B5EF4-FFF2-40B4-BE49-F238E27FC236}">
                  <a16:creationId xmlns:a16="http://schemas.microsoft.com/office/drawing/2014/main" id="{D4C88A3E-9B81-4EA6-BFA2-D831313214A3}"/>
                </a:ext>
              </a:extLst>
            </p:cNvPr>
            <p:cNvSpPr/>
            <p:nvPr/>
          </p:nvSpPr>
          <p:spPr>
            <a:xfrm>
              <a:off x="3882941" y="4246176"/>
              <a:ext cx="1738264" cy="39373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Компания</a:t>
              </a:r>
              <a:r>
                <a:rPr lang="uz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1</a:t>
              </a:r>
              <a:endPara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54" name="object 12">
              <a:extLst>
                <a:ext uri="{FF2B5EF4-FFF2-40B4-BE49-F238E27FC236}">
                  <a16:creationId xmlns:a16="http://schemas.microsoft.com/office/drawing/2014/main" id="{F1291DF3-8AF2-4388-99A5-DDE7DDC65DFD}"/>
                </a:ext>
              </a:extLst>
            </p:cNvPr>
            <p:cNvSpPr/>
            <p:nvPr/>
          </p:nvSpPr>
          <p:spPr>
            <a:xfrm>
              <a:off x="4442659" y="3624570"/>
              <a:ext cx="632590" cy="63048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55" name="Group 945">
              <a:extLst>
                <a:ext uri="{FF2B5EF4-FFF2-40B4-BE49-F238E27FC236}">
                  <a16:creationId xmlns:a16="http://schemas.microsoft.com/office/drawing/2014/main" id="{C50D90A1-7EE8-4409-AAEB-F23F826B26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598654" y="3767536"/>
              <a:ext cx="325140" cy="356254"/>
              <a:chOff x="3229" y="2406"/>
              <a:chExt cx="209" cy="229"/>
            </a:xfrm>
            <a:solidFill>
              <a:srgbClr val="FF0000"/>
            </a:solidFill>
          </p:grpSpPr>
          <p:sp>
            <p:nvSpPr>
              <p:cNvPr id="356" name="Freeform 946">
                <a:extLst>
                  <a:ext uri="{FF2B5EF4-FFF2-40B4-BE49-F238E27FC236}">
                    <a16:creationId xmlns:a16="http://schemas.microsoft.com/office/drawing/2014/main" id="{83853E30-9DB4-4DF7-B746-49566E6202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443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7" name="Freeform 947">
                <a:extLst>
                  <a:ext uri="{FF2B5EF4-FFF2-40B4-BE49-F238E27FC236}">
                    <a16:creationId xmlns:a16="http://schemas.microsoft.com/office/drawing/2014/main" id="{3B3E774C-D744-4258-8B05-527DBCF9A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443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8" name="Freeform 948">
                <a:extLst>
                  <a:ext uri="{FF2B5EF4-FFF2-40B4-BE49-F238E27FC236}">
                    <a16:creationId xmlns:a16="http://schemas.microsoft.com/office/drawing/2014/main" id="{F92D3611-8260-4D3B-9D44-5D621B49FD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489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9" name="Freeform 949">
                <a:extLst>
                  <a:ext uri="{FF2B5EF4-FFF2-40B4-BE49-F238E27FC236}">
                    <a16:creationId xmlns:a16="http://schemas.microsoft.com/office/drawing/2014/main" id="{E8044AD4-AF05-4A39-9BC7-48076316D7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489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0" name="Freeform 950">
                <a:extLst>
                  <a:ext uri="{FF2B5EF4-FFF2-40B4-BE49-F238E27FC236}">
                    <a16:creationId xmlns:a16="http://schemas.microsoft.com/office/drawing/2014/main" id="{52A83888-B378-45C3-9808-D8C2F9B14B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534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1" name="Freeform 951">
                <a:extLst>
                  <a:ext uri="{FF2B5EF4-FFF2-40B4-BE49-F238E27FC236}">
                    <a16:creationId xmlns:a16="http://schemas.microsoft.com/office/drawing/2014/main" id="{50389254-0C4E-4FDA-9516-B29DF58C75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534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2" name="Freeform 952">
                <a:extLst>
                  <a:ext uri="{FF2B5EF4-FFF2-40B4-BE49-F238E27FC236}">
                    <a16:creationId xmlns:a16="http://schemas.microsoft.com/office/drawing/2014/main" id="{5359CB3A-0CFC-458B-8115-81805B476B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2" y="2580"/>
                <a:ext cx="26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7 w 719"/>
                  <a:gd name="T19" fmla="*/ 718 h 979"/>
                  <a:gd name="T20" fmla="*/ 261 w 719"/>
                  <a:gd name="T21" fmla="*/ 718 h 979"/>
                  <a:gd name="T22" fmla="*/ 261 w 719"/>
                  <a:gd name="T23" fmla="*/ 261 h 979"/>
                  <a:gd name="T24" fmla="*/ 457 w 719"/>
                  <a:gd name="T25" fmla="*/ 261 h 979"/>
                  <a:gd name="T26" fmla="*/ 457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7" y="718"/>
                    </a:moveTo>
                    <a:lnTo>
                      <a:pt x="261" y="718"/>
                    </a:lnTo>
                    <a:lnTo>
                      <a:pt x="261" y="261"/>
                    </a:lnTo>
                    <a:lnTo>
                      <a:pt x="457" y="261"/>
                    </a:lnTo>
                    <a:lnTo>
                      <a:pt x="457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3" name="Freeform 953">
                <a:extLst>
                  <a:ext uri="{FF2B5EF4-FFF2-40B4-BE49-F238E27FC236}">
                    <a16:creationId xmlns:a16="http://schemas.microsoft.com/office/drawing/2014/main" id="{127770C1-35EA-4D6C-A3E6-2DCA82CBD9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5" y="2580"/>
                <a:ext cx="25" cy="35"/>
              </a:xfrm>
              <a:custGeom>
                <a:avLst/>
                <a:gdLst>
                  <a:gd name="T0" fmla="*/ 588 w 719"/>
                  <a:gd name="T1" fmla="*/ 0 h 979"/>
                  <a:gd name="T2" fmla="*/ 131 w 719"/>
                  <a:gd name="T3" fmla="*/ 0 h 979"/>
                  <a:gd name="T4" fmla="*/ 0 w 719"/>
                  <a:gd name="T5" fmla="*/ 130 h 979"/>
                  <a:gd name="T6" fmla="*/ 0 w 719"/>
                  <a:gd name="T7" fmla="*/ 849 h 979"/>
                  <a:gd name="T8" fmla="*/ 131 w 719"/>
                  <a:gd name="T9" fmla="*/ 979 h 979"/>
                  <a:gd name="T10" fmla="*/ 588 w 719"/>
                  <a:gd name="T11" fmla="*/ 979 h 979"/>
                  <a:gd name="T12" fmla="*/ 719 w 719"/>
                  <a:gd name="T13" fmla="*/ 849 h 979"/>
                  <a:gd name="T14" fmla="*/ 719 w 719"/>
                  <a:gd name="T15" fmla="*/ 130 h 979"/>
                  <a:gd name="T16" fmla="*/ 588 w 719"/>
                  <a:gd name="T17" fmla="*/ 0 h 979"/>
                  <a:gd name="T18" fmla="*/ 458 w 719"/>
                  <a:gd name="T19" fmla="*/ 718 h 979"/>
                  <a:gd name="T20" fmla="*/ 262 w 719"/>
                  <a:gd name="T21" fmla="*/ 718 h 979"/>
                  <a:gd name="T22" fmla="*/ 262 w 719"/>
                  <a:gd name="T23" fmla="*/ 261 h 979"/>
                  <a:gd name="T24" fmla="*/ 458 w 719"/>
                  <a:gd name="T25" fmla="*/ 261 h 979"/>
                  <a:gd name="T26" fmla="*/ 458 w 719"/>
                  <a:gd name="T27" fmla="*/ 718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979">
                    <a:moveTo>
                      <a:pt x="588" y="0"/>
                    </a:moveTo>
                    <a:lnTo>
                      <a:pt x="131" y="0"/>
                    </a:lnTo>
                    <a:cubicBezTo>
                      <a:pt x="59" y="0"/>
                      <a:pt x="0" y="58"/>
                      <a:pt x="0" y="130"/>
                    </a:cubicBezTo>
                    <a:lnTo>
                      <a:pt x="0" y="849"/>
                    </a:lnTo>
                    <a:cubicBezTo>
                      <a:pt x="0" y="921"/>
                      <a:pt x="59" y="979"/>
                      <a:pt x="131" y="979"/>
                    </a:cubicBezTo>
                    <a:lnTo>
                      <a:pt x="588" y="979"/>
                    </a:lnTo>
                    <a:cubicBezTo>
                      <a:pt x="660" y="979"/>
                      <a:pt x="719" y="921"/>
                      <a:pt x="719" y="849"/>
                    </a:cubicBezTo>
                    <a:lnTo>
                      <a:pt x="719" y="130"/>
                    </a:lnTo>
                    <a:cubicBezTo>
                      <a:pt x="719" y="58"/>
                      <a:pt x="660" y="0"/>
                      <a:pt x="588" y="0"/>
                    </a:cubicBezTo>
                    <a:close/>
                    <a:moveTo>
                      <a:pt x="458" y="718"/>
                    </a:moveTo>
                    <a:lnTo>
                      <a:pt x="262" y="718"/>
                    </a:lnTo>
                    <a:lnTo>
                      <a:pt x="262" y="261"/>
                    </a:lnTo>
                    <a:lnTo>
                      <a:pt x="458" y="261"/>
                    </a:lnTo>
                    <a:lnTo>
                      <a:pt x="458" y="7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4" name="Freeform 954">
                <a:extLst>
                  <a:ext uri="{FF2B5EF4-FFF2-40B4-BE49-F238E27FC236}">
                    <a16:creationId xmlns:a16="http://schemas.microsoft.com/office/drawing/2014/main" id="{B7D67F6F-2722-438C-AD09-E37B356AF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95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5" name="Freeform 955">
                <a:extLst>
                  <a:ext uri="{FF2B5EF4-FFF2-40B4-BE49-F238E27FC236}">
                    <a16:creationId xmlns:a16="http://schemas.microsoft.com/office/drawing/2014/main" id="{1D231153-F960-4D64-ACCF-20F612430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485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6" name="Freeform 956">
                <a:extLst>
                  <a:ext uri="{FF2B5EF4-FFF2-40B4-BE49-F238E27FC236}">
                    <a16:creationId xmlns:a16="http://schemas.microsoft.com/office/drawing/2014/main" id="{8E63A969-60C1-42A4-8080-FA61F4A3E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07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7" name="Freeform 957">
                <a:extLst>
                  <a:ext uri="{FF2B5EF4-FFF2-40B4-BE49-F238E27FC236}">
                    <a16:creationId xmlns:a16="http://schemas.microsoft.com/office/drawing/2014/main" id="{7E219FC1-534D-4A6A-8199-5DE74C010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29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8" name="Freeform 958">
                <a:extLst>
                  <a:ext uri="{FF2B5EF4-FFF2-40B4-BE49-F238E27FC236}">
                    <a16:creationId xmlns:a16="http://schemas.microsoft.com/office/drawing/2014/main" id="{F4EA3E32-4966-4E5C-81CE-3A3E6C78D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51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9" name="Freeform 959">
                <a:extLst>
                  <a:ext uri="{FF2B5EF4-FFF2-40B4-BE49-F238E27FC236}">
                    <a16:creationId xmlns:a16="http://schemas.microsoft.com/office/drawing/2014/main" id="{5535110D-0AD4-4BCB-961A-3E02F4778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2573"/>
                <a:ext cx="10" cy="9"/>
              </a:xfrm>
              <a:custGeom>
                <a:avLst/>
                <a:gdLst>
                  <a:gd name="T0" fmla="*/ 133 w 264"/>
                  <a:gd name="T1" fmla="*/ 0 h 261"/>
                  <a:gd name="T2" fmla="*/ 131 w 264"/>
                  <a:gd name="T3" fmla="*/ 0 h 261"/>
                  <a:gd name="T4" fmla="*/ 0 w 264"/>
                  <a:gd name="T5" fmla="*/ 131 h 261"/>
                  <a:gd name="T6" fmla="*/ 131 w 264"/>
                  <a:gd name="T7" fmla="*/ 261 h 261"/>
                  <a:gd name="T8" fmla="*/ 133 w 264"/>
                  <a:gd name="T9" fmla="*/ 261 h 261"/>
                  <a:gd name="T10" fmla="*/ 264 w 264"/>
                  <a:gd name="T11" fmla="*/ 131 h 261"/>
                  <a:gd name="T12" fmla="*/ 133 w 264"/>
                  <a:gd name="T13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261">
                    <a:moveTo>
                      <a:pt x="133" y="0"/>
                    </a:moveTo>
                    <a:lnTo>
                      <a:pt x="131" y="0"/>
                    </a:ln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1"/>
                      <a:pt x="131" y="261"/>
                    </a:cubicBezTo>
                    <a:lnTo>
                      <a:pt x="133" y="261"/>
                    </a:lnTo>
                    <a:cubicBezTo>
                      <a:pt x="205" y="261"/>
                      <a:pt x="264" y="203"/>
                      <a:pt x="264" y="131"/>
                    </a:cubicBezTo>
                    <a:cubicBezTo>
                      <a:pt x="264" y="59"/>
                      <a:pt x="205" y="0"/>
                      <a:pt x="13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0" name="Freeform 960">
                <a:extLst>
                  <a:ext uri="{FF2B5EF4-FFF2-40B4-BE49-F238E27FC236}">
                    <a16:creationId xmlns:a16="http://schemas.microsoft.com/office/drawing/2014/main" id="{83E2814F-3ABE-4676-9082-C41398AC87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9" y="2406"/>
                <a:ext cx="209" cy="229"/>
              </a:xfrm>
              <a:custGeom>
                <a:avLst/>
                <a:gdLst>
                  <a:gd name="T0" fmla="*/ 5708 w 5838"/>
                  <a:gd name="T1" fmla="*/ 6145 h 6406"/>
                  <a:gd name="T2" fmla="*/ 5350 w 5838"/>
                  <a:gd name="T3" fmla="*/ 6145 h 6406"/>
                  <a:gd name="T4" fmla="*/ 5350 w 5838"/>
                  <a:gd name="T5" fmla="*/ 1718 h 6406"/>
                  <a:gd name="T6" fmla="*/ 5219 w 5838"/>
                  <a:gd name="T7" fmla="*/ 1587 h 6406"/>
                  <a:gd name="T8" fmla="*/ 3051 w 5838"/>
                  <a:gd name="T9" fmla="*/ 1587 h 6406"/>
                  <a:gd name="T10" fmla="*/ 3051 w 5838"/>
                  <a:gd name="T11" fmla="*/ 698 h 6406"/>
                  <a:gd name="T12" fmla="*/ 2950 w 5838"/>
                  <a:gd name="T13" fmla="*/ 571 h 6406"/>
                  <a:gd name="T14" fmla="*/ 573 w 5838"/>
                  <a:gd name="T15" fmla="*/ 9 h 6406"/>
                  <a:gd name="T16" fmla="*/ 462 w 5838"/>
                  <a:gd name="T17" fmla="*/ 34 h 6406"/>
                  <a:gd name="T18" fmla="*/ 412 w 5838"/>
                  <a:gd name="T19" fmla="*/ 137 h 6406"/>
                  <a:gd name="T20" fmla="*/ 412 w 5838"/>
                  <a:gd name="T21" fmla="*/ 6145 h 6406"/>
                  <a:gd name="T22" fmla="*/ 130 w 5838"/>
                  <a:gd name="T23" fmla="*/ 6145 h 6406"/>
                  <a:gd name="T24" fmla="*/ 0 w 5838"/>
                  <a:gd name="T25" fmla="*/ 6275 h 6406"/>
                  <a:gd name="T26" fmla="*/ 130 w 5838"/>
                  <a:gd name="T27" fmla="*/ 6406 h 6406"/>
                  <a:gd name="T28" fmla="*/ 5708 w 5838"/>
                  <a:gd name="T29" fmla="*/ 6406 h 6406"/>
                  <a:gd name="T30" fmla="*/ 5838 w 5838"/>
                  <a:gd name="T31" fmla="*/ 6275 h 6406"/>
                  <a:gd name="T32" fmla="*/ 5708 w 5838"/>
                  <a:gd name="T33" fmla="*/ 6145 h 6406"/>
                  <a:gd name="T34" fmla="*/ 2789 w 5838"/>
                  <a:gd name="T35" fmla="*/ 1718 h 6406"/>
                  <a:gd name="T36" fmla="*/ 2789 w 5838"/>
                  <a:gd name="T37" fmla="*/ 6145 h 6406"/>
                  <a:gd name="T38" fmla="*/ 674 w 5838"/>
                  <a:gd name="T39" fmla="*/ 6145 h 6406"/>
                  <a:gd name="T40" fmla="*/ 674 w 5838"/>
                  <a:gd name="T41" fmla="*/ 302 h 6406"/>
                  <a:gd name="T42" fmla="*/ 2789 w 5838"/>
                  <a:gd name="T43" fmla="*/ 802 h 6406"/>
                  <a:gd name="T44" fmla="*/ 2789 w 5838"/>
                  <a:gd name="T45" fmla="*/ 1718 h 6406"/>
                  <a:gd name="T46" fmla="*/ 5089 w 5838"/>
                  <a:gd name="T47" fmla="*/ 6145 h 6406"/>
                  <a:gd name="T48" fmla="*/ 3051 w 5838"/>
                  <a:gd name="T49" fmla="*/ 6145 h 6406"/>
                  <a:gd name="T50" fmla="*/ 3051 w 5838"/>
                  <a:gd name="T51" fmla="*/ 5548 h 6406"/>
                  <a:gd name="T52" fmla="*/ 4274 w 5838"/>
                  <a:gd name="T53" fmla="*/ 5548 h 6406"/>
                  <a:gd name="T54" fmla="*/ 4405 w 5838"/>
                  <a:gd name="T55" fmla="*/ 5418 h 6406"/>
                  <a:gd name="T56" fmla="*/ 4274 w 5838"/>
                  <a:gd name="T57" fmla="*/ 5287 h 6406"/>
                  <a:gd name="T58" fmla="*/ 3051 w 5838"/>
                  <a:gd name="T59" fmla="*/ 5287 h 6406"/>
                  <a:gd name="T60" fmla="*/ 3051 w 5838"/>
                  <a:gd name="T61" fmla="*/ 4932 h 6406"/>
                  <a:gd name="T62" fmla="*/ 4274 w 5838"/>
                  <a:gd name="T63" fmla="*/ 4932 h 6406"/>
                  <a:gd name="T64" fmla="*/ 4405 w 5838"/>
                  <a:gd name="T65" fmla="*/ 4802 h 6406"/>
                  <a:gd name="T66" fmla="*/ 4274 w 5838"/>
                  <a:gd name="T67" fmla="*/ 4671 h 6406"/>
                  <a:gd name="T68" fmla="*/ 3051 w 5838"/>
                  <a:gd name="T69" fmla="*/ 4671 h 6406"/>
                  <a:gd name="T70" fmla="*/ 3051 w 5838"/>
                  <a:gd name="T71" fmla="*/ 4316 h 6406"/>
                  <a:gd name="T72" fmla="*/ 4274 w 5838"/>
                  <a:gd name="T73" fmla="*/ 4316 h 6406"/>
                  <a:gd name="T74" fmla="*/ 4405 w 5838"/>
                  <a:gd name="T75" fmla="*/ 4186 h 6406"/>
                  <a:gd name="T76" fmla="*/ 4274 w 5838"/>
                  <a:gd name="T77" fmla="*/ 4055 h 6406"/>
                  <a:gd name="T78" fmla="*/ 3051 w 5838"/>
                  <a:gd name="T79" fmla="*/ 4055 h 6406"/>
                  <a:gd name="T80" fmla="*/ 3051 w 5838"/>
                  <a:gd name="T81" fmla="*/ 3700 h 6406"/>
                  <a:gd name="T82" fmla="*/ 4274 w 5838"/>
                  <a:gd name="T83" fmla="*/ 3700 h 6406"/>
                  <a:gd name="T84" fmla="*/ 4405 w 5838"/>
                  <a:gd name="T85" fmla="*/ 3570 h 6406"/>
                  <a:gd name="T86" fmla="*/ 4274 w 5838"/>
                  <a:gd name="T87" fmla="*/ 3439 h 6406"/>
                  <a:gd name="T88" fmla="*/ 3051 w 5838"/>
                  <a:gd name="T89" fmla="*/ 3439 h 6406"/>
                  <a:gd name="T90" fmla="*/ 3051 w 5838"/>
                  <a:gd name="T91" fmla="*/ 3084 h 6406"/>
                  <a:gd name="T92" fmla="*/ 4274 w 5838"/>
                  <a:gd name="T93" fmla="*/ 3084 h 6406"/>
                  <a:gd name="T94" fmla="*/ 4405 w 5838"/>
                  <a:gd name="T95" fmla="*/ 2954 h 6406"/>
                  <a:gd name="T96" fmla="*/ 4274 w 5838"/>
                  <a:gd name="T97" fmla="*/ 2823 h 6406"/>
                  <a:gd name="T98" fmla="*/ 3051 w 5838"/>
                  <a:gd name="T99" fmla="*/ 2823 h 6406"/>
                  <a:gd name="T100" fmla="*/ 3051 w 5838"/>
                  <a:gd name="T101" fmla="*/ 2468 h 6406"/>
                  <a:gd name="T102" fmla="*/ 4274 w 5838"/>
                  <a:gd name="T103" fmla="*/ 2468 h 6406"/>
                  <a:gd name="T104" fmla="*/ 4405 w 5838"/>
                  <a:gd name="T105" fmla="*/ 2338 h 6406"/>
                  <a:gd name="T106" fmla="*/ 4274 w 5838"/>
                  <a:gd name="T107" fmla="*/ 2207 h 6406"/>
                  <a:gd name="T108" fmla="*/ 3051 w 5838"/>
                  <a:gd name="T109" fmla="*/ 2207 h 6406"/>
                  <a:gd name="T110" fmla="*/ 3051 w 5838"/>
                  <a:gd name="T111" fmla="*/ 1849 h 6406"/>
                  <a:gd name="T112" fmla="*/ 5089 w 5838"/>
                  <a:gd name="T113" fmla="*/ 1849 h 6406"/>
                  <a:gd name="T114" fmla="*/ 5089 w 5838"/>
                  <a:gd name="T115" fmla="*/ 6145 h 6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38" h="6406">
                    <a:moveTo>
                      <a:pt x="5708" y="6145"/>
                    </a:moveTo>
                    <a:lnTo>
                      <a:pt x="5350" y="6145"/>
                    </a:lnTo>
                    <a:lnTo>
                      <a:pt x="5350" y="1718"/>
                    </a:lnTo>
                    <a:cubicBezTo>
                      <a:pt x="5350" y="1646"/>
                      <a:pt x="5291" y="1587"/>
                      <a:pt x="5219" y="1587"/>
                    </a:cubicBezTo>
                    <a:lnTo>
                      <a:pt x="3051" y="1587"/>
                    </a:lnTo>
                    <a:lnTo>
                      <a:pt x="3051" y="698"/>
                    </a:lnTo>
                    <a:cubicBezTo>
                      <a:pt x="3051" y="638"/>
                      <a:pt x="3009" y="585"/>
                      <a:pt x="2950" y="571"/>
                    </a:cubicBezTo>
                    <a:lnTo>
                      <a:pt x="573" y="9"/>
                    </a:lnTo>
                    <a:cubicBezTo>
                      <a:pt x="534" y="0"/>
                      <a:pt x="493" y="9"/>
                      <a:pt x="462" y="34"/>
                    </a:cubicBezTo>
                    <a:cubicBezTo>
                      <a:pt x="431" y="59"/>
                      <a:pt x="412" y="97"/>
                      <a:pt x="412" y="137"/>
                    </a:cubicBezTo>
                    <a:lnTo>
                      <a:pt x="412" y="6145"/>
                    </a:lnTo>
                    <a:lnTo>
                      <a:pt x="130" y="6145"/>
                    </a:lnTo>
                    <a:cubicBezTo>
                      <a:pt x="58" y="6145"/>
                      <a:pt x="0" y="6203"/>
                      <a:pt x="0" y="6275"/>
                    </a:cubicBezTo>
                    <a:cubicBezTo>
                      <a:pt x="0" y="6348"/>
                      <a:pt x="58" y="6406"/>
                      <a:pt x="130" y="6406"/>
                    </a:cubicBezTo>
                    <a:lnTo>
                      <a:pt x="5708" y="6406"/>
                    </a:lnTo>
                    <a:cubicBezTo>
                      <a:pt x="5780" y="6406"/>
                      <a:pt x="5838" y="6348"/>
                      <a:pt x="5838" y="6275"/>
                    </a:cubicBezTo>
                    <a:cubicBezTo>
                      <a:pt x="5838" y="6203"/>
                      <a:pt x="5780" y="6145"/>
                      <a:pt x="5708" y="6145"/>
                    </a:cubicBezTo>
                    <a:close/>
                    <a:moveTo>
                      <a:pt x="2789" y="1718"/>
                    </a:moveTo>
                    <a:lnTo>
                      <a:pt x="2789" y="6145"/>
                    </a:lnTo>
                    <a:lnTo>
                      <a:pt x="674" y="6145"/>
                    </a:lnTo>
                    <a:lnTo>
                      <a:pt x="674" y="302"/>
                    </a:lnTo>
                    <a:lnTo>
                      <a:pt x="2789" y="802"/>
                    </a:lnTo>
                    <a:lnTo>
                      <a:pt x="2789" y="1718"/>
                    </a:lnTo>
                    <a:close/>
                    <a:moveTo>
                      <a:pt x="5089" y="6145"/>
                    </a:moveTo>
                    <a:lnTo>
                      <a:pt x="3051" y="6145"/>
                    </a:lnTo>
                    <a:lnTo>
                      <a:pt x="3051" y="5548"/>
                    </a:lnTo>
                    <a:lnTo>
                      <a:pt x="4274" y="5548"/>
                    </a:lnTo>
                    <a:cubicBezTo>
                      <a:pt x="4346" y="5548"/>
                      <a:pt x="4405" y="5490"/>
                      <a:pt x="4405" y="5418"/>
                    </a:cubicBezTo>
                    <a:cubicBezTo>
                      <a:pt x="4405" y="5346"/>
                      <a:pt x="4346" y="5287"/>
                      <a:pt x="4274" y="5287"/>
                    </a:cubicBezTo>
                    <a:lnTo>
                      <a:pt x="3051" y="5287"/>
                    </a:lnTo>
                    <a:lnTo>
                      <a:pt x="3051" y="4932"/>
                    </a:lnTo>
                    <a:lnTo>
                      <a:pt x="4274" y="4932"/>
                    </a:lnTo>
                    <a:cubicBezTo>
                      <a:pt x="4346" y="4932"/>
                      <a:pt x="4405" y="4874"/>
                      <a:pt x="4405" y="4802"/>
                    </a:cubicBezTo>
                    <a:cubicBezTo>
                      <a:pt x="4405" y="4730"/>
                      <a:pt x="4346" y="4671"/>
                      <a:pt x="4274" y="4671"/>
                    </a:cubicBezTo>
                    <a:lnTo>
                      <a:pt x="3051" y="4671"/>
                    </a:lnTo>
                    <a:lnTo>
                      <a:pt x="3051" y="4316"/>
                    </a:lnTo>
                    <a:lnTo>
                      <a:pt x="4274" y="4316"/>
                    </a:lnTo>
                    <a:cubicBezTo>
                      <a:pt x="4346" y="4316"/>
                      <a:pt x="4405" y="4258"/>
                      <a:pt x="4405" y="4186"/>
                    </a:cubicBezTo>
                    <a:cubicBezTo>
                      <a:pt x="4405" y="4114"/>
                      <a:pt x="4346" y="4055"/>
                      <a:pt x="4274" y="4055"/>
                    </a:cubicBezTo>
                    <a:lnTo>
                      <a:pt x="3051" y="4055"/>
                    </a:lnTo>
                    <a:lnTo>
                      <a:pt x="3051" y="3700"/>
                    </a:lnTo>
                    <a:lnTo>
                      <a:pt x="4274" y="3700"/>
                    </a:lnTo>
                    <a:cubicBezTo>
                      <a:pt x="4346" y="3700"/>
                      <a:pt x="4405" y="3642"/>
                      <a:pt x="4405" y="3570"/>
                    </a:cubicBezTo>
                    <a:cubicBezTo>
                      <a:pt x="4405" y="3498"/>
                      <a:pt x="4346" y="3439"/>
                      <a:pt x="4274" y="3439"/>
                    </a:cubicBezTo>
                    <a:lnTo>
                      <a:pt x="3051" y="3439"/>
                    </a:lnTo>
                    <a:lnTo>
                      <a:pt x="3051" y="3084"/>
                    </a:lnTo>
                    <a:lnTo>
                      <a:pt x="4274" y="3084"/>
                    </a:lnTo>
                    <a:cubicBezTo>
                      <a:pt x="4346" y="3084"/>
                      <a:pt x="4405" y="3026"/>
                      <a:pt x="4405" y="2954"/>
                    </a:cubicBezTo>
                    <a:cubicBezTo>
                      <a:pt x="4405" y="2882"/>
                      <a:pt x="4346" y="2823"/>
                      <a:pt x="4274" y="2823"/>
                    </a:cubicBezTo>
                    <a:lnTo>
                      <a:pt x="3051" y="2823"/>
                    </a:lnTo>
                    <a:lnTo>
                      <a:pt x="3051" y="2468"/>
                    </a:lnTo>
                    <a:lnTo>
                      <a:pt x="4274" y="2468"/>
                    </a:lnTo>
                    <a:cubicBezTo>
                      <a:pt x="4346" y="2468"/>
                      <a:pt x="4405" y="2410"/>
                      <a:pt x="4405" y="2338"/>
                    </a:cubicBezTo>
                    <a:cubicBezTo>
                      <a:pt x="4405" y="2266"/>
                      <a:pt x="4346" y="2207"/>
                      <a:pt x="4274" y="2207"/>
                    </a:cubicBezTo>
                    <a:lnTo>
                      <a:pt x="3051" y="2207"/>
                    </a:lnTo>
                    <a:lnTo>
                      <a:pt x="3051" y="1849"/>
                    </a:lnTo>
                    <a:lnTo>
                      <a:pt x="5089" y="1849"/>
                    </a:lnTo>
                    <a:lnTo>
                      <a:pt x="5089" y="614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71" name="Rectangle: Rounded Corners 370">
              <a:extLst>
                <a:ext uri="{FF2B5EF4-FFF2-40B4-BE49-F238E27FC236}">
                  <a16:creationId xmlns:a16="http://schemas.microsoft.com/office/drawing/2014/main" id="{8F85409E-DE6B-4613-8F1E-0148DB149419}"/>
                </a:ext>
              </a:extLst>
            </p:cNvPr>
            <p:cNvSpPr/>
            <p:nvPr/>
          </p:nvSpPr>
          <p:spPr>
            <a:xfrm>
              <a:off x="3490416" y="4715152"/>
              <a:ext cx="885750" cy="39373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Геодезчи</a:t>
              </a:r>
              <a:endPara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72" name="object 12">
              <a:extLst>
                <a:ext uri="{FF2B5EF4-FFF2-40B4-BE49-F238E27FC236}">
                  <a16:creationId xmlns:a16="http://schemas.microsoft.com/office/drawing/2014/main" id="{8BA90295-F214-49A0-8844-057DCC423382}"/>
                </a:ext>
              </a:extLst>
            </p:cNvPr>
            <p:cNvSpPr/>
            <p:nvPr/>
          </p:nvSpPr>
          <p:spPr>
            <a:xfrm>
              <a:off x="3623877" y="4094894"/>
              <a:ext cx="632590" cy="63048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B1C7F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73" name="Graphic 7">
              <a:extLst>
                <a:ext uri="{FF2B5EF4-FFF2-40B4-BE49-F238E27FC236}">
                  <a16:creationId xmlns:a16="http://schemas.microsoft.com/office/drawing/2014/main" id="{90001CEE-644F-4561-9687-6642D39441E6}"/>
                </a:ext>
              </a:extLst>
            </p:cNvPr>
            <p:cNvGrpSpPr/>
            <p:nvPr/>
          </p:nvGrpSpPr>
          <p:grpSpPr>
            <a:xfrm>
              <a:off x="3721453" y="4190471"/>
              <a:ext cx="421601" cy="421601"/>
              <a:chOff x="2386254" y="4500418"/>
              <a:chExt cx="365760" cy="365760"/>
            </a:xfrm>
            <a:solidFill>
              <a:srgbClr val="B1C7F7"/>
            </a:solidFill>
          </p:grpSpPr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6C4938B5-B657-4092-92E6-F3AC765ED9AD}"/>
                  </a:ext>
                </a:extLst>
              </p:cNvPr>
              <p:cNvSpPr/>
              <p:nvPr/>
            </p:nvSpPr>
            <p:spPr>
              <a:xfrm>
                <a:off x="2643798" y="4758128"/>
                <a:ext cx="69294" cy="69294"/>
              </a:xfrm>
              <a:custGeom>
                <a:avLst/>
                <a:gdLst>
                  <a:gd name="connsiteX0" fmla="*/ 66092 w 69294"/>
                  <a:gd name="connsiteY0" fmla="*/ 409 h 69294"/>
                  <a:gd name="connsiteX1" fmla="*/ 60241 w 69294"/>
                  <a:gd name="connsiteY1" fmla="*/ 1572 h 69294"/>
                  <a:gd name="connsiteX2" fmla="*/ 1572 w 69294"/>
                  <a:gd name="connsiteY2" fmla="*/ 60241 h 69294"/>
                  <a:gd name="connsiteX3" fmla="*/ 409 w 69294"/>
                  <a:gd name="connsiteY3" fmla="*/ 66092 h 69294"/>
                  <a:gd name="connsiteX4" fmla="*/ 5369 w 69294"/>
                  <a:gd name="connsiteY4" fmla="*/ 69406 h 69294"/>
                  <a:gd name="connsiteX5" fmla="*/ 64038 w 69294"/>
                  <a:gd name="connsiteY5" fmla="*/ 69406 h 69294"/>
                  <a:gd name="connsiteX6" fmla="*/ 69406 w 69294"/>
                  <a:gd name="connsiteY6" fmla="*/ 64037 h 69294"/>
                  <a:gd name="connsiteX7" fmla="*/ 69406 w 69294"/>
                  <a:gd name="connsiteY7" fmla="*/ 5368 h 69294"/>
                  <a:gd name="connsiteX8" fmla="*/ 66092 w 69294"/>
                  <a:gd name="connsiteY8" fmla="*/ 409 h 69294"/>
                  <a:gd name="connsiteX9" fmla="*/ 18328 w 69294"/>
                  <a:gd name="connsiteY9" fmla="*/ 58669 h 69294"/>
                  <a:gd name="connsiteX10" fmla="*/ 58668 w 69294"/>
                  <a:gd name="connsiteY10" fmla="*/ 18329 h 69294"/>
                  <a:gd name="connsiteX11" fmla="*/ 58668 w 69294"/>
                  <a:gd name="connsiteY11" fmla="*/ 58669 h 69294"/>
                  <a:gd name="connsiteX12" fmla="*/ 18328 w 69294"/>
                  <a:gd name="connsiteY12" fmla="*/ 58669 h 6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94" h="69294">
                    <a:moveTo>
                      <a:pt x="66092" y="409"/>
                    </a:moveTo>
                    <a:cubicBezTo>
                      <a:pt x="64086" y="-422"/>
                      <a:pt x="61777" y="37"/>
                      <a:pt x="60241" y="1572"/>
                    </a:cubicBezTo>
                    <a:lnTo>
                      <a:pt x="1572" y="60241"/>
                    </a:lnTo>
                    <a:cubicBezTo>
                      <a:pt x="37" y="61777"/>
                      <a:pt x="-422" y="64086"/>
                      <a:pt x="409" y="66092"/>
                    </a:cubicBezTo>
                    <a:cubicBezTo>
                      <a:pt x="1239" y="68098"/>
                      <a:pt x="3198" y="69406"/>
                      <a:pt x="5369" y="69406"/>
                    </a:cubicBezTo>
                    <a:lnTo>
                      <a:pt x="64038" y="69406"/>
                    </a:lnTo>
                    <a:cubicBezTo>
                      <a:pt x="67003" y="69406"/>
                      <a:pt x="69406" y="67003"/>
                      <a:pt x="69406" y="64037"/>
                    </a:cubicBezTo>
                    <a:lnTo>
                      <a:pt x="69406" y="5368"/>
                    </a:lnTo>
                    <a:cubicBezTo>
                      <a:pt x="69406" y="3197"/>
                      <a:pt x="68098" y="1240"/>
                      <a:pt x="66092" y="409"/>
                    </a:cubicBezTo>
                    <a:close/>
                    <a:moveTo>
                      <a:pt x="18328" y="58669"/>
                    </a:moveTo>
                    <a:lnTo>
                      <a:pt x="58668" y="18329"/>
                    </a:lnTo>
                    <a:lnTo>
                      <a:pt x="58668" y="58669"/>
                    </a:lnTo>
                    <a:lnTo>
                      <a:pt x="18328" y="58669"/>
                    </a:lnTo>
                    <a:close/>
                  </a:path>
                </a:pathLst>
              </a:custGeom>
              <a:grpFill/>
              <a:ln w="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B16F4E93-0F49-43F0-B12C-275C97044758}"/>
                  </a:ext>
                </a:extLst>
              </p:cNvPr>
              <p:cNvSpPr/>
              <p:nvPr/>
            </p:nvSpPr>
            <p:spPr>
              <a:xfrm>
                <a:off x="2386254" y="4501004"/>
                <a:ext cx="365760" cy="364331"/>
              </a:xfrm>
              <a:custGeom>
                <a:avLst/>
                <a:gdLst>
                  <a:gd name="connsiteX0" fmla="*/ 362446 w 365760"/>
                  <a:gd name="connsiteY0" fmla="*/ 171484 h 364331"/>
                  <a:gd name="connsiteX1" fmla="*/ 356595 w 365760"/>
                  <a:gd name="connsiteY1" fmla="*/ 172647 h 364331"/>
                  <a:gd name="connsiteX2" fmla="*/ 340517 w 365760"/>
                  <a:gd name="connsiteY2" fmla="*/ 188725 h 364331"/>
                  <a:gd name="connsiteX3" fmla="*/ 340517 w 365760"/>
                  <a:gd name="connsiteY3" fmla="*/ 79404 h 364331"/>
                  <a:gd name="connsiteX4" fmla="*/ 335148 w 365760"/>
                  <a:gd name="connsiteY4" fmla="*/ 74035 h 364331"/>
                  <a:gd name="connsiteX5" fmla="*/ 293900 w 365760"/>
                  <a:gd name="connsiteY5" fmla="*/ 74035 h 364331"/>
                  <a:gd name="connsiteX6" fmla="*/ 308873 w 365760"/>
                  <a:gd name="connsiteY6" fmla="*/ 59062 h 364331"/>
                  <a:gd name="connsiteX7" fmla="*/ 308879 w 365760"/>
                  <a:gd name="connsiteY7" fmla="*/ 59055 h 364331"/>
                  <a:gd name="connsiteX8" fmla="*/ 323307 w 365760"/>
                  <a:gd name="connsiteY8" fmla="*/ 44627 h 364331"/>
                  <a:gd name="connsiteX9" fmla="*/ 328100 w 365760"/>
                  <a:gd name="connsiteY9" fmla="*/ 33052 h 364331"/>
                  <a:gd name="connsiteX10" fmla="*/ 323307 w 365760"/>
                  <a:gd name="connsiteY10" fmla="*/ 21477 h 364331"/>
                  <a:gd name="connsiteX11" fmla="*/ 306623 w 365760"/>
                  <a:gd name="connsiteY11" fmla="*/ 4793 h 364331"/>
                  <a:gd name="connsiteX12" fmla="*/ 295048 w 365760"/>
                  <a:gd name="connsiteY12" fmla="*/ 0 h 364331"/>
                  <a:gd name="connsiteX13" fmla="*/ 283473 w 365760"/>
                  <a:gd name="connsiteY13" fmla="*/ 4793 h 364331"/>
                  <a:gd name="connsiteX14" fmla="*/ 269039 w 365760"/>
                  <a:gd name="connsiteY14" fmla="*/ 19228 h 364331"/>
                  <a:gd name="connsiteX15" fmla="*/ 251596 w 365760"/>
                  <a:gd name="connsiteY15" fmla="*/ 36670 h 364331"/>
                  <a:gd name="connsiteX16" fmla="*/ 214232 w 365760"/>
                  <a:gd name="connsiteY16" fmla="*/ 74034 h 364331"/>
                  <a:gd name="connsiteX17" fmla="*/ 47592 w 365760"/>
                  <a:gd name="connsiteY17" fmla="*/ 74034 h 364331"/>
                  <a:gd name="connsiteX18" fmla="*/ 47592 w 365760"/>
                  <a:gd name="connsiteY18" fmla="*/ 20924 h 364331"/>
                  <a:gd name="connsiteX19" fmla="*/ 42223 w 365760"/>
                  <a:gd name="connsiteY19" fmla="*/ 15556 h 364331"/>
                  <a:gd name="connsiteX20" fmla="*/ 0 w 365760"/>
                  <a:gd name="connsiteY20" fmla="*/ 57780 h 364331"/>
                  <a:gd name="connsiteX21" fmla="*/ 0 w 365760"/>
                  <a:gd name="connsiteY21" fmla="*/ 285799 h 364331"/>
                  <a:gd name="connsiteX22" fmla="*/ 127 w 365760"/>
                  <a:gd name="connsiteY22" fmla="*/ 286952 h 364331"/>
                  <a:gd name="connsiteX23" fmla="*/ 12286 w 365760"/>
                  <a:gd name="connsiteY23" fmla="*/ 312978 h 364331"/>
                  <a:gd name="connsiteX24" fmla="*/ 40667 w 365760"/>
                  <a:gd name="connsiteY24" fmla="*/ 324526 h 364331"/>
                  <a:gd name="connsiteX25" fmla="*/ 204715 w 365760"/>
                  <a:gd name="connsiteY25" fmla="*/ 324526 h 364331"/>
                  <a:gd name="connsiteX26" fmla="*/ 173819 w 365760"/>
                  <a:gd name="connsiteY26" fmla="*/ 355422 h 364331"/>
                  <a:gd name="connsiteX27" fmla="*/ 172655 w 365760"/>
                  <a:gd name="connsiteY27" fmla="*/ 361273 h 364331"/>
                  <a:gd name="connsiteX28" fmla="*/ 177615 w 365760"/>
                  <a:gd name="connsiteY28" fmla="*/ 364587 h 364331"/>
                  <a:gd name="connsiteX29" fmla="*/ 360391 w 365760"/>
                  <a:gd name="connsiteY29" fmla="*/ 364587 h 364331"/>
                  <a:gd name="connsiteX30" fmla="*/ 365760 w 365760"/>
                  <a:gd name="connsiteY30" fmla="*/ 359218 h 364331"/>
                  <a:gd name="connsiteX31" fmla="*/ 365760 w 365760"/>
                  <a:gd name="connsiteY31" fmla="*/ 176443 h 364331"/>
                  <a:gd name="connsiteX32" fmla="*/ 362446 w 365760"/>
                  <a:gd name="connsiteY32" fmla="*/ 171484 h 364331"/>
                  <a:gd name="connsiteX33" fmla="*/ 291067 w 365760"/>
                  <a:gd name="connsiteY33" fmla="*/ 12387 h 364331"/>
                  <a:gd name="connsiteX34" fmla="*/ 299032 w 365760"/>
                  <a:gd name="connsiteY34" fmla="*/ 12387 h 364331"/>
                  <a:gd name="connsiteX35" fmla="*/ 315716 w 365760"/>
                  <a:gd name="connsiteY35" fmla="*/ 29071 h 364331"/>
                  <a:gd name="connsiteX36" fmla="*/ 315716 w 365760"/>
                  <a:gd name="connsiteY36" fmla="*/ 37036 h 364331"/>
                  <a:gd name="connsiteX37" fmla="*/ 305078 w 365760"/>
                  <a:gd name="connsiteY37" fmla="*/ 47675 h 364331"/>
                  <a:gd name="connsiteX38" fmla="*/ 280428 w 365760"/>
                  <a:gd name="connsiteY38" fmla="*/ 23025 h 364331"/>
                  <a:gd name="connsiteX39" fmla="*/ 291067 w 365760"/>
                  <a:gd name="connsiteY39" fmla="*/ 12387 h 364331"/>
                  <a:gd name="connsiteX40" fmla="*/ 272836 w 365760"/>
                  <a:gd name="connsiteY40" fmla="*/ 30617 h 364331"/>
                  <a:gd name="connsiteX41" fmla="*/ 297485 w 365760"/>
                  <a:gd name="connsiteY41" fmla="*/ 55266 h 364331"/>
                  <a:gd name="connsiteX42" fmla="*/ 287635 w 365760"/>
                  <a:gd name="connsiteY42" fmla="*/ 65117 h 364331"/>
                  <a:gd name="connsiteX43" fmla="*/ 262986 w 365760"/>
                  <a:gd name="connsiteY43" fmla="*/ 40468 h 364331"/>
                  <a:gd name="connsiteX44" fmla="*/ 272836 w 365760"/>
                  <a:gd name="connsiteY44" fmla="*/ 30617 h 364331"/>
                  <a:gd name="connsiteX45" fmla="*/ 355024 w 365760"/>
                  <a:gd name="connsiteY45" fmla="*/ 236767 h 364331"/>
                  <a:gd name="connsiteX46" fmla="*/ 345120 w 365760"/>
                  <a:gd name="connsiteY46" fmla="*/ 236767 h 364331"/>
                  <a:gd name="connsiteX47" fmla="*/ 339751 w 365760"/>
                  <a:gd name="connsiteY47" fmla="*/ 242135 h 364331"/>
                  <a:gd name="connsiteX48" fmla="*/ 345120 w 365760"/>
                  <a:gd name="connsiteY48" fmla="*/ 247504 h 364331"/>
                  <a:gd name="connsiteX49" fmla="*/ 355024 w 365760"/>
                  <a:gd name="connsiteY49" fmla="*/ 247504 h 364331"/>
                  <a:gd name="connsiteX50" fmla="*/ 355024 w 365760"/>
                  <a:gd name="connsiteY50" fmla="*/ 263682 h 364331"/>
                  <a:gd name="connsiteX51" fmla="*/ 345120 w 365760"/>
                  <a:gd name="connsiteY51" fmla="*/ 263682 h 364331"/>
                  <a:gd name="connsiteX52" fmla="*/ 339751 w 365760"/>
                  <a:gd name="connsiteY52" fmla="*/ 269050 h 364331"/>
                  <a:gd name="connsiteX53" fmla="*/ 345120 w 365760"/>
                  <a:gd name="connsiteY53" fmla="*/ 274419 h 364331"/>
                  <a:gd name="connsiteX54" fmla="*/ 355024 w 365760"/>
                  <a:gd name="connsiteY54" fmla="*/ 274419 h 364331"/>
                  <a:gd name="connsiteX55" fmla="*/ 355024 w 365760"/>
                  <a:gd name="connsiteY55" fmla="*/ 290596 h 364331"/>
                  <a:gd name="connsiteX56" fmla="*/ 345120 w 365760"/>
                  <a:gd name="connsiteY56" fmla="*/ 290596 h 364331"/>
                  <a:gd name="connsiteX57" fmla="*/ 339751 w 365760"/>
                  <a:gd name="connsiteY57" fmla="*/ 295964 h 364331"/>
                  <a:gd name="connsiteX58" fmla="*/ 345120 w 365760"/>
                  <a:gd name="connsiteY58" fmla="*/ 301333 h 364331"/>
                  <a:gd name="connsiteX59" fmla="*/ 355024 w 365760"/>
                  <a:gd name="connsiteY59" fmla="*/ 301333 h 364331"/>
                  <a:gd name="connsiteX60" fmla="*/ 355024 w 365760"/>
                  <a:gd name="connsiteY60" fmla="*/ 317510 h 364331"/>
                  <a:gd name="connsiteX61" fmla="*/ 345120 w 365760"/>
                  <a:gd name="connsiteY61" fmla="*/ 317510 h 364331"/>
                  <a:gd name="connsiteX62" fmla="*/ 339751 w 365760"/>
                  <a:gd name="connsiteY62" fmla="*/ 322879 h 364331"/>
                  <a:gd name="connsiteX63" fmla="*/ 345120 w 365760"/>
                  <a:gd name="connsiteY63" fmla="*/ 328247 h 364331"/>
                  <a:gd name="connsiteX64" fmla="*/ 355024 w 365760"/>
                  <a:gd name="connsiteY64" fmla="*/ 328247 h 364331"/>
                  <a:gd name="connsiteX65" fmla="*/ 355024 w 365760"/>
                  <a:gd name="connsiteY65" fmla="*/ 353852 h 364331"/>
                  <a:gd name="connsiteX66" fmla="*/ 190575 w 365760"/>
                  <a:gd name="connsiteY66" fmla="*/ 353852 h 364331"/>
                  <a:gd name="connsiteX67" fmla="*/ 244802 w 365760"/>
                  <a:gd name="connsiteY67" fmla="*/ 299626 h 364331"/>
                  <a:gd name="connsiteX68" fmla="*/ 244802 w 365760"/>
                  <a:gd name="connsiteY68" fmla="*/ 292034 h 364331"/>
                  <a:gd name="connsiteX69" fmla="*/ 244032 w 365760"/>
                  <a:gd name="connsiteY69" fmla="*/ 291399 h 364331"/>
                  <a:gd name="connsiteX70" fmla="*/ 237209 w 365760"/>
                  <a:gd name="connsiteY70" fmla="*/ 292034 h 364331"/>
                  <a:gd name="connsiteX71" fmla="*/ 215452 w 365760"/>
                  <a:gd name="connsiteY71" fmla="*/ 313791 h 364331"/>
                  <a:gd name="connsiteX72" fmla="*/ 40668 w 365760"/>
                  <a:gd name="connsiteY72" fmla="*/ 313791 h 364331"/>
                  <a:gd name="connsiteX73" fmla="*/ 10763 w 365760"/>
                  <a:gd name="connsiteY73" fmla="*/ 284826 h 364331"/>
                  <a:gd name="connsiteX74" fmla="*/ 11000 w 365760"/>
                  <a:gd name="connsiteY74" fmla="*/ 281795 h 364331"/>
                  <a:gd name="connsiteX75" fmla="*/ 11002 w 365760"/>
                  <a:gd name="connsiteY75" fmla="*/ 281777 h 364331"/>
                  <a:gd name="connsiteX76" fmla="*/ 11216 w 365760"/>
                  <a:gd name="connsiteY76" fmla="*/ 280359 h 364331"/>
                  <a:gd name="connsiteX77" fmla="*/ 11245 w 365760"/>
                  <a:gd name="connsiteY77" fmla="*/ 280199 h 364331"/>
                  <a:gd name="connsiteX78" fmla="*/ 11496 w 365760"/>
                  <a:gd name="connsiteY78" fmla="*/ 278946 h 364331"/>
                  <a:gd name="connsiteX79" fmla="*/ 11576 w 365760"/>
                  <a:gd name="connsiteY79" fmla="*/ 278600 h 364331"/>
                  <a:gd name="connsiteX80" fmla="*/ 11840 w 365760"/>
                  <a:gd name="connsiteY80" fmla="*/ 277551 h 364331"/>
                  <a:gd name="connsiteX81" fmla="*/ 12000 w 365760"/>
                  <a:gd name="connsiteY81" fmla="*/ 276988 h 364331"/>
                  <a:gd name="connsiteX82" fmla="*/ 12247 w 365760"/>
                  <a:gd name="connsiteY82" fmla="*/ 276174 h 364331"/>
                  <a:gd name="connsiteX83" fmla="*/ 12519 w 365760"/>
                  <a:gd name="connsiteY83" fmla="*/ 275372 h 364331"/>
                  <a:gd name="connsiteX84" fmla="*/ 12718 w 365760"/>
                  <a:gd name="connsiteY84" fmla="*/ 274814 h 364331"/>
                  <a:gd name="connsiteX85" fmla="*/ 13130 w 365760"/>
                  <a:gd name="connsiteY85" fmla="*/ 273769 h 364331"/>
                  <a:gd name="connsiteX86" fmla="*/ 13253 w 365760"/>
                  <a:gd name="connsiteY86" fmla="*/ 273470 h 364331"/>
                  <a:gd name="connsiteX87" fmla="*/ 13829 w 365760"/>
                  <a:gd name="connsiteY87" fmla="*/ 272199 h 364331"/>
                  <a:gd name="connsiteX88" fmla="*/ 13854 w 365760"/>
                  <a:gd name="connsiteY88" fmla="*/ 272145 h 364331"/>
                  <a:gd name="connsiteX89" fmla="*/ 35821 w 365760"/>
                  <a:gd name="connsiteY89" fmla="*/ 254967 h 364331"/>
                  <a:gd name="connsiteX90" fmla="*/ 35902 w 365760"/>
                  <a:gd name="connsiteY90" fmla="*/ 254949 h 364331"/>
                  <a:gd name="connsiteX91" fmla="*/ 37247 w 365760"/>
                  <a:gd name="connsiteY91" fmla="*/ 254708 h 364331"/>
                  <a:gd name="connsiteX92" fmla="*/ 37473 w 365760"/>
                  <a:gd name="connsiteY92" fmla="*/ 254670 h 364331"/>
                  <a:gd name="connsiteX93" fmla="*/ 38706 w 365760"/>
                  <a:gd name="connsiteY93" fmla="*/ 254513 h 364331"/>
                  <a:gd name="connsiteX94" fmla="*/ 39053 w 365760"/>
                  <a:gd name="connsiteY94" fmla="*/ 254470 h 364331"/>
                  <a:gd name="connsiteX95" fmla="*/ 40254 w 365760"/>
                  <a:gd name="connsiteY95" fmla="*/ 254379 h 364331"/>
                  <a:gd name="connsiteX96" fmla="*/ 40635 w 365760"/>
                  <a:gd name="connsiteY96" fmla="*/ 254351 h 364331"/>
                  <a:gd name="connsiteX97" fmla="*/ 42223 w 365760"/>
                  <a:gd name="connsiteY97" fmla="*/ 254311 h 364331"/>
                  <a:gd name="connsiteX98" fmla="*/ 47592 w 365760"/>
                  <a:gd name="connsiteY98" fmla="*/ 248943 h 364331"/>
                  <a:gd name="connsiteX99" fmla="*/ 47592 w 365760"/>
                  <a:gd name="connsiteY99" fmla="*/ 210017 h 364331"/>
                  <a:gd name="connsiteX100" fmla="*/ 42223 w 365760"/>
                  <a:gd name="connsiteY100" fmla="*/ 204648 h 364331"/>
                  <a:gd name="connsiteX101" fmla="*/ 36855 w 365760"/>
                  <a:gd name="connsiteY101" fmla="*/ 210017 h 364331"/>
                  <a:gd name="connsiteX102" fmla="*/ 36855 w 365760"/>
                  <a:gd name="connsiteY102" fmla="*/ 243912 h 364331"/>
                  <a:gd name="connsiteX103" fmla="*/ 12739 w 365760"/>
                  <a:gd name="connsiteY103" fmla="*/ 255581 h 364331"/>
                  <a:gd name="connsiteX104" fmla="*/ 10736 w 365760"/>
                  <a:gd name="connsiteY104" fmla="*/ 257692 h 364331"/>
                  <a:gd name="connsiteX105" fmla="*/ 10736 w 365760"/>
                  <a:gd name="connsiteY105" fmla="*/ 57780 h 364331"/>
                  <a:gd name="connsiteX106" fmla="*/ 36854 w 365760"/>
                  <a:gd name="connsiteY106" fmla="*/ 26750 h 364331"/>
                  <a:gd name="connsiteX107" fmla="*/ 36854 w 365760"/>
                  <a:gd name="connsiteY107" fmla="*/ 79404 h 364331"/>
                  <a:gd name="connsiteX108" fmla="*/ 36854 w 365760"/>
                  <a:gd name="connsiteY108" fmla="*/ 188544 h 364331"/>
                  <a:gd name="connsiteX109" fmla="*/ 36854 w 365760"/>
                  <a:gd name="connsiteY109" fmla="*/ 188544 h 364331"/>
                  <a:gd name="connsiteX110" fmla="*/ 42222 w 365760"/>
                  <a:gd name="connsiteY110" fmla="*/ 193913 h 364331"/>
                  <a:gd name="connsiteX111" fmla="*/ 47591 w 365760"/>
                  <a:gd name="connsiteY111" fmla="*/ 188544 h 364331"/>
                  <a:gd name="connsiteX112" fmla="*/ 47591 w 365760"/>
                  <a:gd name="connsiteY112" fmla="*/ 188544 h 364331"/>
                  <a:gd name="connsiteX113" fmla="*/ 47591 w 365760"/>
                  <a:gd name="connsiteY113" fmla="*/ 84772 h 364331"/>
                  <a:gd name="connsiteX114" fmla="*/ 203496 w 365760"/>
                  <a:gd name="connsiteY114" fmla="*/ 84772 h 364331"/>
                  <a:gd name="connsiteX115" fmla="*/ 173818 w 365760"/>
                  <a:gd name="connsiteY115" fmla="*/ 114450 h 364331"/>
                  <a:gd name="connsiteX116" fmla="*/ 173818 w 365760"/>
                  <a:gd name="connsiteY116" fmla="*/ 122042 h 364331"/>
                  <a:gd name="connsiteX117" fmla="*/ 181410 w 365760"/>
                  <a:gd name="connsiteY117" fmla="*/ 122042 h 364331"/>
                  <a:gd name="connsiteX118" fmla="*/ 220253 w 365760"/>
                  <a:gd name="connsiteY118" fmla="*/ 83200 h 364331"/>
                  <a:gd name="connsiteX119" fmla="*/ 220256 w 365760"/>
                  <a:gd name="connsiteY119" fmla="*/ 83196 h 364331"/>
                  <a:gd name="connsiteX120" fmla="*/ 255393 w 365760"/>
                  <a:gd name="connsiteY120" fmla="*/ 48060 h 364331"/>
                  <a:gd name="connsiteX121" fmla="*/ 280041 w 365760"/>
                  <a:gd name="connsiteY121" fmla="*/ 72709 h 364331"/>
                  <a:gd name="connsiteX122" fmla="*/ 277149 w 365760"/>
                  <a:gd name="connsiteY122" fmla="*/ 75601 h 364331"/>
                  <a:gd name="connsiteX123" fmla="*/ 277142 w 365760"/>
                  <a:gd name="connsiteY123" fmla="*/ 75607 h 364331"/>
                  <a:gd name="connsiteX124" fmla="*/ 168894 w 365760"/>
                  <a:gd name="connsiteY124" fmla="*/ 183857 h 364331"/>
                  <a:gd name="connsiteX125" fmla="*/ 144245 w 365760"/>
                  <a:gd name="connsiteY125" fmla="*/ 159208 h 364331"/>
                  <a:gd name="connsiteX126" fmla="*/ 165582 w 365760"/>
                  <a:gd name="connsiteY126" fmla="*/ 137871 h 364331"/>
                  <a:gd name="connsiteX127" fmla="*/ 165582 w 365760"/>
                  <a:gd name="connsiteY127" fmla="*/ 130278 h 364331"/>
                  <a:gd name="connsiteX128" fmla="*/ 157990 w 365760"/>
                  <a:gd name="connsiteY128" fmla="*/ 130278 h 364331"/>
                  <a:gd name="connsiteX129" fmla="*/ 132857 w 365760"/>
                  <a:gd name="connsiteY129" fmla="*/ 155412 h 364331"/>
                  <a:gd name="connsiteX130" fmla="*/ 132479 w 365760"/>
                  <a:gd name="connsiteY130" fmla="*/ 155834 h 364331"/>
                  <a:gd name="connsiteX131" fmla="*/ 132367 w 365760"/>
                  <a:gd name="connsiteY131" fmla="*/ 155985 h 364331"/>
                  <a:gd name="connsiteX132" fmla="*/ 132148 w 365760"/>
                  <a:gd name="connsiteY132" fmla="*/ 156293 h 364331"/>
                  <a:gd name="connsiteX133" fmla="*/ 132036 w 365760"/>
                  <a:gd name="connsiteY133" fmla="*/ 156481 h 364331"/>
                  <a:gd name="connsiteX134" fmla="*/ 131867 w 365760"/>
                  <a:gd name="connsiteY134" fmla="*/ 156786 h 364331"/>
                  <a:gd name="connsiteX135" fmla="*/ 131771 w 365760"/>
                  <a:gd name="connsiteY135" fmla="*/ 156991 h 364331"/>
                  <a:gd name="connsiteX136" fmla="*/ 131638 w 365760"/>
                  <a:gd name="connsiteY136" fmla="*/ 157310 h 364331"/>
                  <a:gd name="connsiteX137" fmla="*/ 131591 w 365760"/>
                  <a:gd name="connsiteY137" fmla="*/ 157422 h 364331"/>
                  <a:gd name="connsiteX138" fmla="*/ 121132 w 365760"/>
                  <a:gd name="connsiteY138" fmla="*/ 187051 h 364331"/>
                  <a:gd name="connsiteX139" fmla="*/ 114001 w 365760"/>
                  <a:gd name="connsiteY139" fmla="*/ 207252 h 364331"/>
                  <a:gd name="connsiteX140" fmla="*/ 113789 w 365760"/>
                  <a:gd name="connsiteY140" fmla="*/ 208069 h 364331"/>
                  <a:gd name="connsiteX141" fmla="*/ 95935 w 365760"/>
                  <a:gd name="connsiteY141" fmla="*/ 208069 h 364331"/>
                  <a:gd name="connsiteX142" fmla="*/ 90566 w 365760"/>
                  <a:gd name="connsiteY142" fmla="*/ 213437 h 364331"/>
                  <a:gd name="connsiteX143" fmla="*/ 95935 w 365760"/>
                  <a:gd name="connsiteY143" fmla="*/ 218806 h 364331"/>
                  <a:gd name="connsiteX144" fmla="*/ 244606 w 365760"/>
                  <a:gd name="connsiteY144" fmla="*/ 218806 h 364331"/>
                  <a:gd name="connsiteX145" fmla="*/ 249975 w 365760"/>
                  <a:gd name="connsiteY145" fmla="*/ 213437 h 364331"/>
                  <a:gd name="connsiteX146" fmla="*/ 244606 w 365760"/>
                  <a:gd name="connsiteY146" fmla="*/ 208069 h 364331"/>
                  <a:gd name="connsiteX147" fmla="*/ 137941 w 365760"/>
                  <a:gd name="connsiteY147" fmla="*/ 208069 h 364331"/>
                  <a:gd name="connsiteX148" fmla="*/ 170681 w 365760"/>
                  <a:gd name="connsiteY148" fmla="*/ 196512 h 364331"/>
                  <a:gd name="connsiteX149" fmla="*/ 170761 w 365760"/>
                  <a:gd name="connsiteY149" fmla="*/ 196478 h 364331"/>
                  <a:gd name="connsiteX150" fmla="*/ 171136 w 365760"/>
                  <a:gd name="connsiteY150" fmla="*/ 196322 h 364331"/>
                  <a:gd name="connsiteX151" fmla="*/ 171283 w 365760"/>
                  <a:gd name="connsiteY151" fmla="*/ 196254 h 364331"/>
                  <a:gd name="connsiteX152" fmla="*/ 171662 w 365760"/>
                  <a:gd name="connsiteY152" fmla="*/ 196043 h 364331"/>
                  <a:gd name="connsiteX153" fmla="*/ 171783 w 365760"/>
                  <a:gd name="connsiteY153" fmla="*/ 195972 h 364331"/>
                  <a:gd name="connsiteX154" fmla="*/ 172162 w 365760"/>
                  <a:gd name="connsiteY154" fmla="*/ 195702 h 364331"/>
                  <a:gd name="connsiteX155" fmla="*/ 172254 w 365760"/>
                  <a:gd name="connsiteY155" fmla="*/ 195634 h 364331"/>
                  <a:gd name="connsiteX156" fmla="*/ 172689 w 365760"/>
                  <a:gd name="connsiteY156" fmla="*/ 195246 h 364331"/>
                  <a:gd name="connsiteX157" fmla="*/ 283163 w 365760"/>
                  <a:gd name="connsiteY157" fmla="*/ 84773 h 364331"/>
                  <a:gd name="connsiteX158" fmla="*/ 329779 w 365760"/>
                  <a:gd name="connsiteY158" fmla="*/ 84773 h 364331"/>
                  <a:gd name="connsiteX159" fmla="*/ 329779 w 365760"/>
                  <a:gd name="connsiteY159" fmla="*/ 199463 h 364331"/>
                  <a:gd name="connsiteX160" fmla="*/ 252987 w 365760"/>
                  <a:gd name="connsiteY160" fmla="*/ 276256 h 364331"/>
                  <a:gd name="connsiteX161" fmla="*/ 252987 w 365760"/>
                  <a:gd name="connsiteY161" fmla="*/ 283848 h 364331"/>
                  <a:gd name="connsiteX162" fmla="*/ 253395 w 365760"/>
                  <a:gd name="connsiteY162" fmla="*/ 284217 h 364331"/>
                  <a:gd name="connsiteX163" fmla="*/ 256783 w 365760"/>
                  <a:gd name="connsiteY163" fmla="*/ 285421 h 364331"/>
                  <a:gd name="connsiteX164" fmla="*/ 260171 w 365760"/>
                  <a:gd name="connsiteY164" fmla="*/ 284217 h 364331"/>
                  <a:gd name="connsiteX165" fmla="*/ 260579 w 365760"/>
                  <a:gd name="connsiteY165" fmla="*/ 283848 h 364331"/>
                  <a:gd name="connsiteX166" fmla="*/ 260581 w 365760"/>
                  <a:gd name="connsiteY166" fmla="*/ 283846 h 364331"/>
                  <a:gd name="connsiteX167" fmla="*/ 355024 w 365760"/>
                  <a:gd name="connsiteY167" fmla="*/ 189402 h 364331"/>
                  <a:gd name="connsiteX168" fmla="*/ 355024 w 365760"/>
                  <a:gd name="connsiteY168" fmla="*/ 236767 h 364331"/>
                  <a:gd name="connsiteX169" fmla="*/ 159075 w 365760"/>
                  <a:gd name="connsiteY169" fmla="*/ 189221 h 364331"/>
                  <a:gd name="connsiteX170" fmla="*/ 143697 w 365760"/>
                  <a:gd name="connsiteY170" fmla="*/ 194649 h 364331"/>
                  <a:gd name="connsiteX171" fmla="*/ 133452 w 365760"/>
                  <a:gd name="connsiteY171" fmla="*/ 184404 h 364331"/>
                  <a:gd name="connsiteX172" fmla="*/ 138880 w 365760"/>
                  <a:gd name="connsiteY172" fmla="*/ 169026 h 364331"/>
                  <a:gd name="connsiteX173" fmla="*/ 159075 w 365760"/>
                  <a:gd name="connsiteY173" fmla="*/ 189221 h 36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365760" h="364331">
                    <a:moveTo>
                      <a:pt x="362446" y="171484"/>
                    </a:moveTo>
                    <a:cubicBezTo>
                      <a:pt x="360440" y="170652"/>
                      <a:pt x="358131" y="171111"/>
                      <a:pt x="356595" y="172647"/>
                    </a:cubicBezTo>
                    <a:lnTo>
                      <a:pt x="340517" y="188725"/>
                    </a:lnTo>
                    <a:lnTo>
                      <a:pt x="340517" y="79404"/>
                    </a:lnTo>
                    <a:cubicBezTo>
                      <a:pt x="340517" y="76438"/>
                      <a:pt x="338113" y="74035"/>
                      <a:pt x="335148" y="74035"/>
                    </a:cubicBezTo>
                    <a:lnTo>
                      <a:pt x="293900" y="74035"/>
                    </a:lnTo>
                    <a:lnTo>
                      <a:pt x="308873" y="59062"/>
                    </a:lnTo>
                    <a:cubicBezTo>
                      <a:pt x="308875" y="59060"/>
                      <a:pt x="308877" y="59057"/>
                      <a:pt x="308879" y="59055"/>
                    </a:cubicBezTo>
                    <a:lnTo>
                      <a:pt x="323307" y="44627"/>
                    </a:lnTo>
                    <a:cubicBezTo>
                      <a:pt x="326398" y="41536"/>
                      <a:pt x="328100" y="37424"/>
                      <a:pt x="328100" y="33052"/>
                    </a:cubicBezTo>
                    <a:cubicBezTo>
                      <a:pt x="328100" y="28680"/>
                      <a:pt x="326398" y="24570"/>
                      <a:pt x="323307" y="21477"/>
                    </a:cubicBezTo>
                    <a:lnTo>
                      <a:pt x="306623" y="4793"/>
                    </a:lnTo>
                    <a:cubicBezTo>
                      <a:pt x="303532" y="1702"/>
                      <a:pt x="299420" y="0"/>
                      <a:pt x="295048" y="0"/>
                    </a:cubicBezTo>
                    <a:cubicBezTo>
                      <a:pt x="290676" y="0"/>
                      <a:pt x="286565" y="1702"/>
                      <a:pt x="283473" y="4793"/>
                    </a:cubicBezTo>
                    <a:lnTo>
                      <a:pt x="269039" y="19228"/>
                    </a:lnTo>
                    <a:lnTo>
                      <a:pt x="251596" y="36670"/>
                    </a:lnTo>
                    <a:lnTo>
                      <a:pt x="214232" y="74034"/>
                    </a:lnTo>
                    <a:lnTo>
                      <a:pt x="47592" y="74034"/>
                    </a:lnTo>
                    <a:lnTo>
                      <a:pt x="47592" y="20924"/>
                    </a:lnTo>
                    <a:cubicBezTo>
                      <a:pt x="47592" y="17959"/>
                      <a:pt x="45188" y="15556"/>
                      <a:pt x="42223" y="15556"/>
                    </a:cubicBezTo>
                    <a:cubicBezTo>
                      <a:pt x="18942" y="15557"/>
                      <a:pt x="0" y="34497"/>
                      <a:pt x="0" y="57780"/>
                    </a:cubicBezTo>
                    <a:lnTo>
                      <a:pt x="0" y="285799"/>
                    </a:lnTo>
                    <a:cubicBezTo>
                      <a:pt x="0" y="286195"/>
                      <a:pt x="46" y="286581"/>
                      <a:pt x="127" y="286952"/>
                    </a:cubicBezTo>
                    <a:cubicBezTo>
                      <a:pt x="869" y="296831"/>
                      <a:pt x="5143" y="306010"/>
                      <a:pt x="12286" y="312978"/>
                    </a:cubicBezTo>
                    <a:cubicBezTo>
                      <a:pt x="19921" y="320425"/>
                      <a:pt x="30000" y="324526"/>
                      <a:pt x="40667" y="324526"/>
                    </a:cubicBezTo>
                    <a:lnTo>
                      <a:pt x="204715" y="324526"/>
                    </a:lnTo>
                    <a:lnTo>
                      <a:pt x="173819" y="355422"/>
                    </a:lnTo>
                    <a:cubicBezTo>
                      <a:pt x="172284" y="356958"/>
                      <a:pt x="171824" y="359266"/>
                      <a:pt x="172655" y="361273"/>
                    </a:cubicBezTo>
                    <a:cubicBezTo>
                      <a:pt x="173486" y="363279"/>
                      <a:pt x="175444" y="364587"/>
                      <a:pt x="177615" y="364587"/>
                    </a:cubicBezTo>
                    <a:lnTo>
                      <a:pt x="360391" y="364587"/>
                    </a:lnTo>
                    <a:cubicBezTo>
                      <a:pt x="363356" y="364587"/>
                      <a:pt x="365760" y="362184"/>
                      <a:pt x="365760" y="359218"/>
                    </a:cubicBezTo>
                    <a:lnTo>
                      <a:pt x="365760" y="176443"/>
                    </a:lnTo>
                    <a:cubicBezTo>
                      <a:pt x="365760" y="174273"/>
                      <a:pt x="364451" y="172314"/>
                      <a:pt x="362446" y="171484"/>
                    </a:cubicBezTo>
                    <a:close/>
                    <a:moveTo>
                      <a:pt x="291067" y="12387"/>
                    </a:moveTo>
                    <a:cubicBezTo>
                      <a:pt x="293262" y="10191"/>
                      <a:pt x="296837" y="10191"/>
                      <a:pt x="299032" y="12387"/>
                    </a:cubicBezTo>
                    <a:lnTo>
                      <a:pt x="315716" y="29071"/>
                    </a:lnTo>
                    <a:cubicBezTo>
                      <a:pt x="317912" y="31266"/>
                      <a:pt x="317912" y="34840"/>
                      <a:pt x="315716" y="37036"/>
                    </a:cubicBezTo>
                    <a:lnTo>
                      <a:pt x="305078" y="47675"/>
                    </a:lnTo>
                    <a:lnTo>
                      <a:pt x="280428" y="23025"/>
                    </a:lnTo>
                    <a:lnTo>
                      <a:pt x="291067" y="12387"/>
                    </a:lnTo>
                    <a:close/>
                    <a:moveTo>
                      <a:pt x="272836" y="30617"/>
                    </a:moveTo>
                    <a:lnTo>
                      <a:pt x="297485" y="55266"/>
                    </a:lnTo>
                    <a:lnTo>
                      <a:pt x="287635" y="65117"/>
                    </a:lnTo>
                    <a:lnTo>
                      <a:pt x="262986" y="40468"/>
                    </a:lnTo>
                    <a:lnTo>
                      <a:pt x="272836" y="30617"/>
                    </a:lnTo>
                    <a:close/>
                    <a:moveTo>
                      <a:pt x="355024" y="236767"/>
                    </a:moveTo>
                    <a:lnTo>
                      <a:pt x="345120" y="236767"/>
                    </a:lnTo>
                    <a:cubicBezTo>
                      <a:pt x="342154" y="236767"/>
                      <a:pt x="339751" y="239170"/>
                      <a:pt x="339751" y="242135"/>
                    </a:cubicBezTo>
                    <a:cubicBezTo>
                      <a:pt x="339751" y="245101"/>
                      <a:pt x="342154" y="247504"/>
                      <a:pt x="345120" y="247504"/>
                    </a:cubicBezTo>
                    <a:lnTo>
                      <a:pt x="355024" y="247504"/>
                    </a:lnTo>
                    <a:lnTo>
                      <a:pt x="355024" y="263682"/>
                    </a:lnTo>
                    <a:lnTo>
                      <a:pt x="345120" y="263682"/>
                    </a:lnTo>
                    <a:cubicBezTo>
                      <a:pt x="342154" y="263682"/>
                      <a:pt x="339751" y="266085"/>
                      <a:pt x="339751" y="269050"/>
                    </a:cubicBezTo>
                    <a:cubicBezTo>
                      <a:pt x="339751" y="272015"/>
                      <a:pt x="342154" y="274419"/>
                      <a:pt x="345120" y="274419"/>
                    </a:cubicBezTo>
                    <a:lnTo>
                      <a:pt x="355024" y="274419"/>
                    </a:lnTo>
                    <a:lnTo>
                      <a:pt x="355024" y="290596"/>
                    </a:lnTo>
                    <a:lnTo>
                      <a:pt x="345120" y="290596"/>
                    </a:lnTo>
                    <a:cubicBezTo>
                      <a:pt x="342154" y="290596"/>
                      <a:pt x="339751" y="292999"/>
                      <a:pt x="339751" y="295964"/>
                    </a:cubicBezTo>
                    <a:cubicBezTo>
                      <a:pt x="339751" y="298930"/>
                      <a:pt x="342154" y="301333"/>
                      <a:pt x="345120" y="301333"/>
                    </a:cubicBezTo>
                    <a:lnTo>
                      <a:pt x="355024" y="301333"/>
                    </a:lnTo>
                    <a:lnTo>
                      <a:pt x="355024" y="317510"/>
                    </a:lnTo>
                    <a:lnTo>
                      <a:pt x="345120" y="317510"/>
                    </a:lnTo>
                    <a:cubicBezTo>
                      <a:pt x="342154" y="317510"/>
                      <a:pt x="339751" y="319914"/>
                      <a:pt x="339751" y="322879"/>
                    </a:cubicBezTo>
                    <a:cubicBezTo>
                      <a:pt x="339751" y="325844"/>
                      <a:pt x="342154" y="328247"/>
                      <a:pt x="345120" y="328247"/>
                    </a:cubicBezTo>
                    <a:lnTo>
                      <a:pt x="355024" y="328247"/>
                    </a:lnTo>
                    <a:lnTo>
                      <a:pt x="355024" y="353852"/>
                    </a:lnTo>
                    <a:lnTo>
                      <a:pt x="190575" y="353852"/>
                    </a:lnTo>
                    <a:lnTo>
                      <a:pt x="244802" y="299626"/>
                    </a:lnTo>
                    <a:cubicBezTo>
                      <a:pt x="246899" y="297529"/>
                      <a:pt x="246899" y="294130"/>
                      <a:pt x="244802" y="292034"/>
                    </a:cubicBezTo>
                    <a:cubicBezTo>
                      <a:pt x="244561" y="291793"/>
                      <a:pt x="244303" y="291584"/>
                      <a:pt x="244032" y="291399"/>
                    </a:cubicBezTo>
                    <a:cubicBezTo>
                      <a:pt x="241942" y="289967"/>
                      <a:pt x="239066" y="290178"/>
                      <a:pt x="237209" y="292034"/>
                    </a:cubicBezTo>
                    <a:lnTo>
                      <a:pt x="215452" y="313791"/>
                    </a:lnTo>
                    <a:lnTo>
                      <a:pt x="40668" y="313791"/>
                    </a:lnTo>
                    <a:cubicBezTo>
                      <a:pt x="24386" y="313791"/>
                      <a:pt x="11279" y="301079"/>
                      <a:pt x="10763" y="284826"/>
                    </a:cubicBezTo>
                    <a:cubicBezTo>
                      <a:pt x="10793" y="283806"/>
                      <a:pt x="10873" y="282795"/>
                      <a:pt x="11000" y="281795"/>
                    </a:cubicBezTo>
                    <a:cubicBezTo>
                      <a:pt x="11001" y="281789"/>
                      <a:pt x="11001" y="281783"/>
                      <a:pt x="11002" y="281777"/>
                    </a:cubicBezTo>
                    <a:cubicBezTo>
                      <a:pt x="11062" y="281302"/>
                      <a:pt x="11134" y="280829"/>
                      <a:pt x="11216" y="280359"/>
                    </a:cubicBezTo>
                    <a:cubicBezTo>
                      <a:pt x="11226" y="280306"/>
                      <a:pt x="11236" y="280252"/>
                      <a:pt x="11245" y="280199"/>
                    </a:cubicBezTo>
                    <a:cubicBezTo>
                      <a:pt x="11320" y="279779"/>
                      <a:pt x="11404" y="279362"/>
                      <a:pt x="11496" y="278946"/>
                    </a:cubicBezTo>
                    <a:cubicBezTo>
                      <a:pt x="11522" y="278831"/>
                      <a:pt x="11549" y="278715"/>
                      <a:pt x="11576" y="278600"/>
                    </a:cubicBezTo>
                    <a:cubicBezTo>
                      <a:pt x="11658" y="278248"/>
                      <a:pt x="11746" y="277899"/>
                      <a:pt x="11840" y="277551"/>
                    </a:cubicBezTo>
                    <a:cubicBezTo>
                      <a:pt x="11891" y="277363"/>
                      <a:pt x="11945" y="277176"/>
                      <a:pt x="12000" y="276988"/>
                    </a:cubicBezTo>
                    <a:cubicBezTo>
                      <a:pt x="12079" y="276715"/>
                      <a:pt x="12160" y="276443"/>
                      <a:pt x="12247" y="276174"/>
                    </a:cubicBezTo>
                    <a:cubicBezTo>
                      <a:pt x="12333" y="275904"/>
                      <a:pt x="12425" y="275638"/>
                      <a:pt x="12519" y="275372"/>
                    </a:cubicBezTo>
                    <a:cubicBezTo>
                      <a:pt x="12584" y="275185"/>
                      <a:pt x="12648" y="274999"/>
                      <a:pt x="12718" y="274814"/>
                    </a:cubicBezTo>
                    <a:cubicBezTo>
                      <a:pt x="12849" y="274462"/>
                      <a:pt x="12987" y="274114"/>
                      <a:pt x="13130" y="273769"/>
                    </a:cubicBezTo>
                    <a:cubicBezTo>
                      <a:pt x="13171" y="273670"/>
                      <a:pt x="13211" y="273569"/>
                      <a:pt x="13253" y="273470"/>
                    </a:cubicBezTo>
                    <a:cubicBezTo>
                      <a:pt x="13437" y="273041"/>
                      <a:pt x="13627" y="272618"/>
                      <a:pt x="13829" y="272199"/>
                    </a:cubicBezTo>
                    <a:cubicBezTo>
                      <a:pt x="13837" y="272181"/>
                      <a:pt x="13845" y="272163"/>
                      <a:pt x="13854" y="272145"/>
                    </a:cubicBezTo>
                    <a:cubicBezTo>
                      <a:pt x="18053" y="263456"/>
                      <a:pt x="26129" y="256977"/>
                      <a:pt x="35821" y="254967"/>
                    </a:cubicBezTo>
                    <a:cubicBezTo>
                      <a:pt x="35848" y="254961"/>
                      <a:pt x="35875" y="254955"/>
                      <a:pt x="35902" y="254949"/>
                    </a:cubicBezTo>
                    <a:cubicBezTo>
                      <a:pt x="36347" y="254858"/>
                      <a:pt x="36795" y="254780"/>
                      <a:pt x="37247" y="254708"/>
                    </a:cubicBezTo>
                    <a:cubicBezTo>
                      <a:pt x="37322" y="254696"/>
                      <a:pt x="37397" y="254681"/>
                      <a:pt x="37473" y="254670"/>
                    </a:cubicBezTo>
                    <a:cubicBezTo>
                      <a:pt x="37881" y="254608"/>
                      <a:pt x="38293" y="254559"/>
                      <a:pt x="38706" y="254513"/>
                    </a:cubicBezTo>
                    <a:cubicBezTo>
                      <a:pt x="38821" y="254500"/>
                      <a:pt x="38936" y="254482"/>
                      <a:pt x="39053" y="254470"/>
                    </a:cubicBezTo>
                    <a:cubicBezTo>
                      <a:pt x="39451" y="254430"/>
                      <a:pt x="39852" y="254404"/>
                      <a:pt x="40254" y="254379"/>
                    </a:cubicBezTo>
                    <a:cubicBezTo>
                      <a:pt x="40381" y="254371"/>
                      <a:pt x="40508" y="254358"/>
                      <a:pt x="40635" y="254351"/>
                    </a:cubicBezTo>
                    <a:cubicBezTo>
                      <a:pt x="41161" y="254325"/>
                      <a:pt x="41691" y="254311"/>
                      <a:pt x="42223" y="254311"/>
                    </a:cubicBezTo>
                    <a:cubicBezTo>
                      <a:pt x="45188" y="254311"/>
                      <a:pt x="47592" y="251908"/>
                      <a:pt x="47592" y="248943"/>
                    </a:cubicBezTo>
                    <a:lnTo>
                      <a:pt x="47592" y="210017"/>
                    </a:lnTo>
                    <a:cubicBezTo>
                      <a:pt x="47592" y="207052"/>
                      <a:pt x="45188" y="204648"/>
                      <a:pt x="42223" y="204648"/>
                    </a:cubicBezTo>
                    <a:cubicBezTo>
                      <a:pt x="39258" y="204648"/>
                      <a:pt x="36855" y="207052"/>
                      <a:pt x="36855" y="210017"/>
                    </a:cubicBezTo>
                    <a:lnTo>
                      <a:pt x="36855" y="243912"/>
                    </a:lnTo>
                    <a:cubicBezTo>
                      <a:pt x="27789" y="245058"/>
                      <a:pt x="19375" y="249102"/>
                      <a:pt x="12739" y="255581"/>
                    </a:cubicBezTo>
                    <a:cubicBezTo>
                      <a:pt x="12042" y="256263"/>
                      <a:pt x="11380" y="256971"/>
                      <a:pt x="10736" y="257692"/>
                    </a:cubicBezTo>
                    <a:lnTo>
                      <a:pt x="10736" y="57780"/>
                    </a:lnTo>
                    <a:cubicBezTo>
                      <a:pt x="10736" y="42249"/>
                      <a:pt x="22041" y="29307"/>
                      <a:pt x="36854" y="26750"/>
                    </a:cubicBezTo>
                    <a:lnTo>
                      <a:pt x="36854" y="79404"/>
                    </a:lnTo>
                    <a:lnTo>
                      <a:pt x="36854" y="188544"/>
                    </a:lnTo>
                    <a:lnTo>
                      <a:pt x="36854" y="188544"/>
                    </a:lnTo>
                    <a:cubicBezTo>
                      <a:pt x="36854" y="191509"/>
                      <a:pt x="39258" y="193913"/>
                      <a:pt x="42222" y="193913"/>
                    </a:cubicBezTo>
                    <a:cubicBezTo>
                      <a:pt x="45187" y="193913"/>
                      <a:pt x="47591" y="191509"/>
                      <a:pt x="47591" y="188544"/>
                    </a:cubicBezTo>
                    <a:lnTo>
                      <a:pt x="47591" y="188544"/>
                    </a:lnTo>
                    <a:lnTo>
                      <a:pt x="47591" y="84772"/>
                    </a:lnTo>
                    <a:lnTo>
                      <a:pt x="203496" y="84772"/>
                    </a:lnTo>
                    <a:lnTo>
                      <a:pt x="173818" y="114450"/>
                    </a:lnTo>
                    <a:cubicBezTo>
                      <a:pt x="171721" y="116547"/>
                      <a:pt x="171721" y="119946"/>
                      <a:pt x="173818" y="122042"/>
                    </a:cubicBezTo>
                    <a:cubicBezTo>
                      <a:pt x="175915" y="124138"/>
                      <a:pt x="179314" y="124138"/>
                      <a:pt x="181410" y="122042"/>
                    </a:cubicBezTo>
                    <a:lnTo>
                      <a:pt x="220253" y="83200"/>
                    </a:lnTo>
                    <a:cubicBezTo>
                      <a:pt x="220254" y="83198"/>
                      <a:pt x="220255" y="83197"/>
                      <a:pt x="220256" y="83196"/>
                    </a:cubicBezTo>
                    <a:lnTo>
                      <a:pt x="255393" y="48060"/>
                    </a:lnTo>
                    <a:lnTo>
                      <a:pt x="280041" y="72709"/>
                    </a:lnTo>
                    <a:lnTo>
                      <a:pt x="277149" y="75601"/>
                    </a:lnTo>
                    <a:cubicBezTo>
                      <a:pt x="277147" y="75603"/>
                      <a:pt x="277144" y="75605"/>
                      <a:pt x="277142" y="75607"/>
                    </a:cubicBezTo>
                    <a:lnTo>
                      <a:pt x="168894" y="183857"/>
                    </a:lnTo>
                    <a:lnTo>
                      <a:pt x="144245" y="159208"/>
                    </a:lnTo>
                    <a:lnTo>
                      <a:pt x="165582" y="137871"/>
                    </a:lnTo>
                    <a:cubicBezTo>
                      <a:pt x="167679" y="135773"/>
                      <a:pt x="167679" y="132375"/>
                      <a:pt x="165582" y="130278"/>
                    </a:cubicBezTo>
                    <a:cubicBezTo>
                      <a:pt x="163485" y="128182"/>
                      <a:pt x="160086" y="128182"/>
                      <a:pt x="157990" y="130278"/>
                    </a:cubicBezTo>
                    <a:lnTo>
                      <a:pt x="132857" y="155412"/>
                    </a:lnTo>
                    <a:cubicBezTo>
                      <a:pt x="132722" y="155546"/>
                      <a:pt x="132597" y="155688"/>
                      <a:pt x="132479" y="155834"/>
                    </a:cubicBezTo>
                    <a:cubicBezTo>
                      <a:pt x="132439" y="155882"/>
                      <a:pt x="132404" y="155934"/>
                      <a:pt x="132367" y="155985"/>
                    </a:cubicBezTo>
                    <a:cubicBezTo>
                      <a:pt x="132292" y="156086"/>
                      <a:pt x="132217" y="156187"/>
                      <a:pt x="132148" y="156293"/>
                    </a:cubicBezTo>
                    <a:cubicBezTo>
                      <a:pt x="132109" y="156355"/>
                      <a:pt x="132073" y="156417"/>
                      <a:pt x="132036" y="156481"/>
                    </a:cubicBezTo>
                    <a:cubicBezTo>
                      <a:pt x="131977" y="156581"/>
                      <a:pt x="131919" y="156682"/>
                      <a:pt x="131867" y="156786"/>
                    </a:cubicBezTo>
                    <a:cubicBezTo>
                      <a:pt x="131833" y="156853"/>
                      <a:pt x="131802" y="156921"/>
                      <a:pt x="131771" y="156991"/>
                    </a:cubicBezTo>
                    <a:cubicBezTo>
                      <a:pt x="131723" y="157096"/>
                      <a:pt x="131679" y="157203"/>
                      <a:pt x="131638" y="157310"/>
                    </a:cubicBezTo>
                    <a:cubicBezTo>
                      <a:pt x="131624" y="157348"/>
                      <a:pt x="131605" y="157384"/>
                      <a:pt x="131591" y="157422"/>
                    </a:cubicBezTo>
                    <a:lnTo>
                      <a:pt x="121132" y="187051"/>
                    </a:lnTo>
                    <a:lnTo>
                      <a:pt x="114001" y="207252"/>
                    </a:lnTo>
                    <a:cubicBezTo>
                      <a:pt x="113907" y="207521"/>
                      <a:pt x="113839" y="207794"/>
                      <a:pt x="113789" y="208069"/>
                    </a:cubicBezTo>
                    <a:lnTo>
                      <a:pt x="95935" y="208069"/>
                    </a:lnTo>
                    <a:cubicBezTo>
                      <a:pt x="92970" y="208069"/>
                      <a:pt x="90566" y="210472"/>
                      <a:pt x="90566" y="213437"/>
                    </a:cubicBezTo>
                    <a:cubicBezTo>
                      <a:pt x="90566" y="216403"/>
                      <a:pt x="92970" y="218806"/>
                      <a:pt x="95935" y="218806"/>
                    </a:cubicBezTo>
                    <a:lnTo>
                      <a:pt x="244606" y="218806"/>
                    </a:lnTo>
                    <a:cubicBezTo>
                      <a:pt x="247572" y="218806"/>
                      <a:pt x="249975" y="216403"/>
                      <a:pt x="249975" y="213437"/>
                    </a:cubicBezTo>
                    <a:cubicBezTo>
                      <a:pt x="249975" y="210472"/>
                      <a:pt x="247572" y="208069"/>
                      <a:pt x="244606" y="208069"/>
                    </a:cubicBezTo>
                    <a:lnTo>
                      <a:pt x="137941" y="208069"/>
                    </a:lnTo>
                    <a:lnTo>
                      <a:pt x="170681" y="196512"/>
                    </a:lnTo>
                    <a:cubicBezTo>
                      <a:pt x="170708" y="196502"/>
                      <a:pt x="170733" y="196488"/>
                      <a:pt x="170761" y="196478"/>
                    </a:cubicBezTo>
                    <a:cubicBezTo>
                      <a:pt x="170888" y="196431"/>
                      <a:pt x="171013" y="196378"/>
                      <a:pt x="171136" y="196322"/>
                    </a:cubicBezTo>
                    <a:cubicBezTo>
                      <a:pt x="171186" y="196299"/>
                      <a:pt x="171235" y="196277"/>
                      <a:pt x="171283" y="196254"/>
                    </a:cubicBezTo>
                    <a:cubicBezTo>
                      <a:pt x="171411" y="196190"/>
                      <a:pt x="171538" y="196119"/>
                      <a:pt x="171662" y="196043"/>
                    </a:cubicBezTo>
                    <a:cubicBezTo>
                      <a:pt x="171702" y="196019"/>
                      <a:pt x="171744" y="195997"/>
                      <a:pt x="171783" y="195972"/>
                    </a:cubicBezTo>
                    <a:cubicBezTo>
                      <a:pt x="171912" y="195889"/>
                      <a:pt x="172038" y="195798"/>
                      <a:pt x="172162" y="195702"/>
                    </a:cubicBezTo>
                    <a:cubicBezTo>
                      <a:pt x="172192" y="195679"/>
                      <a:pt x="172224" y="195658"/>
                      <a:pt x="172254" y="195634"/>
                    </a:cubicBezTo>
                    <a:cubicBezTo>
                      <a:pt x="172404" y="195514"/>
                      <a:pt x="172550" y="195384"/>
                      <a:pt x="172689" y="195246"/>
                    </a:cubicBezTo>
                    <a:lnTo>
                      <a:pt x="283163" y="84773"/>
                    </a:lnTo>
                    <a:lnTo>
                      <a:pt x="329779" y="84773"/>
                    </a:lnTo>
                    <a:lnTo>
                      <a:pt x="329779" y="199463"/>
                    </a:lnTo>
                    <a:lnTo>
                      <a:pt x="252987" y="276256"/>
                    </a:lnTo>
                    <a:cubicBezTo>
                      <a:pt x="250890" y="278353"/>
                      <a:pt x="250890" y="281752"/>
                      <a:pt x="252987" y="283848"/>
                    </a:cubicBezTo>
                    <a:cubicBezTo>
                      <a:pt x="253117" y="283979"/>
                      <a:pt x="253254" y="284102"/>
                      <a:pt x="253395" y="284217"/>
                    </a:cubicBezTo>
                    <a:cubicBezTo>
                      <a:pt x="254379" y="285019"/>
                      <a:pt x="255581" y="285421"/>
                      <a:pt x="256783" y="285421"/>
                    </a:cubicBezTo>
                    <a:cubicBezTo>
                      <a:pt x="257984" y="285421"/>
                      <a:pt x="259187" y="285019"/>
                      <a:pt x="260171" y="284217"/>
                    </a:cubicBezTo>
                    <a:cubicBezTo>
                      <a:pt x="260312" y="284103"/>
                      <a:pt x="260448" y="283979"/>
                      <a:pt x="260579" y="283848"/>
                    </a:cubicBezTo>
                    <a:cubicBezTo>
                      <a:pt x="260581" y="283846"/>
                      <a:pt x="260579" y="283848"/>
                      <a:pt x="260581" y="283846"/>
                    </a:cubicBezTo>
                    <a:lnTo>
                      <a:pt x="355024" y="189402"/>
                    </a:lnTo>
                    <a:lnTo>
                      <a:pt x="355024" y="236767"/>
                    </a:lnTo>
                    <a:close/>
                    <a:moveTo>
                      <a:pt x="159075" y="189221"/>
                    </a:moveTo>
                    <a:lnTo>
                      <a:pt x="143697" y="194649"/>
                    </a:lnTo>
                    <a:lnTo>
                      <a:pt x="133452" y="184404"/>
                    </a:lnTo>
                    <a:lnTo>
                      <a:pt x="138880" y="169026"/>
                    </a:lnTo>
                    <a:lnTo>
                      <a:pt x="159075" y="189221"/>
                    </a:lnTo>
                    <a:close/>
                  </a:path>
                </a:pathLst>
              </a:custGeom>
              <a:grpFill/>
              <a:ln w="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377" name="Rectangle: Rounded Corners 376">
              <a:extLst>
                <a:ext uri="{FF2B5EF4-FFF2-40B4-BE49-F238E27FC236}">
                  <a16:creationId xmlns:a16="http://schemas.microsoft.com/office/drawing/2014/main" id="{ACF2573E-8763-4981-9BC5-4DDE408C9E03}"/>
                </a:ext>
              </a:extLst>
            </p:cNvPr>
            <p:cNvSpPr/>
            <p:nvPr/>
          </p:nvSpPr>
          <p:spPr>
            <a:xfrm>
              <a:off x="5045333" y="4724027"/>
              <a:ext cx="1064090" cy="39373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Техник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хизмат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кўрсатиш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мутаҳасис</a:t>
              </a:r>
              <a:endPara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78" name="object 12">
              <a:extLst>
                <a:ext uri="{FF2B5EF4-FFF2-40B4-BE49-F238E27FC236}">
                  <a16:creationId xmlns:a16="http://schemas.microsoft.com/office/drawing/2014/main" id="{CE41FEBF-53DA-4282-A468-6DF381F3BBF1}"/>
                </a:ext>
              </a:extLst>
            </p:cNvPr>
            <p:cNvSpPr/>
            <p:nvPr/>
          </p:nvSpPr>
          <p:spPr>
            <a:xfrm>
              <a:off x="5251345" y="4094894"/>
              <a:ext cx="632590" cy="63048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B1C7F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82" name="Group 86">
              <a:extLst>
                <a:ext uri="{FF2B5EF4-FFF2-40B4-BE49-F238E27FC236}">
                  <a16:creationId xmlns:a16="http://schemas.microsoft.com/office/drawing/2014/main" id="{1AD9B5FF-64DB-470D-BA17-CB0B0F259C5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77802" y="4175435"/>
              <a:ext cx="373071" cy="449503"/>
              <a:chOff x="2031" y="-35"/>
              <a:chExt cx="3612" cy="4352"/>
            </a:xfrm>
            <a:solidFill>
              <a:srgbClr val="B1C7F7"/>
            </a:solidFill>
          </p:grpSpPr>
          <p:sp>
            <p:nvSpPr>
              <p:cNvPr id="383" name="Freeform 87">
                <a:extLst>
                  <a:ext uri="{FF2B5EF4-FFF2-40B4-BE49-F238E27FC236}">
                    <a16:creationId xmlns:a16="http://schemas.microsoft.com/office/drawing/2014/main" id="{AF25ACE2-1FAD-4890-B2DF-51CB36049B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53" y="-35"/>
                <a:ext cx="2168" cy="2203"/>
              </a:xfrm>
              <a:custGeom>
                <a:avLst/>
                <a:gdLst>
                  <a:gd name="T0" fmla="*/ 715 w 5358"/>
                  <a:gd name="T1" fmla="*/ 2944 h 5444"/>
                  <a:gd name="T2" fmla="*/ 2679 w 5358"/>
                  <a:gd name="T3" fmla="*/ 5444 h 5444"/>
                  <a:gd name="T4" fmla="*/ 4643 w 5358"/>
                  <a:gd name="T5" fmla="*/ 2944 h 5444"/>
                  <a:gd name="T6" fmla="*/ 5358 w 5358"/>
                  <a:gd name="T7" fmla="*/ 2765 h 5444"/>
                  <a:gd name="T8" fmla="*/ 5179 w 5358"/>
                  <a:gd name="T9" fmla="*/ 1872 h 5444"/>
                  <a:gd name="T10" fmla="*/ 2486 w 5358"/>
                  <a:gd name="T11" fmla="*/ 95 h 5444"/>
                  <a:gd name="T12" fmla="*/ 421 w 5358"/>
                  <a:gd name="T13" fmla="*/ 1872 h 5444"/>
                  <a:gd name="T14" fmla="*/ 0 w 5358"/>
                  <a:gd name="T15" fmla="*/ 2051 h 5444"/>
                  <a:gd name="T16" fmla="*/ 179 w 5358"/>
                  <a:gd name="T17" fmla="*/ 2944 h 5444"/>
                  <a:gd name="T18" fmla="*/ 2679 w 5358"/>
                  <a:gd name="T19" fmla="*/ 5087 h 5444"/>
                  <a:gd name="T20" fmla="*/ 1072 w 5358"/>
                  <a:gd name="T21" fmla="*/ 2944 h 5444"/>
                  <a:gd name="T22" fmla="*/ 4286 w 5358"/>
                  <a:gd name="T23" fmla="*/ 3480 h 5444"/>
                  <a:gd name="T24" fmla="*/ 3393 w 5358"/>
                  <a:gd name="T25" fmla="*/ 1872 h 5444"/>
                  <a:gd name="T26" fmla="*/ 3215 w 5358"/>
                  <a:gd name="T27" fmla="*/ 522 h 5444"/>
                  <a:gd name="T28" fmla="*/ 2507 w 5358"/>
                  <a:gd name="T29" fmla="*/ 452 h 5444"/>
                  <a:gd name="T30" fmla="*/ 2695 w 5358"/>
                  <a:gd name="T31" fmla="*/ 445 h 5444"/>
                  <a:gd name="T32" fmla="*/ 2858 w 5358"/>
                  <a:gd name="T33" fmla="*/ 452 h 5444"/>
                  <a:gd name="T34" fmla="*/ 2500 w 5358"/>
                  <a:gd name="T35" fmla="*/ 1181 h 5444"/>
                  <a:gd name="T36" fmla="*/ 2507 w 5358"/>
                  <a:gd name="T37" fmla="*/ 452 h 5444"/>
                  <a:gd name="T38" fmla="*/ 2322 w 5358"/>
                  <a:gd name="T39" fmla="*/ 1872 h 5444"/>
                  <a:gd name="T40" fmla="*/ 2806 w 5358"/>
                  <a:gd name="T41" fmla="*/ 1540 h 5444"/>
                  <a:gd name="T42" fmla="*/ 3014 w 5358"/>
                  <a:gd name="T43" fmla="*/ 1993 h 5444"/>
                  <a:gd name="T44" fmla="*/ 2342 w 5358"/>
                  <a:gd name="T45" fmla="*/ 1987 h 5444"/>
                  <a:gd name="T46" fmla="*/ 2143 w 5358"/>
                  <a:gd name="T47" fmla="*/ 1406 h 5444"/>
                  <a:gd name="T48" fmla="*/ 789 w 5358"/>
                  <a:gd name="T49" fmla="*/ 1872 h 5444"/>
                  <a:gd name="T50" fmla="*/ 358 w 5358"/>
                  <a:gd name="T51" fmla="*/ 2230 h 5444"/>
                  <a:gd name="T52" fmla="*/ 2102 w 5358"/>
                  <a:gd name="T53" fmla="*/ 2292 h 5444"/>
                  <a:gd name="T54" fmla="*/ 2179 w 5358"/>
                  <a:gd name="T55" fmla="*/ 2382 h 5444"/>
                  <a:gd name="T56" fmla="*/ 2256 w 5358"/>
                  <a:gd name="T57" fmla="*/ 2447 h 5444"/>
                  <a:gd name="T58" fmla="*/ 2342 w 5358"/>
                  <a:gd name="T59" fmla="*/ 2501 h 5444"/>
                  <a:gd name="T60" fmla="*/ 2437 w 5358"/>
                  <a:gd name="T61" fmla="*/ 2544 h 5444"/>
                  <a:gd name="T62" fmla="*/ 2541 w 5358"/>
                  <a:gd name="T63" fmla="*/ 2573 h 5444"/>
                  <a:gd name="T64" fmla="*/ 2784 w 5358"/>
                  <a:gd name="T65" fmla="*/ 2579 h 5444"/>
                  <a:gd name="T66" fmla="*/ 2884 w 5358"/>
                  <a:gd name="T67" fmla="*/ 2556 h 5444"/>
                  <a:gd name="T68" fmla="*/ 2977 w 5358"/>
                  <a:gd name="T69" fmla="*/ 2521 h 5444"/>
                  <a:gd name="T70" fmla="*/ 3063 w 5358"/>
                  <a:gd name="T71" fmla="*/ 2474 h 5444"/>
                  <a:gd name="T72" fmla="*/ 3138 w 5358"/>
                  <a:gd name="T73" fmla="*/ 2418 h 5444"/>
                  <a:gd name="T74" fmla="*/ 3191 w 5358"/>
                  <a:gd name="T75" fmla="*/ 2369 h 5444"/>
                  <a:gd name="T76" fmla="*/ 3296 w 5358"/>
                  <a:gd name="T77" fmla="*/ 2230 h 5444"/>
                  <a:gd name="T78" fmla="*/ 5000 w 5358"/>
                  <a:gd name="T79" fmla="*/ 2587 h 5444"/>
                  <a:gd name="T80" fmla="*/ 358 w 5358"/>
                  <a:gd name="T81" fmla="*/ 2230 h 5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58" h="5444">
                    <a:moveTo>
                      <a:pt x="179" y="2944"/>
                    </a:moveTo>
                    <a:lnTo>
                      <a:pt x="715" y="2944"/>
                    </a:lnTo>
                    <a:lnTo>
                      <a:pt x="715" y="3480"/>
                    </a:lnTo>
                    <a:cubicBezTo>
                      <a:pt x="715" y="4565"/>
                      <a:pt x="1594" y="5444"/>
                      <a:pt x="2679" y="5444"/>
                    </a:cubicBezTo>
                    <a:cubicBezTo>
                      <a:pt x="3764" y="5444"/>
                      <a:pt x="4643" y="4565"/>
                      <a:pt x="4643" y="3480"/>
                    </a:cubicBezTo>
                    <a:lnTo>
                      <a:pt x="4643" y="2944"/>
                    </a:lnTo>
                    <a:lnTo>
                      <a:pt x="5179" y="2944"/>
                    </a:lnTo>
                    <a:cubicBezTo>
                      <a:pt x="5278" y="2944"/>
                      <a:pt x="5358" y="2864"/>
                      <a:pt x="5358" y="2765"/>
                    </a:cubicBezTo>
                    <a:lnTo>
                      <a:pt x="5358" y="2051"/>
                    </a:lnTo>
                    <a:cubicBezTo>
                      <a:pt x="5358" y="1952"/>
                      <a:pt x="5278" y="1872"/>
                      <a:pt x="5179" y="1872"/>
                    </a:cubicBezTo>
                    <a:lnTo>
                      <a:pt x="4937" y="1872"/>
                    </a:lnTo>
                    <a:cubicBezTo>
                      <a:pt x="4672" y="755"/>
                      <a:pt x="3630" y="0"/>
                      <a:pt x="2486" y="95"/>
                    </a:cubicBezTo>
                    <a:cubicBezTo>
                      <a:pt x="2421" y="101"/>
                      <a:pt x="2357" y="109"/>
                      <a:pt x="2292" y="120"/>
                    </a:cubicBezTo>
                    <a:cubicBezTo>
                      <a:pt x="1373" y="274"/>
                      <a:pt x="635" y="965"/>
                      <a:pt x="421" y="1872"/>
                    </a:cubicBezTo>
                    <a:lnTo>
                      <a:pt x="179" y="1872"/>
                    </a:lnTo>
                    <a:cubicBezTo>
                      <a:pt x="80" y="1872"/>
                      <a:pt x="0" y="1952"/>
                      <a:pt x="0" y="2051"/>
                    </a:cubicBezTo>
                    <a:lnTo>
                      <a:pt x="0" y="2765"/>
                    </a:lnTo>
                    <a:cubicBezTo>
                      <a:pt x="0" y="2864"/>
                      <a:pt x="80" y="2944"/>
                      <a:pt x="179" y="2944"/>
                    </a:cubicBezTo>
                    <a:close/>
                    <a:moveTo>
                      <a:pt x="4286" y="3480"/>
                    </a:moveTo>
                    <a:cubicBezTo>
                      <a:pt x="4286" y="4367"/>
                      <a:pt x="3567" y="5087"/>
                      <a:pt x="2679" y="5087"/>
                    </a:cubicBezTo>
                    <a:cubicBezTo>
                      <a:pt x="1791" y="5087"/>
                      <a:pt x="1072" y="4367"/>
                      <a:pt x="1072" y="3480"/>
                    </a:cubicBezTo>
                    <a:lnTo>
                      <a:pt x="1072" y="2944"/>
                    </a:lnTo>
                    <a:lnTo>
                      <a:pt x="4286" y="2944"/>
                    </a:lnTo>
                    <a:lnTo>
                      <a:pt x="4286" y="3480"/>
                    </a:lnTo>
                    <a:close/>
                    <a:moveTo>
                      <a:pt x="4569" y="1872"/>
                    </a:moveTo>
                    <a:lnTo>
                      <a:pt x="3393" y="1872"/>
                    </a:lnTo>
                    <a:cubicBezTo>
                      <a:pt x="3393" y="1700"/>
                      <a:pt x="3329" y="1534"/>
                      <a:pt x="3215" y="1406"/>
                    </a:cubicBezTo>
                    <a:lnTo>
                      <a:pt x="3215" y="522"/>
                    </a:lnTo>
                    <a:cubicBezTo>
                      <a:pt x="3870" y="706"/>
                      <a:pt x="4383" y="1217"/>
                      <a:pt x="4569" y="1872"/>
                    </a:cubicBezTo>
                    <a:close/>
                    <a:moveTo>
                      <a:pt x="2507" y="452"/>
                    </a:moveTo>
                    <a:cubicBezTo>
                      <a:pt x="2561" y="447"/>
                      <a:pt x="2613" y="445"/>
                      <a:pt x="2665" y="445"/>
                    </a:cubicBezTo>
                    <a:lnTo>
                      <a:pt x="2695" y="445"/>
                    </a:lnTo>
                    <a:cubicBezTo>
                      <a:pt x="2747" y="445"/>
                      <a:pt x="2799" y="447"/>
                      <a:pt x="2851" y="452"/>
                    </a:cubicBezTo>
                    <a:lnTo>
                      <a:pt x="2858" y="452"/>
                    </a:lnTo>
                    <a:lnTo>
                      <a:pt x="2858" y="1181"/>
                    </a:lnTo>
                    <a:cubicBezTo>
                      <a:pt x="2740" y="1151"/>
                      <a:pt x="2618" y="1151"/>
                      <a:pt x="2500" y="1181"/>
                    </a:cubicBezTo>
                    <a:lnTo>
                      <a:pt x="2500" y="453"/>
                    </a:lnTo>
                    <a:lnTo>
                      <a:pt x="2507" y="452"/>
                    </a:lnTo>
                    <a:close/>
                    <a:moveTo>
                      <a:pt x="2342" y="1987"/>
                    </a:moveTo>
                    <a:cubicBezTo>
                      <a:pt x="2328" y="1950"/>
                      <a:pt x="2321" y="1911"/>
                      <a:pt x="2322" y="1872"/>
                    </a:cubicBezTo>
                    <a:cubicBezTo>
                      <a:pt x="2321" y="1771"/>
                      <a:pt x="2365" y="1674"/>
                      <a:pt x="2442" y="1607"/>
                    </a:cubicBezTo>
                    <a:cubicBezTo>
                      <a:pt x="2542" y="1520"/>
                      <a:pt x="2681" y="1495"/>
                      <a:pt x="2806" y="1540"/>
                    </a:cubicBezTo>
                    <a:cubicBezTo>
                      <a:pt x="2944" y="1592"/>
                      <a:pt x="3036" y="1724"/>
                      <a:pt x="3036" y="1872"/>
                    </a:cubicBezTo>
                    <a:cubicBezTo>
                      <a:pt x="3036" y="1914"/>
                      <a:pt x="3029" y="1955"/>
                      <a:pt x="3014" y="1993"/>
                    </a:cubicBezTo>
                    <a:cubicBezTo>
                      <a:pt x="2948" y="2178"/>
                      <a:pt x="2745" y="2275"/>
                      <a:pt x="2560" y="2209"/>
                    </a:cubicBezTo>
                    <a:cubicBezTo>
                      <a:pt x="2457" y="2172"/>
                      <a:pt x="2377" y="2090"/>
                      <a:pt x="2342" y="1987"/>
                    </a:cubicBezTo>
                    <a:close/>
                    <a:moveTo>
                      <a:pt x="2143" y="522"/>
                    </a:moveTo>
                    <a:lnTo>
                      <a:pt x="2143" y="1406"/>
                    </a:lnTo>
                    <a:cubicBezTo>
                      <a:pt x="2029" y="1535"/>
                      <a:pt x="1965" y="1700"/>
                      <a:pt x="1965" y="1872"/>
                    </a:cubicBezTo>
                    <a:lnTo>
                      <a:pt x="789" y="1872"/>
                    </a:lnTo>
                    <a:cubicBezTo>
                      <a:pt x="975" y="1217"/>
                      <a:pt x="1488" y="706"/>
                      <a:pt x="2143" y="522"/>
                    </a:cubicBezTo>
                    <a:close/>
                    <a:moveTo>
                      <a:pt x="358" y="2230"/>
                    </a:moveTo>
                    <a:lnTo>
                      <a:pt x="2061" y="2230"/>
                    </a:lnTo>
                    <a:cubicBezTo>
                      <a:pt x="2074" y="2251"/>
                      <a:pt x="2087" y="2272"/>
                      <a:pt x="2102" y="2292"/>
                    </a:cubicBezTo>
                    <a:cubicBezTo>
                      <a:pt x="2105" y="2296"/>
                      <a:pt x="2108" y="2301"/>
                      <a:pt x="2111" y="2305"/>
                    </a:cubicBezTo>
                    <a:cubicBezTo>
                      <a:pt x="2132" y="2333"/>
                      <a:pt x="2154" y="2358"/>
                      <a:pt x="2179" y="2382"/>
                    </a:cubicBezTo>
                    <a:cubicBezTo>
                      <a:pt x="2185" y="2388"/>
                      <a:pt x="2193" y="2394"/>
                      <a:pt x="2200" y="2401"/>
                    </a:cubicBezTo>
                    <a:cubicBezTo>
                      <a:pt x="2218" y="2417"/>
                      <a:pt x="2236" y="2433"/>
                      <a:pt x="2256" y="2447"/>
                    </a:cubicBezTo>
                    <a:cubicBezTo>
                      <a:pt x="2266" y="2454"/>
                      <a:pt x="2276" y="2461"/>
                      <a:pt x="2287" y="2468"/>
                    </a:cubicBezTo>
                    <a:cubicBezTo>
                      <a:pt x="2304" y="2480"/>
                      <a:pt x="2322" y="2491"/>
                      <a:pt x="2342" y="2501"/>
                    </a:cubicBezTo>
                    <a:cubicBezTo>
                      <a:pt x="2354" y="2507"/>
                      <a:pt x="2365" y="2513"/>
                      <a:pt x="2378" y="2519"/>
                    </a:cubicBezTo>
                    <a:cubicBezTo>
                      <a:pt x="2397" y="2528"/>
                      <a:pt x="2417" y="2537"/>
                      <a:pt x="2437" y="2544"/>
                    </a:cubicBezTo>
                    <a:cubicBezTo>
                      <a:pt x="2449" y="2548"/>
                      <a:pt x="2461" y="2552"/>
                      <a:pt x="2473" y="2556"/>
                    </a:cubicBezTo>
                    <a:cubicBezTo>
                      <a:pt x="2495" y="2563"/>
                      <a:pt x="2518" y="2568"/>
                      <a:pt x="2541" y="2573"/>
                    </a:cubicBezTo>
                    <a:cubicBezTo>
                      <a:pt x="2552" y="2575"/>
                      <a:pt x="2563" y="2577"/>
                      <a:pt x="2574" y="2579"/>
                    </a:cubicBezTo>
                    <a:cubicBezTo>
                      <a:pt x="2644" y="2590"/>
                      <a:pt x="2714" y="2590"/>
                      <a:pt x="2784" y="2579"/>
                    </a:cubicBezTo>
                    <a:cubicBezTo>
                      <a:pt x="2795" y="2577"/>
                      <a:pt x="2807" y="2574"/>
                      <a:pt x="2818" y="2572"/>
                    </a:cubicBezTo>
                    <a:cubicBezTo>
                      <a:pt x="2840" y="2568"/>
                      <a:pt x="2862" y="2563"/>
                      <a:pt x="2884" y="2556"/>
                    </a:cubicBezTo>
                    <a:cubicBezTo>
                      <a:pt x="2898" y="2552"/>
                      <a:pt x="2910" y="2548"/>
                      <a:pt x="2924" y="2543"/>
                    </a:cubicBezTo>
                    <a:cubicBezTo>
                      <a:pt x="2942" y="2536"/>
                      <a:pt x="2960" y="2529"/>
                      <a:pt x="2977" y="2521"/>
                    </a:cubicBezTo>
                    <a:cubicBezTo>
                      <a:pt x="2991" y="2514"/>
                      <a:pt x="3005" y="2507"/>
                      <a:pt x="3019" y="2500"/>
                    </a:cubicBezTo>
                    <a:cubicBezTo>
                      <a:pt x="3032" y="2493"/>
                      <a:pt x="3049" y="2482"/>
                      <a:pt x="3063" y="2474"/>
                    </a:cubicBezTo>
                    <a:cubicBezTo>
                      <a:pt x="3077" y="2465"/>
                      <a:pt x="3092" y="2456"/>
                      <a:pt x="3106" y="2445"/>
                    </a:cubicBezTo>
                    <a:cubicBezTo>
                      <a:pt x="3119" y="2434"/>
                      <a:pt x="3127" y="2427"/>
                      <a:pt x="3138" y="2418"/>
                    </a:cubicBezTo>
                    <a:cubicBezTo>
                      <a:pt x="3153" y="2405"/>
                      <a:pt x="3169" y="2393"/>
                      <a:pt x="3183" y="2379"/>
                    </a:cubicBezTo>
                    <a:cubicBezTo>
                      <a:pt x="3186" y="2375"/>
                      <a:pt x="3188" y="2372"/>
                      <a:pt x="3191" y="2369"/>
                    </a:cubicBezTo>
                    <a:cubicBezTo>
                      <a:pt x="3226" y="2333"/>
                      <a:pt x="3257" y="2292"/>
                      <a:pt x="3284" y="2249"/>
                    </a:cubicBezTo>
                    <a:cubicBezTo>
                      <a:pt x="3288" y="2242"/>
                      <a:pt x="3292" y="2237"/>
                      <a:pt x="3296" y="2230"/>
                    </a:cubicBezTo>
                    <a:lnTo>
                      <a:pt x="5000" y="2230"/>
                    </a:lnTo>
                    <a:lnTo>
                      <a:pt x="5000" y="2587"/>
                    </a:lnTo>
                    <a:lnTo>
                      <a:pt x="358" y="2587"/>
                    </a:lnTo>
                    <a:lnTo>
                      <a:pt x="358" y="2230"/>
                    </a:lnTo>
                    <a:close/>
                    <a:moveTo>
                      <a:pt x="358" y="2230"/>
                    </a:move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338D">
                        <a:alpha val="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4" name="Freeform 88">
                <a:extLst>
                  <a:ext uri="{FF2B5EF4-FFF2-40B4-BE49-F238E27FC236}">
                    <a16:creationId xmlns:a16="http://schemas.microsoft.com/office/drawing/2014/main" id="{48BBCB8B-BCC1-4291-8D0F-3E5E17EC03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1" y="2095"/>
                <a:ext cx="3612" cy="2222"/>
              </a:xfrm>
              <a:custGeom>
                <a:avLst/>
                <a:gdLst>
                  <a:gd name="T0" fmla="*/ 6038 w 8928"/>
                  <a:gd name="T1" fmla="*/ 0 h 5490"/>
                  <a:gd name="T2" fmla="*/ 5917 w 8928"/>
                  <a:gd name="T3" fmla="*/ 47 h 5490"/>
                  <a:gd name="T4" fmla="*/ 4471 w 8928"/>
                  <a:gd name="T5" fmla="*/ 1361 h 5490"/>
                  <a:gd name="T6" fmla="*/ 3173 w 8928"/>
                  <a:gd name="T7" fmla="*/ 54 h 5490"/>
                  <a:gd name="T8" fmla="*/ 3046 w 8928"/>
                  <a:gd name="T9" fmla="*/ 0 h 5490"/>
                  <a:gd name="T10" fmla="*/ 2890 w 8928"/>
                  <a:gd name="T11" fmla="*/ 0 h 5490"/>
                  <a:gd name="T12" fmla="*/ 0 w 8928"/>
                  <a:gd name="T13" fmla="*/ 2891 h 5490"/>
                  <a:gd name="T14" fmla="*/ 0 w 8928"/>
                  <a:gd name="T15" fmla="*/ 4465 h 5490"/>
                  <a:gd name="T16" fmla="*/ 122 w 8928"/>
                  <a:gd name="T17" fmla="*/ 4634 h 5490"/>
                  <a:gd name="T18" fmla="*/ 1019 w 8928"/>
                  <a:gd name="T19" fmla="*/ 4933 h 5490"/>
                  <a:gd name="T20" fmla="*/ 4464 w 8928"/>
                  <a:gd name="T21" fmla="*/ 5489 h 5490"/>
                  <a:gd name="T22" fmla="*/ 7909 w 8928"/>
                  <a:gd name="T23" fmla="*/ 4933 h 5490"/>
                  <a:gd name="T24" fmla="*/ 8806 w 8928"/>
                  <a:gd name="T25" fmla="*/ 4634 h 5490"/>
                  <a:gd name="T26" fmla="*/ 8928 w 8928"/>
                  <a:gd name="T27" fmla="*/ 4465 h 5490"/>
                  <a:gd name="T28" fmla="*/ 8928 w 8928"/>
                  <a:gd name="T29" fmla="*/ 2891 h 5490"/>
                  <a:gd name="T30" fmla="*/ 6038 w 8928"/>
                  <a:gd name="T31" fmla="*/ 0 h 5490"/>
                  <a:gd name="T32" fmla="*/ 8571 w 8928"/>
                  <a:gd name="T33" fmla="*/ 4336 h 5490"/>
                  <a:gd name="T34" fmla="*/ 7796 w 8928"/>
                  <a:gd name="T35" fmla="*/ 4595 h 5490"/>
                  <a:gd name="T36" fmla="*/ 1132 w 8928"/>
                  <a:gd name="T37" fmla="*/ 4595 h 5490"/>
                  <a:gd name="T38" fmla="*/ 357 w 8928"/>
                  <a:gd name="T39" fmla="*/ 4336 h 5490"/>
                  <a:gd name="T40" fmla="*/ 357 w 8928"/>
                  <a:gd name="T41" fmla="*/ 2891 h 5490"/>
                  <a:gd name="T42" fmla="*/ 2890 w 8928"/>
                  <a:gd name="T43" fmla="*/ 357 h 5490"/>
                  <a:gd name="T44" fmla="*/ 2972 w 8928"/>
                  <a:gd name="T45" fmla="*/ 357 h 5490"/>
                  <a:gd name="T46" fmla="*/ 4337 w 8928"/>
                  <a:gd name="T47" fmla="*/ 1733 h 5490"/>
                  <a:gd name="T48" fmla="*/ 4584 w 8928"/>
                  <a:gd name="T49" fmla="*/ 1739 h 5490"/>
                  <a:gd name="T50" fmla="*/ 6105 w 8928"/>
                  <a:gd name="T51" fmla="*/ 357 h 5490"/>
                  <a:gd name="T52" fmla="*/ 8571 w 8928"/>
                  <a:gd name="T53" fmla="*/ 2891 h 5490"/>
                  <a:gd name="T54" fmla="*/ 8571 w 8928"/>
                  <a:gd name="T55" fmla="*/ 4336 h 5490"/>
                  <a:gd name="T56" fmla="*/ 8571 w 8928"/>
                  <a:gd name="T57" fmla="*/ 4336 h 5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928" h="5490">
                    <a:moveTo>
                      <a:pt x="6038" y="0"/>
                    </a:moveTo>
                    <a:cubicBezTo>
                      <a:pt x="5993" y="0"/>
                      <a:pt x="5950" y="17"/>
                      <a:pt x="5917" y="47"/>
                    </a:cubicBezTo>
                    <a:lnTo>
                      <a:pt x="4471" y="1361"/>
                    </a:lnTo>
                    <a:lnTo>
                      <a:pt x="3173" y="54"/>
                    </a:lnTo>
                    <a:cubicBezTo>
                      <a:pt x="3139" y="20"/>
                      <a:pt x="3094" y="1"/>
                      <a:pt x="3046" y="0"/>
                    </a:cubicBezTo>
                    <a:lnTo>
                      <a:pt x="2890" y="0"/>
                    </a:lnTo>
                    <a:cubicBezTo>
                      <a:pt x="1295" y="2"/>
                      <a:pt x="1" y="1295"/>
                      <a:pt x="0" y="2891"/>
                    </a:cubicBezTo>
                    <a:lnTo>
                      <a:pt x="0" y="4465"/>
                    </a:lnTo>
                    <a:cubicBezTo>
                      <a:pt x="0" y="4542"/>
                      <a:pt x="49" y="4610"/>
                      <a:pt x="122" y="4634"/>
                    </a:cubicBezTo>
                    <a:lnTo>
                      <a:pt x="1019" y="4933"/>
                    </a:lnTo>
                    <a:cubicBezTo>
                      <a:pt x="2130" y="5302"/>
                      <a:pt x="3293" y="5490"/>
                      <a:pt x="4464" y="5489"/>
                    </a:cubicBezTo>
                    <a:cubicBezTo>
                      <a:pt x="5635" y="5490"/>
                      <a:pt x="6798" y="5302"/>
                      <a:pt x="7909" y="4933"/>
                    </a:cubicBezTo>
                    <a:lnTo>
                      <a:pt x="8806" y="4634"/>
                    </a:lnTo>
                    <a:cubicBezTo>
                      <a:pt x="8879" y="4610"/>
                      <a:pt x="8928" y="4542"/>
                      <a:pt x="8928" y="4465"/>
                    </a:cubicBezTo>
                    <a:lnTo>
                      <a:pt x="8928" y="2891"/>
                    </a:lnTo>
                    <a:cubicBezTo>
                      <a:pt x="8927" y="1295"/>
                      <a:pt x="7633" y="2"/>
                      <a:pt x="6038" y="0"/>
                    </a:cubicBezTo>
                    <a:close/>
                    <a:moveTo>
                      <a:pt x="8571" y="4336"/>
                    </a:moveTo>
                    <a:lnTo>
                      <a:pt x="7796" y="4595"/>
                    </a:lnTo>
                    <a:cubicBezTo>
                      <a:pt x="5632" y="5311"/>
                      <a:pt x="3296" y="5311"/>
                      <a:pt x="1132" y="4595"/>
                    </a:cubicBezTo>
                    <a:lnTo>
                      <a:pt x="357" y="4336"/>
                    </a:lnTo>
                    <a:lnTo>
                      <a:pt x="357" y="2891"/>
                    </a:lnTo>
                    <a:cubicBezTo>
                      <a:pt x="358" y="1492"/>
                      <a:pt x="1492" y="359"/>
                      <a:pt x="2890" y="357"/>
                    </a:cubicBezTo>
                    <a:lnTo>
                      <a:pt x="2972" y="357"/>
                    </a:lnTo>
                    <a:lnTo>
                      <a:pt x="4337" y="1733"/>
                    </a:lnTo>
                    <a:cubicBezTo>
                      <a:pt x="4405" y="1800"/>
                      <a:pt x="4513" y="1803"/>
                      <a:pt x="4584" y="1739"/>
                    </a:cubicBezTo>
                    <a:lnTo>
                      <a:pt x="6105" y="357"/>
                    </a:lnTo>
                    <a:cubicBezTo>
                      <a:pt x="7477" y="396"/>
                      <a:pt x="8570" y="1519"/>
                      <a:pt x="8571" y="2891"/>
                    </a:cubicBezTo>
                    <a:lnTo>
                      <a:pt x="8571" y="4336"/>
                    </a:lnTo>
                    <a:close/>
                    <a:moveTo>
                      <a:pt x="8571" y="4336"/>
                    </a:move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338D">
                        <a:alpha val="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98D456B3-6372-4854-905A-5D72779E4CD1}"/>
                </a:ext>
              </a:extLst>
            </p:cNvPr>
            <p:cNvGrpSpPr/>
            <p:nvPr/>
          </p:nvGrpSpPr>
          <p:grpSpPr>
            <a:xfrm>
              <a:off x="1556279" y="4178714"/>
              <a:ext cx="476350" cy="476348"/>
              <a:chOff x="5795963" y="3868738"/>
              <a:chExt cx="857250" cy="857250"/>
            </a:xfrm>
            <a:solidFill>
              <a:srgbClr val="B1C7F7"/>
            </a:solidFill>
          </p:grpSpPr>
          <p:sp>
            <p:nvSpPr>
              <p:cNvPr id="386" name="Freeform 193">
                <a:extLst>
                  <a:ext uri="{FF2B5EF4-FFF2-40B4-BE49-F238E27FC236}">
                    <a16:creationId xmlns:a16="http://schemas.microsoft.com/office/drawing/2014/main" id="{1E5F1710-4C2D-479E-9A38-5875FC5909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5963" y="3868738"/>
                <a:ext cx="857250" cy="857250"/>
              </a:xfrm>
              <a:custGeom>
                <a:avLst/>
                <a:gdLst>
                  <a:gd name="T0" fmla="*/ 4133 w 8267"/>
                  <a:gd name="T1" fmla="*/ 0 h 8267"/>
                  <a:gd name="T2" fmla="*/ 0 w 8267"/>
                  <a:gd name="T3" fmla="*/ 4133 h 8267"/>
                  <a:gd name="T4" fmla="*/ 4133 w 8267"/>
                  <a:gd name="T5" fmla="*/ 8267 h 8267"/>
                  <a:gd name="T6" fmla="*/ 8267 w 8267"/>
                  <a:gd name="T7" fmla="*/ 4133 h 8267"/>
                  <a:gd name="T8" fmla="*/ 4133 w 8267"/>
                  <a:gd name="T9" fmla="*/ 0 h 8267"/>
                  <a:gd name="T10" fmla="*/ 7997 w 8267"/>
                  <a:gd name="T11" fmla="*/ 4000 h 8267"/>
                  <a:gd name="T12" fmla="*/ 7463 w 8267"/>
                  <a:gd name="T13" fmla="*/ 4000 h 8267"/>
                  <a:gd name="T14" fmla="*/ 6581 w 8267"/>
                  <a:gd name="T15" fmla="*/ 1874 h 8267"/>
                  <a:gd name="T16" fmla="*/ 6958 w 8267"/>
                  <a:gd name="T17" fmla="*/ 1497 h 8267"/>
                  <a:gd name="T18" fmla="*/ 7997 w 8267"/>
                  <a:gd name="T19" fmla="*/ 4000 h 8267"/>
                  <a:gd name="T20" fmla="*/ 4133 w 8267"/>
                  <a:gd name="T21" fmla="*/ 7200 h 8267"/>
                  <a:gd name="T22" fmla="*/ 1067 w 8267"/>
                  <a:gd name="T23" fmla="*/ 4133 h 8267"/>
                  <a:gd name="T24" fmla="*/ 4133 w 8267"/>
                  <a:gd name="T25" fmla="*/ 1067 h 8267"/>
                  <a:gd name="T26" fmla="*/ 7200 w 8267"/>
                  <a:gd name="T27" fmla="*/ 4133 h 8267"/>
                  <a:gd name="T28" fmla="*/ 4133 w 8267"/>
                  <a:gd name="T29" fmla="*/ 7200 h 8267"/>
                  <a:gd name="T30" fmla="*/ 6770 w 8267"/>
                  <a:gd name="T31" fmla="*/ 1308 h 8267"/>
                  <a:gd name="T32" fmla="*/ 6393 w 8267"/>
                  <a:gd name="T33" fmla="*/ 1685 h 8267"/>
                  <a:gd name="T34" fmla="*/ 4133 w 8267"/>
                  <a:gd name="T35" fmla="*/ 800 h 8267"/>
                  <a:gd name="T36" fmla="*/ 1874 w 8267"/>
                  <a:gd name="T37" fmla="*/ 1685 h 8267"/>
                  <a:gd name="T38" fmla="*/ 1497 w 8267"/>
                  <a:gd name="T39" fmla="*/ 1308 h 8267"/>
                  <a:gd name="T40" fmla="*/ 4133 w 8267"/>
                  <a:gd name="T41" fmla="*/ 267 h 8267"/>
                  <a:gd name="T42" fmla="*/ 6770 w 8267"/>
                  <a:gd name="T43" fmla="*/ 1308 h 8267"/>
                  <a:gd name="T44" fmla="*/ 267 w 8267"/>
                  <a:gd name="T45" fmla="*/ 4133 h 8267"/>
                  <a:gd name="T46" fmla="*/ 1308 w 8267"/>
                  <a:gd name="T47" fmla="*/ 1497 h 8267"/>
                  <a:gd name="T48" fmla="*/ 1685 w 8267"/>
                  <a:gd name="T49" fmla="*/ 1874 h 8267"/>
                  <a:gd name="T50" fmla="*/ 800 w 8267"/>
                  <a:gd name="T51" fmla="*/ 4133 h 8267"/>
                  <a:gd name="T52" fmla="*/ 4133 w 8267"/>
                  <a:gd name="T53" fmla="*/ 7467 h 8267"/>
                  <a:gd name="T54" fmla="*/ 6393 w 8267"/>
                  <a:gd name="T55" fmla="*/ 6581 h 8267"/>
                  <a:gd name="T56" fmla="*/ 6770 w 8267"/>
                  <a:gd name="T57" fmla="*/ 6958 h 8267"/>
                  <a:gd name="T58" fmla="*/ 4133 w 8267"/>
                  <a:gd name="T59" fmla="*/ 8000 h 8267"/>
                  <a:gd name="T60" fmla="*/ 267 w 8267"/>
                  <a:gd name="T61" fmla="*/ 4133 h 8267"/>
                  <a:gd name="T62" fmla="*/ 6958 w 8267"/>
                  <a:gd name="T63" fmla="*/ 6770 h 8267"/>
                  <a:gd name="T64" fmla="*/ 6581 w 8267"/>
                  <a:gd name="T65" fmla="*/ 6393 h 8267"/>
                  <a:gd name="T66" fmla="*/ 7463 w 8267"/>
                  <a:gd name="T67" fmla="*/ 4267 h 8267"/>
                  <a:gd name="T68" fmla="*/ 7997 w 8267"/>
                  <a:gd name="T69" fmla="*/ 4267 h 8267"/>
                  <a:gd name="T70" fmla="*/ 6958 w 8267"/>
                  <a:gd name="T71" fmla="*/ 6770 h 8267"/>
                  <a:gd name="T72" fmla="*/ 6958 w 8267"/>
                  <a:gd name="T73" fmla="*/ 6770 h 8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67" h="8267">
                    <a:moveTo>
                      <a:pt x="4133" y="0"/>
                    </a:moveTo>
                    <a:cubicBezTo>
                      <a:pt x="1854" y="0"/>
                      <a:pt x="0" y="1854"/>
                      <a:pt x="0" y="4133"/>
                    </a:cubicBezTo>
                    <a:cubicBezTo>
                      <a:pt x="0" y="6412"/>
                      <a:pt x="1854" y="8267"/>
                      <a:pt x="4133" y="8267"/>
                    </a:cubicBezTo>
                    <a:cubicBezTo>
                      <a:pt x="6413" y="8267"/>
                      <a:pt x="8267" y="6412"/>
                      <a:pt x="8267" y="4133"/>
                    </a:cubicBezTo>
                    <a:cubicBezTo>
                      <a:pt x="8267" y="1854"/>
                      <a:pt x="6413" y="0"/>
                      <a:pt x="4133" y="0"/>
                    </a:cubicBezTo>
                    <a:close/>
                    <a:moveTo>
                      <a:pt x="7997" y="4000"/>
                    </a:moveTo>
                    <a:lnTo>
                      <a:pt x="7463" y="4000"/>
                    </a:lnTo>
                    <a:cubicBezTo>
                      <a:pt x="7431" y="3181"/>
                      <a:pt x="7102" y="2438"/>
                      <a:pt x="6581" y="1874"/>
                    </a:cubicBezTo>
                    <a:lnTo>
                      <a:pt x="6958" y="1497"/>
                    </a:lnTo>
                    <a:cubicBezTo>
                      <a:pt x="7575" y="2158"/>
                      <a:pt x="7964" y="3034"/>
                      <a:pt x="7997" y="4000"/>
                    </a:cubicBezTo>
                    <a:close/>
                    <a:moveTo>
                      <a:pt x="4133" y="7200"/>
                    </a:moveTo>
                    <a:cubicBezTo>
                      <a:pt x="2442" y="7200"/>
                      <a:pt x="1067" y="5824"/>
                      <a:pt x="1067" y="4133"/>
                    </a:cubicBezTo>
                    <a:cubicBezTo>
                      <a:pt x="1067" y="2442"/>
                      <a:pt x="2442" y="1067"/>
                      <a:pt x="4133" y="1067"/>
                    </a:cubicBezTo>
                    <a:cubicBezTo>
                      <a:pt x="5824" y="1067"/>
                      <a:pt x="7200" y="2442"/>
                      <a:pt x="7200" y="4133"/>
                    </a:cubicBezTo>
                    <a:cubicBezTo>
                      <a:pt x="7200" y="5824"/>
                      <a:pt x="5824" y="7200"/>
                      <a:pt x="4133" y="7200"/>
                    </a:cubicBezTo>
                    <a:close/>
                    <a:moveTo>
                      <a:pt x="6770" y="1308"/>
                    </a:moveTo>
                    <a:lnTo>
                      <a:pt x="6393" y="1685"/>
                    </a:lnTo>
                    <a:cubicBezTo>
                      <a:pt x="5798" y="1136"/>
                      <a:pt x="5005" y="800"/>
                      <a:pt x="4133" y="800"/>
                    </a:cubicBezTo>
                    <a:cubicBezTo>
                      <a:pt x="3262" y="800"/>
                      <a:pt x="2468" y="1136"/>
                      <a:pt x="1874" y="1685"/>
                    </a:cubicBezTo>
                    <a:lnTo>
                      <a:pt x="1497" y="1308"/>
                    </a:lnTo>
                    <a:cubicBezTo>
                      <a:pt x="2188" y="663"/>
                      <a:pt x="3115" y="267"/>
                      <a:pt x="4133" y="267"/>
                    </a:cubicBezTo>
                    <a:cubicBezTo>
                      <a:pt x="5151" y="267"/>
                      <a:pt x="6078" y="663"/>
                      <a:pt x="6770" y="1308"/>
                    </a:cubicBezTo>
                    <a:close/>
                    <a:moveTo>
                      <a:pt x="267" y="4133"/>
                    </a:moveTo>
                    <a:cubicBezTo>
                      <a:pt x="267" y="3115"/>
                      <a:pt x="663" y="2188"/>
                      <a:pt x="1308" y="1497"/>
                    </a:cubicBezTo>
                    <a:lnTo>
                      <a:pt x="1685" y="1874"/>
                    </a:lnTo>
                    <a:cubicBezTo>
                      <a:pt x="1136" y="2468"/>
                      <a:pt x="800" y="3262"/>
                      <a:pt x="800" y="4133"/>
                    </a:cubicBezTo>
                    <a:cubicBezTo>
                      <a:pt x="800" y="5971"/>
                      <a:pt x="2295" y="7467"/>
                      <a:pt x="4133" y="7467"/>
                    </a:cubicBezTo>
                    <a:cubicBezTo>
                      <a:pt x="5005" y="7467"/>
                      <a:pt x="5798" y="7130"/>
                      <a:pt x="6393" y="6581"/>
                    </a:cubicBezTo>
                    <a:lnTo>
                      <a:pt x="6770" y="6958"/>
                    </a:lnTo>
                    <a:cubicBezTo>
                      <a:pt x="6078" y="7604"/>
                      <a:pt x="5151" y="8000"/>
                      <a:pt x="4133" y="8000"/>
                    </a:cubicBezTo>
                    <a:cubicBezTo>
                      <a:pt x="2001" y="8000"/>
                      <a:pt x="267" y="6265"/>
                      <a:pt x="267" y="4133"/>
                    </a:cubicBezTo>
                    <a:close/>
                    <a:moveTo>
                      <a:pt x="6958" y="6770"/>
                    </a:moveTo>
                    <a:lnTo>
                      <a:pt x="6581" y="6393"/>
                    </a:lnTo>
                    <a:cubicBezTo>
                      <a:pt x="7102" y="5829"/>
                      <a:pt x="7431" y="5085"/>
                      <a:pt x="7463" y="4267"/>
                    </a:cubicBezTo>
                    <a:lnTo>
                      <a:pt x="7997" y="4267"/>
                    </a:lnTo>
                    <a:cubicBezTo>
                      <a:pt x="7964" y="5232"/>
                      <a:pt x="7575" y="6109"/>
                      <a:pt x="6958" y="6770"/>
                    </a:cubicBezTo>
                    <a:close/>
                    <a:moveTo>
                      <a:pt x="6958" y="6770"/>
                    </a:move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7" name="Freeform 194">
                <a:extLst>
                  <a:ext uri="{FF2B5EF4-FFF2-40B4-BE49-F238E27FC236}">
                    <a16:creationId xmlns:a16="http://schemas.microsoft.com/office/drawing/2014/main" id="{F9A34D83-9831-454E-8D4F-8D8F1BBED0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45201" y="4035426"/>
                <a:ext cx="358775" cy="511175"/>
              </a:xfrm>
              <a:custGeom>
                <a:avLst/>
                <a:gdLst>
                  <a:gd name="T0" fmla="*/ 2175 w 3467"/>
                  <a:gd name="T1" fmla="*/ 2289 h 4933"/>
                  <a:gd name="T2" fmla="*/ 2667 w 3467"/>
                  <a:gd name="T3" fmla="*/ 993 h 4933"/>
                  <a:gd name="T4" fmla="*/ 2933 w 3467"/>
                  <a:gd name="T5" fmla="*/ 133 h 4933"/>
                  <a:gd name="T6" fmla="*/ 1333 w 3467"/>
                  <a:gd name="T7" fmla="*/ 0 h 4933"/>
                  <a:gd name="T8" fmla="*/ 800 w 3467"/>
                  <a:gd name="T9" fmla="*/ 1467 h 4933"/>
                  <a:gd name="T10" fmla="*/ 1126 w 3467"/>
                  <a:gd name="T11" fmla="*/ 2537 h 4933"/>
                  <a:gd name="T12" fmla="*/ 0 w 3467"/>
                  <a:gd name="T13" fmla="*/ 4800 h 4933"/>
                  <a:gd name="T14" fmla="*/ 3333 w 3467"/>
                  <a:gd name="T15" fmla="*/ 4933 h 4933"/>
                  <a:gd name="T16" fmla="*/ 3467 w 3467"/>
                  <a:gd name="T17" fmla="*/ 3733 h 4933"/>
                  <a:gd name="T18" fmla="*/ 1158 w 3467"/>
                  <a:gd name="T19" fmla="*/ 2802 h 4933"/>
                  <a:gd name="T20" fmla="*/ 1733 w 3467"/>
                  <a:gd name="T21" fmla="*/ 3200 h 4933"/>
                  <a:gd name="T22" fmla="*/ 2308 w 3467"/>
                  <a:gd name="T23" fmla="*/ 2802 h 4933"/>
                  <a:gd name="T24" fmla="*/ 1733 w 3467"/>
                  <a:gd name="T25" fmla="*/ 3556 h 4933"/>
                  <a:gd name="T26" fmla="*/ 1158 w 3467"/>
                  <a:gd name="T27" fmla="*/ 2802 h 4933"/>
                  <a:gd name="T28" fmla="*/ 1333 w 3467"/>
                  <a:gd name="T29" fmla="*/ 267 h 4933"/>
                  <a:gd name="T30" fmla="*/ 2667 w 3467"/>
                  <a:gd name="T31" fmla="*/ 533 h 4933"/>
                  <a:gd name="T32" fmla="*/ 1067 w 3467"/>
                  <a:gd name="T33" fmla="*/ 800 h 4933"/>
                  <a:gd name="T34" fmla="*/ 1067 w 3467"/>
                  <a:gd name="T35" fmla="*/ 1467 h 4933"/>
                  <a:gd name="T36" fmla="*/ 2400 w 3467"/>
                  <a:gd name="T37" fmla="*/ 1067 h 4933"/>
                  <a:gd name="T38" fmla="*/ 1733 w 3467"/>
                  <a:gd name="T39" fmla="*/ 2133 h 4933"/>
                  <a:gd name="T40" fmla="*/ 1733 w 3467"/>
                  <a:gd name="T41" fmla="*/ 2400 h 4933"/>
                  <a:gd name="T42" fmla="*/ 2086 w 3467"/>
                  <a:gd name="T43" fmla="*/ 2636 h 4933"/>
                  <a:gd name="T44" fmla="*/ 1381 w 3467"/>
                  <a:gd name="T45" fmla="*/ 2636 h 4933"/>
                  <a:gd name="T46" fmla="*/ 1733 w 3467"/>
                  <a:gd name="T47" fmla="*/ 2400 h 4933"/>
                  <a:gd name="T48" fmla="*/ 2667 w 3467"/>
                  <a:gd name="T49" fmla="*/ 4667 h 4933"/>
                  <a:gd name="T50" fmla="*/ 2400 w 3467"/>
                  <a:gd name="T51" fmla="*/ 3867 h 4933"/>
                  <a:gd name="T52" fmla="*/ 1067 w 3467"/>
                  <a:gd name="T53" fmla="*/ 4667 h 4933"/>
                  <a:gd name="T54" fmla="*/ 800 w 3467"/>
                  <a:gd name="T55" fmla="*/ 3867 h 4933"/>
                  <a:gd name="T56" fmla="*/ 267 w 3467"/>
                  <a:gd name="T57" fmla="*/ 4667 h 4933"/>
                  <a:gd name="T58" fmla="*/ 661 w 3467"/>
                  <a:gd name="T59" fmla="*/ 2973 h 4933"/>
                  <a:gd name="T60" fmla="*/ 1733 w 3467"/>
                  <a:gd name="T61" fmla="*/ 3867 h 4933"/>
                  <a:gd name="T62" fmla="*/ 2805 w 3467"/>
                  <a:gd name="T63" fmla="*/ 2972 h 4933"/>
                  <a:gd name="T64" fmla="*/ 3200 w 3467"/>
                  <a:gd name="T65" fmla="*/ 4667 h 4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67" h="4933">
                    <a:moveTo>
                      <a:pt x="2341" y="2537"/>
                    </a:moveTo>
                    <a:lnTo>
                      <a:pt x="2175" y="2289"/>
                    </a:lnTo>
                    <a:cubicBezTo>
                      <a:pt x="2467" y="2131"/>
                      <a:pt x="2667" y="1822"/>
                      <a:pt x="2667" y="1467"/>
                    </a:cubicBezTo>
                    <a:lnTo>
                      <a:pt x="2667" y="993"/>
                    </a:lnTo>
                    <a:cubicBezTo>
                      <a:pt x="2825" y="900"/>
                      <a:pt x="2933" y="730"/>
                      <a:pt x="2933" y="533"/>
                    </a:cubicBezTo>
                    <a:lnTo>
                      <a:pt x="2933" y="133"/>
                    </a:lnTo>
                    <a:cubicBezTo>
                      <a:pt x="2933" y="60"/>
                      <a:pt x="2874" y="0"/>
                      <a:pt x="2800" y="0"/>
                    </a:cubicBezTo>
                    <a:lnTo>
                      <a:pt x="1333" y="0"/>
                    </a:lnTo>
                    <a:cubicBezTo>
                      <a:pt x="1039" y="0"/>
                      <a:pt x="800" y="239"/>
                      <a:pt x="800" y="533"/>
                    </a:cubicBezTo>
                    <a:lnTo>
                      <a:pt x="800" y="1467"/>
                    </a:lnTo>
                    <a:cubicBezTo>
                      <a:pt x="800" y="1822"/>
                      <a:pt x="999" y="2131"/>
                      <a:pt x="1292" y="2289"/>
                    </a:cubicBezTo>
                    <a:lnTo>
                      <a:pt x="1126" y="2537"/>
                    </a:lnTo>
                    <a:cubicBezTo>
                      <a:pt x="499" y="2576"/>
                      <a:pt x="0" y="3097"/>
                      <a:pt x="0" y="3733"/>
                    </a:cubicBezTo>
                    <a:lnTo>
                      <a:pt x="0" y="4800"/>
                    </a:lnTo>
                    <a:cubicBezTo>
                      <a:pt x="0" y="4874"/>
                      <a:pt x="60" y="4933"/>
                      <a:pt x="133" y="4933"/>
                    </a:cubicBezTo>
                    <a:lnTo>
                      <a:pt x="3333" y="4933"/>
                    </a:lnTo>
                    <a:cubicBezTo>
                      <a:pt x="3407" y="4933"/>
                      <a:pt x="3467" y="4874"/>
                      <a:pt x="3467" y="4800"/>
                    </a:cubicBezTo>
                    <a:lnTo>
                      <a:pt x="3467" y="3733"/>
                    </a:lnTo>
                    <a:cubicBezTo>
                      <a:pt x="3467" y="3097"/>
                      <a:pt x="2968" y="2576"/>
                      <a:pt x="2341" y="2537"/>
                    </a:cubicBezTo>
                    <a:close/>
                    <a:moveTo>
                      <a:pt x="1158" y="2802"/>
                    </a:moveTo>
                    <a:lnTo>
                      <a:pt x="1653" y="3173"/>
                    </a:lnTo>
                    <a:cubicBezTo>
                      <a:pt x="1677" y="3191"/>
                      <a:pt x="1705" y="3200"/>
                      <a:pt x="1733" y="3200"/>
                    </a:cubicBezTo>
                    <a:cubicBezTo>
                      <a:pt x="1761" y="3200"/>
                      <a:pt x="1790" y="3191"/>
                      <a:pt x="1813" y="3173"/>
                    </a:cubicBezTo>
                    <a:lnTo>
                      <a:pt x="2308" y="2802"/>
                    </a:lnTo>
                    <a:cubicBezTo>
                      <a:pt x="2391" y="2806"/>
                      <a:pt x="2472" y="2819"/>
                      <a:pt x="2548" y="2843"/>
                    </a:cubicBezTo>
                    <a:lnTo>
                      <a:pt x="1733" y="3556"/>
                    </a:lnTo>
                    <a:lnTo>
                      <a:pt x="919" y="2843"/>
                    </a:lnTo>
                    <a:cubicBezTo>
                      <a:pt x="995" y="2819"/>
                      <a:pt x="1075" y="2806"/>
                      <a:pt x="1158" y="2802"/>
                    </a:cubicBezTo>
                    <a:close/>
                    <a:moveTo>
                      <a:pt x="1067" y="533"/>
                    </a:moveTo>
                    <a:cubicBezTo>
                      <a:pt x="1067" y="386"/>
                      <a:pt x="1186" y="267"/>
                      <a:pt x="1333" y="267"/>
                    </a:cubicBezTo>
                    <a:lnTo>
                      <a:pt x="2667" y="267"/>
                    </a:lnTo>
                    <a:lnTo>
                      <a:pt x="2667" y="533"/>
                    </a:lnTo>
                    <a:cubicBezTo>
                      <a:pt x="2667" y="680"/>
                      <a:pt x="2547" y="800"/>
                      <a:pt x="2400" y="800"/>
                    </a:cubicBezTo>
                    <a:lnTo>
                      <a:pt x="1067" y="800"/>
                    </a:lnTo>
                    <a:lnTo>
                      <a:pt x="1067" y="533"/>
                    </a:lnTo>
                    <a:close/>
                    <a:moveTo>
                      <a:pt x="1067" y="1467"/>
                    </a:moveTo>
                    <a:lnTo>
                      <a:pt x="1067" y="1067"/>
                    </a:lnTo>
                    <a:lnTo>
                      <a:pt x="2400" y="1067"/>
                    </a:lnTo>
                    <a:lnTo>
                      <a:pt x="2400" y="1467"/>
                    </a:lnTo>
                    <a:cubicBezTo>
                      <a:pt x="2400" y="1834"/>
                      <a:pt x="2101" y="2133"/>
                      <a:pt x="1733" y="2133"/>
                    </a:cubicBezTo>
                    <a:cubicBezTo>
                      <a:pt x="1366" y="2133"/>
                      <a:pt x="1067" y="1834"/>
                      <a:pt x="1067" y="1467"/>
                    </a:cubicBezTo>
                    <a:close/>
                    <a:moveTo>
                      <a:pt x="1733" y="2400"/>
                    </a:moveTo>
                    <a:cubicBezTo>
                      <a:pt x="1796" y="2400"/>
                      <a:pt x="1857" y="2394"/>
                      <a:pt x="1917" y="2382"/>
                    </a:cubicBezTo>
                    <a:lnTo>
                      <a:pt x="2086" y="2636"/>
                    </a:lnTo>
                    <a:lnTo>
                      <a:pt x="1733" y="2900"/>
                    </a:lnTo>
                    <a:lnTo>
                      <a:pt x="1381" y="2636"/>
                    </a:lnTo>
                    <a:lnTo>
                      <a:pt x="1550" y="2382"/>
                    </a:lnTo>
                    <a:cubicBezTo>
                      <a:pt x="1609" y="2394"/>
                      <a:pt x="1671" y="2400"/>
                      <a:pt x="1733" y="2400"/>
                    </a:cubicBezTo>
                    <a:close/>
                    <a:moveTo>
                      <a:pt x="3200" y="4667"/>
                    </a:moveTo>
                    <a:lnTo>
                      <a:pt x="2667" y="4667"/>
                    </a:lnTo>
                    <a:lnTo>
                      <a:pt x="2667" y="3867"/>
                    </a:lnTo>
                    <a:lnTo>
                      <a:pt x="2400" y="3867"/>
                    </a:lnTo>
                    <a:lnTo>
                      <a:pt x="2400" y="4667"/>
                    </a:lnTo>
                    <a:lnTo>
                      <a:pt x="1067" y="4667"/>
                    </a:lnTo>
                    <a:lnTo>
                      <a:pt x="1067" y="3867"/>
                    </a:lnTo>
                    <a:lnTo>
                      <a:pt x="800" y="3867"/>
                    </a:lnTo>
                    <a:lnTo>
                      <a:pt x="800" y="4667"/>
                    </a:lnTo>
                    <a:lnTo>
                      <a:pt x="267" y="4667"/>
                    </a:lnTo>
                    <a:lnTo>
                      <a:pt x="267" y="3733"/>
                    </a:lnTo>
                    <a:cubicBezTo>
                      <a:pt x="267" y="3419"/>
                      <a:pt x="423" y="3142"/>
                      <a:pt x="661" y="2973"/>
                    </a:cubicBezTo>
                    <a:lnTo>
                      <a:pt x="1646" y="3834"/>
                    </a:lnTo>
                    <a:cubicBezTo>
                      <a:pt x="1671" y="3856"/>
                      <a:pt x="1702" y="3867"/>
                      <a:pt x="1733" y="3867"/>
                    </a:cubicBezTo>
                    <a:cubicBezTo>
                      <a:pt x="1765" y="3867"/>
                      <a:pt x="1796" y="3856"/>
                      <a:pt x="1821" y="3834"/>
                    </a:cubicBezTo>
                    <a:lnTo>
                      <a:pt x="2805" y="2972"/>
                    </a:lnTo>
                    <a:cubicBezTo>
                      <a:pt x="3044" y="3142"/>
                      <a:pt x="3200" y="3419"/>
                      <a:pt x="3200" y="3733"/>
                    </a:cubicBezTo>
                    <a:lnTo>
                      <a:pt x="3200" y="4667"/>
                    </a:lnTo>
                    <a:close/>
                    <a:moveTo>
                      <a:pt x="3200" y="4667"/>
                    </a:move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88" name="Rectangle: Rounded Corners 387">
              <a:extLst>
                <a:ext uri="{FF2B5EF4-FFF2-40B4-BE49-F238E27FC236}">
                  <a16:creationId xmlns:a16="http://schemas.microsoft.com/office/drawing/2014/main" id="{F52507BF-4C6B-4966-A93F-CF10BA6B99D5}"/>
                </a:ext>
              </a:extLst>
            </p:cNvPr>
            <p:cNvSpPr/>
            <p:nvPr/>
          </p:nvSpPr>
          <p:spPr>
            <a:xfrm>
              <a:off x="4209503" y="5398963"/>
              <a:ext cx="1085140" cy="39373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Ходим</a:t>
              </a:r>
              <a:endParaRPr lang="uz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89" name="object 12">
              <a:extLst>
                <a:ext uri="{FF2B5EF4-FFF2-40B4-BE49-F238E27FC236}">
                  <a16:creationId xmlns:a16="http://schemas.microsoft.com/office/drawing/2014/main" id="{70F9AA07-6391-4BDE-A4D9-5EB597F24463}"/>
                </a:ext>
              </a:extLst>
            </p:cNvPr>
            <p:cNvSpPr/>
            <p:nvPr/>
          </p:nvSpPr>
          <p:spPr>
            <a:xfrm>
              <a:off x="4442659" y="4813462"/>
              <a:ext cx="632590" cy="63048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1BD7D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90" name="Graphic 26">
              <a:extLst>
                <a:ext uri="{FF2B5EF4-FFF2-40B4-BE49-F238E27FC236}">
                  <a16:creationId xmlns:a16="http://schemas.microsoft.com/office/drawing/2014/main" id="{2E0B87D7-E9E5-4299-8684-B6D2516E292F}"/>
                </a:ext>
              </a:extLst>
            </p:cNvPr>
            <p:cNvGrpSpPr/>
            <p:nvPr/>
          </p:nvGrpSpPr>
          <p:grpSpPr>
            <a:xfrm>
              <a:off x="4590901" y="4860268"/>
              <a:ext cx="350720" cy="489286"/>
              <a:chOff x="1706519" y="3558309"/>
              <a:chExt cx="262176" cy="365760"/>
            </a:xfrm>
            <a:solidFill>
              <a:srgbClr val="1BD7D3"/>
            </a:solidFill>
          </p:grpSpPr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6E5F2923-67C6-484B-B55A-C7781A07EDB0}"/>
                  </a:ext>
                </a:extLst>
              </p:cNvPr>
              <p:cNvSpPr/>
              <p:nvPr/>
            </p:nvSpPr>
            <p:spPr>
              <a:xfrm>
                <a:off x="1706519" y="3558309"/>
                <a:ext cx="262176" cy="365760"/>
              </a:xfrm>
              <a:custGeom>
                <a:avLst/>
                <a:gdLst>
                  <a:gd name="connsiteX0" fmla="*/ 236184 w 262175"/>
                  <a:gd name="connsiteY0" fmla="*/ 245349 h 365760"/>
                  <a:gd name="connsiteX1" fmla="*/ 204848 w 262175"/>
                  <a:gd name="connsiteY1" fmla="*/ 234290 h 365760"/>
                  <a:gd name="connsiteX2" fmla="*/ 195295 w 262175"/>
                  <a:gd name="connsiteY2" fmla="*/ 221063 h 365760"/>
                  <a:gd name="connsiteX3" fmla="*/ 230268 w 262175"/>
                  <a:gd name="connsiteY3" fmla="*/ 203258 h 365760"/>
                  <a:gd name="connsiteX4" fmla="*/ 238163 w 262175"/>
                  <a:gd name="connsiteY4" fmla="*/ 185933 h 365760"/>
                  <a:gd name="connsiteX5" fmla="*/ 234049 w 262175"/>
                  <a:gd name="connsiteY5" fmla="*/ 137069 h 365760"/>
                  <a:gd name="connsiteX6" fmla="*/ 234049 w 262175"/>
                  <a:gd name="connsiteY6" fmla="*/ 102709 h 365760"/>
                  <a:gd name="connsiteX7" fmla="*/ 131341 w 262175"/>
                  <a:gd name="connsiteY7" fmla="*/ 0 h 365760"/>
                  <a:gd name="connsiteX8" fmla="*/ 28632 w 262175"/>
                  <a:gd name="connsiteY8" fmla="*/ 102709 h 365760"/>
                  <a:gd name="connsiteX9" fmla="*/ 28632 w 262175"/>
                  <a:gd name="connsiteY9" fmla="*/ 137068 h 365760"/>
                  <a:gd name="connsiteX10" fmla="*/ 24519 w 262175"/>
                  <a:gd name="connsiteY10" fmla="*/ 185932 h 365760"/>
                  <a:gd name="connsiteX11" fmla="*/ 32404 w 262175"/>
                  <a:gd name="connsiteY11" fmla="*/ 203251 h 365760"/>
                  <a:gd name="connsiteX12" fmla="*/ 67386 w 262175"/>
                  <a:gd name="connsiteY12" fmla="*/ 221063 h 365760"/>
                  <a:gd name="connsiteX13" fmla="*/ 57834 w 262175"/>
                  <a:gd name="connsiteY13" fmla="*/ 234290 h 365760"/>
                  <a:gd name="connsiteX14" fmla="*/ 26498 w 262175"/>
                  <a:gd name="connsiteY14" fmla="*/ 245349 h 365760"/>
                  <a:gd name="connsiteX15" fmla="*/ 0 w 262175"/>
                  <a:gd name="connsiteY15" fmla="*/ 282802 h 365760"/>
                  <a:gd name="connsiteX16" fmla="*/ 0 w 262175"/>
                  <a:gd name="connsiteY16" fmla="*/ 360402 h 365760"/>
                  <a:gd name="connsiteX17" fmla="*/ 5358 w 262175"/>
                  <a:gd name="connsiteY17" fmla="*/ 365760 h 365760"/>
                  <a:gd name="connsiteX18" fmla="*/ 10716 w 262175"/>
                  <a:gd name="connsiteY18" fmla="*/ 360402 h 365760"/>
                  <a:gd name="connsiteX19" fmla="*/ 10716 w 262175"/>
                  <a:gd name="connsiteY19" fmla="*/ 282802 h 365760"/>
                  <a:gd name="connsiteX20" fmla="*/ 12729 w 262175"/>
                  <a:gd name="connsiteY20" fmla="*/ 272215 h 365760"/>
                  <a:gd name="connsiteX21" fmla="*/ 39941 w 262175"/>
                  <a:gd name="connsiteY21" fmla="*/ 295540 h 365760"/>
                  <a:gd name="connsiteX22" fmla="*/ 46069 w 262175"/>
                  <a:gd name="connsiteY22" fmla="*/ 308863 h 365760"/>
                  <a:gd name="connsiteX23" fmla="*/ 46069 w 262175"/>
                  <a:gd name="connsiteY23" fmla="*/ 360317 h 365760"/>
                  <a:gd name="connsiteX24" fmla="*/ 51426 w 262175"/>
                  <a:gd name="connsiteY24" fmla="*/ 365675 h 365760"/>
                  <a:gd name="connsiteX25" fmla="*/ 56784 w 262175"/>
                  <a:gd name="connsiteY25" fmla="*/ 360317 h 365760"/>
                  <a:gd name="connsiteX26" fmla="*/ 56784 w 262175"/>
                  <a:gd name="connsiteY26" fmla="*/ 308863 h 365760"/>
                  <a:gd name="connsiteX27" fmla="*/ 46914 w 262175"/>
                  <a:gd name="connsiteY27" fmla="*/ 287404 h 365760"/>
                  <a:gd name="connsiteX28" fmla="*/ 18502 w 262175"/>
                  <a:gd name="connsiteY28" fmla="*/ 263049 h 365760"/>
                  <a:gd name="connsiteX29" fmla="*/ 30065 w 262175"/>
                  <a:gd name="connsiteY29" fmla="*/ 255454 h 365760"/>
                  <a:gd name="connsiteX30" fmla="*/ 59115 w 262175"/>
                  <a:gd name="connsiteY30" fmla="*/ 245201 h 365760"/>
                  <a:gd name="connsiteX31" fmla="*/ 131341 w 262175"/>
                  <a:gd name="connsiteY31" fmla="*/ 302767 h 365760"/>
                  <a:gd name="connsiteX32" fmla="*/ 180335 w 262175"/>
                  <a:gd name="connsiteY32" fmla="*/ 284253 h 365760"/>
                  <a:gd name="connsiteX33" fmla="*/ 180807 w 262175"/>
                  <a:gd name="connsiteY33" fmla="*/ 276690 h 365760"/>
                  <a:gd name="connsiteX34" fmla="*/ 173245 w 262175"/>
                  <a:gd name="connsiteY34" fmla="*/ 276218 h 365760"/>
                  <a:gd name="connsiteX35" fmla="*/ 131341 w 262175"/>
                  <a:gd name="connsiteY35" fmla="*/ 292052 h 365760"/>
                  <a:gd name="connsiteX36" fmla="*/ 68486 w 262175"/>
                  <a:gd name="connsiteY36" fmla="*/ 236732 h 365760"/>
                  <a:gd name="connsiteX37" fmla="*/ 72319 w 262175"/>
                  <a:gd name="connsiteY37" fmla="*/ 230584 h 365760"/>
                  <a:gd name="connsiteX38" fmla="*/ 85898 w 262175"/>
                  <a:gd name="connsiteY38" fmla="*/ 225152 h 365760"/>
                  <a:gd name="connsiteX39" fmla="*/ 85898 w 262175"/>
                  <a:gd name="connsiteY39" fmla="*/ 228691 h 365760"/>
                  <a:gd name="connsiteX40" fmla="*/ 131341 w 262175"/>
                  <a:gd name="connsiteY40" fmla="*/ 274134 h 365760"/>
                  <a:gd name="connsiteX41" fmla="*/ 176785 w 262175"/>
                  <a:gd name="connsiteY41" fmla="*/ 228691 h 365760"/>
                  <a:gd name="connsiteX42" fmla="*/ 176785 w 262175"/>
                  <a:gd name="connsiteY42" fmla="*/ 225152 h 365760"/>
                  <a:gd name="connsiteX43" fmla="*/ 190365 w 262175"/>
                  <a:gd name="connsiteY43" fmla="*/ 230584 h 365760"/>
                  <a:gd name="connsiteX44" fmla="*/ 194198 w 262175"/>
                  <a:gd name="connsiteY44" fmla="*/ 236732 h 365760"/>
                  <a:gd name="connsiteX45" fmla="*/ 186229 w 262175"/>
                  <a:gd name="connsiteY45" fmla="*/ 260368 h 365760"/>
                  <a:gd name="connsiteX46" fmla="*/ 188184 w 262175"/>
                  <a:gd name="connsiteY46" fmla="*/ 267688 h 365760"/>
                  <a:gd name="connsiteX47" fmla="*/ 190862 w 262175"/>
                  <a:gd name="connsiteY47" fmla="*/ 268410 h 365760"/>
                  <a:gd name="connsiteX48" fmla="*/ 195504 w 262175"/>
                  <a:gd name="connsiteY48" fmla="*/ 265734 h 365760"/>
                  <a:gd name="connsiteX49" fmla="*/ 203573 w 262175"/>
                  <a:gd name="connsiteY49" fmla="*/ 245201 h 365760"/>
                  <a:gd name="connsiteX50" fmla="*/ 232619 w 262175"/>
                  <a:gd name="connsiteY50" fmla="*/ 255453 h 365760"/>
                  <a:gd name="connsiteX51" fmla="*/ 244296 w 262175"/>
                  <a:gd name="connsiteY51" fmla="*/ 263171 h 365760"/>
                  <a:gd name="connsiteX52" fmla="*/ 216026 w 262175"/>
                  <a:gd name="connsiteY52" fmla="*/ 287402 h 365760"/>
                  <a:gd name="connsiteX53" fmla="*/ 206156 w 262175"/>
                  <a:gd name="connsiteY53" fmla="*/ 308861 h 365760"/>
                  <a:gd name="connsiteX54" fmla="*/ 206156 w 262175"/>
                  <a:gd name="connsiteY54" fmla="*/ 360316 h 365760"/>
                  <a:gd name="connsiteX55" fmla="*/ 211514 w 262175"/>
                  <a:gd name="connsiteY55" fmla="*/ 365674 h 365760"/>
                  <a:gd name="connsiteX56" fmla="*/ 216871 w 262175"/>
                  <a:gd name="connsiteY56" fmla="*/ 360316 h 365760"/>
                  <a:gd name="connsiteX57" fmla="*/ 216871 w 262175"/>
                  <a:gd name="connsiteY57" fmla="*/ 308861 h 365760"/>
                  <a:gd name="connsiteX58" fmla="*/ 222999 w 262175"/>
                  <a:gd name="connsiteY58" fmla="*/ 295538 h 365760"/>
                  <a:gd name="connsiteX59" fmla="*/ 250019 w 262175"/>
                  <a:gd name="connsiteY59" fmla="*/ 272379 h 365760"/>
                  <a:gd name="connsiteX60" fmla="*/ 251968 w 262175"/>
                  <a:gd name="connsiteY60" fmla="*/ 282801 h 365760"/>
                  <a:gd name="connsiteX61" fmla="*/ 251968 w 262175"/>
                  <a:gd name="connsiteY61" fmla="*/ 360402 h 365760"/>
                  <a:gd name="connsiteX62" fmla="*/ 257326 w 262175"/>
                  <a:gd name="connsiteY62" fmla="*/ 365760 h 365760"/>
                  <a:gd name="connsiteX63" fmla="*/ 262684 w 262175"/>
                  <a:gd name="connsiteY63" fmla="*/ 360402 h 365760"/>
                  <a:gd name="connsiteX64" fmla="*/ 262684 w 262175"/>
                  <a:gd name="connsiteY64" fmla="*/ 282802 h 365760"/>
                  <a:gd name="connsiteX65" fmla="*/ 236184 w 262175"/>
                  <a:gd name="connsiteY65" fmla="*/ 245349 h 365760"/>
                  <a:gd name="connsiteX66" fmla="*/ 224733 w 262175"/>
                  <a:gd name="connsiteY66" fmla="*/ 194082 h 365760"/>
                  <a:gd name="connsiteX67" fmla="*/ 180445 w 262175"/>
                  <a:gd name="connsiteY67" fmla="*/ 215076 h 365760"/>
                  <a:gd name="connsiteX68" fmla="*/ 176784 w 262175"/>
                  <a:gd name="connsiteY68" fmla="*/ 213612 h 365760"/>
                  <a:gd name="connsiteX69" fmla="*/ 176784 w 262175"/>
                  <a:gd name="connsiteY69" fmla="*/ 208534 h 365760"/>
                  <a:gd name="connsiteX70" fmla="*/ 210626 w 262175"/>
                  <a:gd name="connsiteY70" fmla="*/ 153879 h 365760"/>
                  <a:gd name="connsiteX71" fmla="*/ 214275 w 262175"/>
                  <a:gd name="connsiteY71" fmla="*/ 153879 h 365760"/>
                  <a:gd name="connsiteX72" fmla="*/ 223669 w 262175"/>
                  <a:gd name="connsiteY72" fmla="*/ 151487 h 365760"/>
                  <a:gd name="connsiteX73" fmla="*/ 227618 w 262175"/>
                  <a:gd name="connsiteY73" fmla="*/ 187837 h 365760"/>
                  <a:gd name="connsiteX74" fmla="*/ 224733 w 262175"/>
                  <a:gd name="connsiteY74" fmla="*/ 194082 h 365760"/>
                  <a:gd name="connsiteX75" fmla="*/ 62510 w 262175"/>
                  <a:gd name="connsiteY75" fmla="*/ 142794 h 365760"/>
                  <a:gd name="connsiteX76" fmla="*/ 57152 w 262175"/>
                  <a:gd name="connsiteY76" fmla="*/ 137436 h 365760"/>
                  <a:gd name="connsiteX77" fmla="*/ 51794 w 262175"/>
                  <a:gd name="connsiteY77" fmla="*/ 142794 h 365760"/>
                  <a:gd name="connsiteX78" fmla="*/ 51799 w 262175"/>
                  <a:gd name="connsiteY78" fmla="*/ 143163 h 365760"/>
                  <a:gd name="connsiteX79" fmla="*/ 48817 w 262175"/>
                  <a:gd name="connsiteY79" fmla="*/ 143163 h 365760"/>
                  <a:gd name="connsiteX80" fmla="*/ 39858 w 262175"/>
                  <a:gd name="connsiteY80" fmla="*/ 134204 h 365760"/>
                  <a:gd name="connsiteX81" fmla="*/ 48817 w 262175"/>
                  <a:gd name="connsiteY81" fmla="*/ 125245 h 365760"/>
                  <a:gd name="connsiteX82" fmla="*/ 76612 w 262175"/>
                  <a:gd name="connsiteY82" fmla="*/ 125245 h 365760"/>
                  <a:gd name="connsiteX83" fmla="*/ 74445 w 262175"/>
                  <a:gd name="connsiteY83" fmla="*/ 134204 h 365760"/>
                  <a:gd name="connsiteX84" fmla="*/ 94119 w 262175"/>
                  <a:gd name="connsiteY84" fmla="*/ 153878 h 365760"/>
                  <a:gd name="connsiteX85" fmla="*/ 105572 w 262175"/>
                  <a:gd name="connsiteY85" fmla="*/ 153878 h 365760"/>
                  <a:gd name="connsiteX86" fmla="*/ 125246 w 262175"/>
                  <a:gd name="connsiteY86" fmla="*/ 134203 h 365760"/>
                  <a:gd name="connsiteX87" fmla="*/ 131341 w 262175"/>
                  <a:gd name="connsiteY87" fmla="*/ 130971 h 365760"/>
                  <a:gd name="connsiteX88" fmla="*/ 137436 w 262175"/>
                  <a:gd name="connsiteY88" fmla="*/ 134203 h 365760"/>
                  <a:gd name="connsiteX89" fmla="*/ 157111 w 262175"/>
                  <a:gd name="connsiteY89" fmla="*/ 153877 h 365760"/>
                  <a:gd name="connsiteX90" fmla="*/ 168564 w 262175"/>
                  <a:gd name="connsiteY90" fmla="*/ 153877 h 365760"/>
                  <a:gd name="connsiteX91" fmla="*/ 188238 w 262175"/>
                  <a:gd name="connsiteY91" fmla="*/ 134202 h 365760"/>
                  <a:gd name="connsiteX92" fmla="*/ 186071 w 262175"/>
                  <a:gd name="connsiteY92" fmla="*/ 125244 h 365760"/>
                  <a:gd name="connsiteX93" fmla="*/ 214275 w 262175"/>
                  <a:gd name="connsiteY93" fmla="*/ 125244 h 365760"/>
                  <a:gd name="connsiteX94" fmla="*/ 223234 w 262175"/>
                  <a:gd name="connsiteY94" fmla="*/ 134202 h 365760"/>
                  <a:gd name="connsiteX95" fmla="*/ 214275 w 262175"/>
                  <a:gd name="connsiteY95" fmla="*/ 143161 h 365760"/>
                  <a:gd name="connsiteX96" fmla="*/ 211396 w 262175"/>
                  <a:gd name="connsiteY96" fmla="*/ 143161 h 365760"/>
                  <a:gd name="connsiteX97" fmla="*/ 211401 w 262175"/>
                  <a:gd name="connsiteY97" fmla="*/ 142792 h 365760"/>
                  <a:gd name="connsiteX98" fmla="*/ 206043 w 262175"/>
                  <a:gd name="connsiteY98" fmla="*/ 137434 h 365760"/>
                  <a:gd name="connsiteX99" fmla="*/ 200685 w 262175"/>
                  <a:gd name="connsiteY99" fmla="*/ 142792 h 365760"/>
                  <a:gd name="connsiteX100" fmla="*/ 131598 w 262175"/>
                  <a:gd name="connsiteY100" fmla="*/ 211879 h 365760"/>
                  <a:gd name="connsiteX101" fmla="*/ 62510 w 262175"/>
                  <a:gd name="connsiteY101" fmla="*/ 142794 h 365760"/>
                  <a:gd name="connsiteX102" fmla="*/ 99845 w 262175"/>
                  <a:gd name="connsiteY102" fmla="*/ 136699 h 365760"/>
                  <a:gd name="connsiteX103" fmla="*/ 105202 w 262175"/>
                  <a:gd name="connsiteY103" fmla="*/ 131341 h 365760"/>
                  <a:gd name="connsiteX104" fmla="*/ 105202 w 262175"/>
                  <a:gd name="connsiteY104" fmla="*/ 125246 h 365760"/>
                  <a:gd name="connsiteX105" fmla="*/ 105571 w 262175"/>
                  <a:gd name="connsiteY105" fmla="*/ 125246 h 365760"/>
                  <a:gd name="connsiteX106" fmla="*/ 114530 w 262175"/>
                  <a:gd name="connsiteY106" fmla="*/ 134205 h 365760"/>
                  <a:gd name="connsiteX107" fmla="*/ 105571 w 262175"/>
                  <a:gd name="connsiteY107" fmla="*/ 143163 h 365760"/>
                  <a:gd name="connsiteX108" fmla="*/ 94118 w 262175"/>
                  <a:gd name="connsiteY108" fmla="*/ 143163 h 365760"/>
                  <a:gd name="connsiteX109" fmla="*/ 85160 w 262175"/>
                  <a:gd name="connsiteY109" fmla="*/ 134204 h 365760"/>
                  <a:gd name="connsiteX110" fmla="*/ 94118 w 262175"/>
                  <a:gd name="connsiteY110" fmla="*/ 125245 h 365760"/>
                  <a:gd name="connsiteX111" fmla="*/ 94487 w 262175"/>
                  <a:gd name="connsiteY111" fmla="*/ 125245 h 365760"/>
                  <a:gd name="connsiteX112" fmla="*/ 94487 w 262175"/>
                  <a:gd name="connsiteY112" fmla="*/ 131340 h 365760"/>
                  <a:gd name="connsiteX113" fmla="*/ 99845 w 262175"/>
                  <a:gd name="connsiteY113" fmla="*/ 136699 h 365760"/>
                  <a:gd name="connsiteX114" fmla="*/ 162837 w 262175"/>
                  <a:gd name="connsiteY114" fmla="*/ 136699 h 365760"/>
                  <a:gd name="connsiteX115" fmla="*/ 168195 w 262175"/>
                  <a:gd name="connsiteY115" fmla="*/ 131341 h 365760"/>
                  <a:gd name="connsiteX116" fmla="*/ 168195 w 262175"/>
                  <a:gd name="connsiteY116" fmla="*/ 125246 h 365760"/>
                  <a:gd name="connsiteX117" fmla="*/ 168575 w 262175"/>
                  <a:gd name="connsiteY117" fmla="*/ 125246 h 365760"/>
                  <a:gd name="connsiteX118" fmla="*/ 177522 w 262175"/>
                  <a:gd name="connsiteY118" fmla="*/ 134205 h 365760"/>
                  <a:gd name="connsiteX119" fmla="*/ 168564 w 262175"/>
                  <a:gd name="connsiteY119" fmla="*/ 143163 h 365760"/>
                  <a:gd name="connsiteX120" fmla="*/ 157111 w 262175"/>
                  <a:gd name="connsiteY120" fmla="*/ 143163 h 365760"/>
                  <a:gd name="connsiteX121" fmla="*/ 148152 w 262175"/>
                  <a:gd name="connsiteY121" fmla="*/ 134204 h 365760"/>
                  <a:gd name="connsiteX122" fmla="*/ 157111 w 262175"/>
                  <a:gd name="connsiteY122" fmla="*/ 125245 h 365760"/>
                  <a:gd name="connsiteX123" fmla="*/ 157480 w 262175"/>
                  <a:gd name="connsiteY123" fmla="*/ 125245 h 365760"/>
                  <a:gd name="connsiteX124" fmla="*/ 157480 w 262175"/>
                  <a:gd name="connsiteY124" fmla="*/ 131340 h 365760"/>
                  <a:gd name="connsiteX125" fmla="*/ 162837 w 262175"/>
                  <a:gd name="connsiteY125" fmla="*/ 136699 h 365760"/>
                  <a:gd name="connsiteX126" fmla="*/ 131341 w 262175"/>
                  <a:gd name="connsiteY126" fmla="*/ 10716 h 365760"/>
                  <a:gd name="connsiteX127" fmla="*/ 223334 w 262175"/>
                  <a:gd name="connsiteY127" fmla="*/ 102709 h 365760"/>
                  <a:gd name="connsiteX128" fmla="*/ 223334 w 262175"/>
                  <a:gd name="connsiteY128" fmla="*/ 113994 h 365760"/>
                  <a:gd name="connsiteX129" fmla="*/ 119644 w 262175"/>
                  <a:gd name="connsiteY129" fmla="*/ 66030 h 365760"/>
                  <a:gd name="connsiteX130" fmla="*/ 97366 w 262175"/>
                  <a:gd name="connsiteY130" fmla="*/ 65723 h 365760"/>
                  <a:gd name="connsiteX131" fmla="*/ 70731 w 262175"/>
                  <a:gd name="connsiteY131" fmla="*/ 84516 h 365760"/>
                  <a:gd name="connsiteX132" fmla="*/ 68858 w 262175"/>
                  <a:gd name="connsiteY132" fmla="*/ 91857 h 365760"/>
                  <a:gd name="connsiteX133" fmla="*/ 76200 w 262175"/>
                  <a:gd name="connsiteY133" fmla="*/ 93730 h 365760"/>
                  <a:gd name="connsiteX134" fmla="*/ 104342 w 262175"/>
                  <a:gd name="connsiteY134" fmla="*/ 73858 h 365760"/>
                  <a:gd name="connsiteX135" fmla="*/ 112403 w 262175"/>
                  <a:gd name="connsiteY135" fmla="*/ 73929 h 365760"/>
                  <a:gd name="connsiteX136" fmla="*/ 179422 w 262175"/>
                  <a:gd name="connsiteY136" fmla="*/ 114531 h 365760"/>
                  <a:gd name="connsiteX137" fmla="*/ 157110 w 262175"/>
                  <a:gd name="connsiteY137" fmla="*/ 114530 h 365760"/>
                  <a:gd name="connsiteX138" fmla="*/ 141105 w 262175"/>
                  <a:gd name="connsiteY138" fmla="*/ 122785 h 365760"/>
                  <a:gd name="connsiteX139" fmla="*/ 131341 w 262175"/>
                  <a:gd name="connsiteY139" fmla="*/ 120256 h 365760"/>
                  <a:gd name="connsiteX140" fmla="*/ 121577 w 262175"/>
                  <a:gd name="connsiteY140" fmla="*/ 122785 h 365760"/>
                  <a:gd name="connsiteX141" fmla="*/ 105571 w 262175"/>
                  <a:gd name="connsiteY141" fmla="*/ 114530 h 365760"/>
                  <a:gd name="connsiteX142" fmla="*/ 48816 w 262175"/>
                  <a:gd name="connsiteY142" fmla="*/ 114530 h 365760"/>
                  <a:gd name="connsiteX143" fmla="*/ 39347 w 262175"/>
                  <a:gd name="connsiteY143" fmla="*/ 116965 h 365760"/>
                  <a:gd name="connsiteX144" fmla="*/ 39347 w 262175"/>
                  <a:gd name="connsiteY144" fmla="*/ 112081 h 365760"/>
                  <a:gd name="connsiteX145" fmla="*/ 57079 w 262175"/>
                  <a:gd name="connsiteY145" fmla="*/ 104071 h 365760"/>
                  <a:gd name="connsiteX146" fmla="*/ 59517 w 262175"/>
                  <a:gd name="connsiteY146" fmla="*/ 96896 h 365760"/>
                  <a:gd name="connsiteX147" fmla="*/ 52344 w 262175"/>
                  <a:gd name="connsiteY147" fmla="*/ 94459 h 365760"/>
                  <a:gd name="connsiteX148" fmla="*/ 39376 w 262175"/>
                  <a:gd name="connsiteY148" fmla="*/ 100446 h 365760"/>
                  <a:gd name="connsiteX149" fmla="*/ 131341 w 262175"/>
                  <a:gd name="connsiteY149" fmla="*/ 10716 h 365760"/>
                  <a:gd name="connsiteX150" fmla="*/ 35064 w 262175"/>
                  <a:gd name="connsiteY150" fmla="*/ 187836 h 365760"/>
                  <a:gd name="connsiteX151" fmla="*/ 39022 w 262175"/>
                  <a:gd name="connsiteY151" fmla="*/ 151257 h 365760"/>
                  <a:gd name="connsiteX152" fmla="*/ 48818 w 262175"/>
                  <a:gd name="connsiteY152" fmla="*/ 153879 h 365760"/>
                  <a:gd name="connsiteX153" fmla="*/ 52567 w 262175"/>
                  <a:gd name="connsiteY153" fmla="*/ 153879 h 365760"/>
                  <a:gd name="connsiteX154" fmla="*/ 85897 w 262175"/>
                  <a:gd name="connsiteY154" fmla="*/ 208178 h 365760"/>
                  <a:gd name="connsiteX155" fmla="*/ 85897 w 262175"/>
                  <a:gd name="connsiteY155" fmla="*/ 213612 h 365760"/>
                  <a:gd name="connsiteX156" fmla="*/ 82241 w 262175"/>
                  <a:gd name="connsiteY156" fmla="*/ 215074 h 365760"/>
                  <a:gd name="connsiteX157" fmla="*/ 37938 w 262175"/>
                  <a:gd name="connsiteY157" fmla="*/ 194076 h 365760"/>
                  <a:gd name="connsiteX158" fmla="*/ 35064 w 262175"/>
                  <a:gd name="connsiteY158" fmla="*/ 187836 h 365760"/>
                  <a:gd name="connsiteX159" fmla="*/ 131341 w 262175"/>
                  <a:gd name="connsiteY159" fmla="*/ 263420 h 365760"/>
                  <a:gd name="connsiteX160" fmla="*/ 96613 w 262175"/>
                  <a:gd name="connsiteY160" fmla="*/ 228692 h 365760"/>
                  <a:gd name="connsiteX161" fmla="*/ 96613 w 262175"/>
                  <a:gd name="connsiteY161" fmla="*/ 214508 h 365760"/>
                  <a:gd name="connsiteX162" fmla="*/ 131596 w 262175"/>
                  <a:gd name="connsiteY162" fmla="*/ 222597 h 365760"/>
                  <a:gd name="connsiteX163" fmla="*/ 166068 w 262175"/>
                  <a:gd name="connsiteY163" fmla="*/ 214760 h 365760"/>
                  <a:gd name="connsiteX164" fmla="*/ 166068 w 262175"/>
                  <a:gd name="connsiteY164" fmla="*/ 228692 h 365760"/>
                  <a:gd name="connsiteX165" fmla="*/ 131341 w 262175"/>
                  <a:gd name="connsiteY165" fmla="*/ 26342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262175" h="365760">
                    <a:moveTo>
                      <a:pt x="236184" y="245349"/>
                    </a:moveTo>
                    <a:lnTo>
                      <a:pt x="204848" y="234290"/>
                    </a:lnTo>
                    <a:cubicBezTo>
                      <a:pt x="204226" y="228645"/>
                      <a:pt x="200654" y="223590"/>
                      <a:pt x="195295" y="221063"/>
                    </a:cubicBezTo>
                    <a:cubicBezTo>
                      <a:pt x="209523" y="215270"/>
                      <a:pt x="222682" y="207834"/>
                      <a:pt x="230268" y="203258"/>
                    </a:cubicBezTo>
                    <a:cubicBezTo>
                      <a:pt x="236307" y="199615"/>
                      <a:pt x="239406" y="192815"/>
                      <a:pt x="238163" y="185933"/>
                    </a:cubicBezTo>
                    <a:cubicBezTo>
                      <a:pt x="236627" y="177425"/>
                      <a:pt x="234049" y="159764"/>
                      <a:pt x="234049" y="137069"/>
                    </a:cubicBezTo>
                    <a:lnTo>
                      <a:pt x="234049" y="102709"/>
                    </a:lnTo>
                    <a:cubicBezTo>
                      <a:pt x="234049" y="46075"/>
                      <a:pt x="187974" y="0"/>
                      <a:pt x="131341" y="0"/>
                    </a:cubicBezTo>
                    <a:cubicBezTo>
                      <a:pt x="74707" y="0"/>
                      <a:pt x="28632" y="46075"/>
                      <a:pt x="28632" y="102709"/>
                    </a:cubicBezTo>
                    <a:lnTo>
                      <a:pt x="28632" y="137068"/>
                    </a:lnTo>
                    <a:cubicBezTo>
                      <a:pt x="28632" y="159764"/>
                      <a:pt x="26055" y="177425"/>
                      <a:pt x="24519" y="185932"/>
                    </a:cubicBezTo>
                    <a:cubicBezTo>
                      <a:pt x="23276" y="192813"/>
                      <a:pt x="26372" y="199611"/>
                      <a:pt x="32404" y="203251"/>
                    </a:cubicBezTo>
                    <a:cubicBezTo>
                      <a:pt x="39951" y="207805"/>
                      <a:pt x="53132" y="215258"/>
                      <a:pt x="67386" y="221063"/>
                    </a:cubicBezTo>
                    <a:cubicBezTo>
                      <a:pt x="62028" y="223591"/>
                      <a:pt x="58457" y="228645"/>
                      <a:pt x="57834" y="234290"/>
                    </a:cubicBezTo>
                    <a:lnTo>
                      <a:pt x="26498" y="245349"/>
                    </a:lnTo>
                    <a:cubicBezTo>
                      <a:pt x="10648" y="250944"/>
                      <a:pt x="0" y="265994"/>
                      <a:pt x="0" y="282802"/>
                    </a:cubicBezTo>
                    <a:lnTo>
                      <a:pt x="0" y="360402"/>
                    </a:lnTo>
                    <a:cubicBezTo>
                      <a:pt x="0" y="363361"/>
                      <a:pt x="2399" y="365760"/>
                      <a:pt x="5358" y="365760"/>
                    </a:cubicBezTo>
                    <a:cubicBezTo>
                      <a:pt x="8317" y="365760"/>
                      <a:pt x="10716" y="363361"/>
                      <a:pt x="10716" y="360402"/>
                    </a:cubicBezTo>
                    <a:lnTo>
                      <a:pt x="10716" y="282802"/>
                    </a:lnTo>
                    <a:cubicBezTo>
                      <a:pt x="10716" y="279105"/>
                      <a:pt x="11426" y="275526"/>
                      <a:pt x="12729" y="272215"/>
                    </a:cubicBezTo>
                    <a:lnTo>
                      <a:pt x="39941" y="295540"/>
                    </a:lnTo>
                    <a:cubicBezTo>
                      <a:pt x="43835" y="298878"/>
                      <a:pt x="46069" y="303734"/>
                      <a:pt x="46069" y="308863"/>
                    </a:cubicBezTo>
                    <a:lnTo>
                      <a:pt x="46069" y="360317"/>
                    </a:lnTo>
                    <a:cubicBezTo>
                      <a:pt x="46069" y="363276"/>
                      <a:pt x="48467" y="365675"/>
                      <a:pt x="51426" y="365675"/>
                    </a:cubicBezTo>
                    <a:cubicBezTo>
                      <a:pt x="54385" y="365675"/>
                      <a:pt x="56784" y="363276"/>
                      <a:pt x="56784" y="360317"/>
                    </a:cubicBezTo>
                    <a:lnTo>
                      <a:pt x="56784" y="308863"/>
                    </a:lnTo>
                    <a:cubicBezTo>
                      <a:pt x="56784" y="300602"/>
                      <a:pt x="53187" y="292780"/>
                      <a:pt x="46914" y="287404"/>
                    </a:cubicBezTo>
                    <a:lnTo>
                      <a:pt x="18502" y="263049"/>
                    </a:lnTo>
                    <a:cubicBezTo>
                      <a:pt x="21623" y="259691"/>
                      <a:pt x="25554" y="257046"/>
                      <a:pt x="30065" y="255454"/>
                    </a:cubicBezTo>
                    <a:lnTo>
                      <a:pt x="59115" y="245201"/>
                    </a:lnTo>
                    <a:cubicBezTo>
                      <a:pt x="66687" y="278479"/>
                      <a:pt x="96552" y="302767"/>
                      <a:pt x="131341" y="302767"/>
                    </a:cubicBezTo>
                    <a:cubicBezTo>
                      <a:pt x="149405" y="302767"/>
                      <a:pt x="166804" y="296192"/>
                      <a:pt x="180335" y="284253"/>
                    </a:cubicBezTo>
                    <a:cubicBezTo>
                      <a:pt x="182554" y="282295"/>
                      <a:pt x="182765" y="278909"/>
                      <a:pt x="180807" y="276690"/>
                    </a:cubicBezTo>
                    <a:cubicBezTo>
                      <a:pt x="178849" y="274471"/>
                      <a:pt x="175463" y="274260"/>
                      <a:pt x="173245" y="276218"/>
                    </a:cubicBezTo>
                    <a:cubicBezTo>
                      <a:pt x="161674" y="286429"/>
                      <a:pt x="146792" y="292052"/>
                      <a:pt x="131341" y="292052"/>
                    </a:cubicBezTo>
                    <a:cubicBezTo>
                      <a:pt x="99498" y="292052"/>
                      <a:pt x="72476" y="268269"/>
                      <a:pt x="68486" y="236732"/>
                    </a:cubicBezTo>
                    <a:cubicBezTo>
                      <a:pt x="68164" y="234186"/>
                      <a:pt x="69776" y="231600"/>
                      <a:pt x="72319" y="230584"/>
                    </a:cubicBezTo>
                    <a:lnTo>
                      <a:pt x="85898" y="225152"/>
                    </a:lnTo>
                    <a:lnTo>
                      <a:pt x="85898" y="228691"/>
                    </a:lnTo>
                    <a:cubicBezTo>
                      <a:pt x="85898" y="253748"/>
                      <a:pt x="106284" y="274134"/>
                      <a:pt x="131341" y="274134"/>
                    </a:cubicBezTo>
                    <a:cubicBezTo>
                      <a:pt x="156399" y="274134"/>
                      <a:pt x="176785" y="253748"/>
                      <a:pt x="176785" y="228691"/>
                    </a:cubicBezTo>
                    <a:lnTo>
                      <a:pt x="176785" y="225152"/>
                    </a:lnTo>
                    <a:lnTo>
                      <a:pt x="190365" y="230584"/>
                    </a:lnTo>
                    <a:cubicBezTo>
                      <a:pt x="192908" y="231601"/>
                      <a:pt x="194519" y="234186"/>
                      <a:pt x="194198" y="236732"/>
                    </a:cubicBezTo>
                    <a:cubicBezTo>
                      <a:pt x="193138" y="245108"/>
                      <a:pt x="190457" y="253060"/>
                      <a:pt x="186229" y="260368"/>
                    </a:cubicBezTo>
                    <a:cubicBezTo>
                      <a:pt x="184747" y="262929"/>
                      <a:pt x="185622" y="266207"/>
                      <a:pt x="188184" y="267688"/>
                    </a:cubicBezTo>
                    <a:cubicBezTo>
                      <a:pt x="189029" y="268178"/>
                      <a:pt x="189951" y="268410"/>
                      <a:pt x="190862" y="268410"/>
                    </a:cubicBezTo>
                    <a:cubicBezTo>
                      <a:pt x="192711" y="268410"/>
                      <a:pt x="194511" y="267451"/>
                      <a:pt x="195504" y="265734"/>
                    </a:cubicBezTo>
                    <a:cubicBezTo>
                      <a:pt x="199237" y="259282"/>
                      <a:pt x="201938" y="252401"/>
                      <a:pt x="203573" y="245201"/>
                    </a:cubicBezTo>
                    <a:lnTo>
                      <a:pt x="232619" y="255453"/>
                    </a:lnTo>
                    <a:cubicBezTo>
                      <a:pt x="237185" y="257065"/>
                      <a:pt x="241157" y="259755"/>
                      <a:pt x="244296" y="263171"/>
                    </a:cubicBezTo>
                    <a:lnTo>
                      <a:pt x="216026" y="287402"/>
                    </a:lnTo>
                    <a:cubicBezTo>
                      <a:pt x="209753" y="292779"/>
                      <a:pt x="206156" y="300600"/>
                      <a:pt x="206156" y="308861"/>
                    </a:cubicBezTo>
                    <a:lnTo>
                      <a:pt x="206156" y="360316"/>
                    </a:lnTo>
                    <a:cubicBezTo>
                      <a:pt x="206156" y="363275"/>
                      <a:pt x="208555" y="365674"/>
                      <a:pt x="211514" y="365674"/>
                    </a:cubicBezTo>
                    <a:cubicBezTo>
                      <a:pt x="214473" y="365674"/>
                      <a:pt x="216871" y="363275"/>
                      <a:pt x="216871" y="360316"/>
                    </a:cubicBezTo>
                    <a:lnTo>
                      <a:pt x="216871" y="308861"/>
                    </a:lnTo>
                    <a:cubicBezTo>
                      <a:pt x="216871" y="303732"/>
                      <a:pt x="219105" y="298876"/>
                      <a:pt x="222999" y="295538"/>
                    </a:cubicBezTo>
                    <a:lnTo>
                      <a:pt x="250019" y="272379"/>
                    </a:lnTo>
                    <a:cubicBezTo>
                      <a:pt x="251281" y="275644"/>
                      <a:pt x="251968" y="279165"/>
                      <a:pt x="251968" y="282801"/>
                    </a:cubicBezTo>
                    <a:lnTo>
                      <a:pt x="251968" y="360402"/>
                    </a:lnTo>
                    <a:cubicBezTo>
                      <a:pt x="251968" y="363361"/>
                      <a:pt x="254367" y="365760"/>
                      <a:pt x="257326" y="365760"/>
                    </a:cubicBezTo>
                    <a:cubicBezTo>
                      <a:pt x="260285" y="365760"/>
                      <a:pt x="262684" y="363361"/>
                      <a:pt x="262684" y="360402"/>
                    </a:cubicBezTo>
                    <a:lnTo>
                      <a:pt x="262684" y="282802"/>
                    </a:lnTo>
                    <a:cubicBezTo>
                      <a:pt x="262682" y="265995"/>
                      <a:pt x="252033" y="250944"/>
                      <a:pt x="236184" y="245349"/>
                    </a:cubicBezTo>
                    <a:close/>
                    <a:moveTo>
                      <a:pt x="224733" y="194082"/>
                    </a:moveTo>
                    <a:cubicBezTo>
                      <a:pt x="215519" y="199641"/>
                      <a:pt x="197753" y="209600"/>
                      <a:pt x="180445" y="215076"/>
                    </a:cubicBezTo>
                    <a:lnTo>
                      <a:pt x="176784" y="213612"/>
                    </a:lnTo>
                    <a:lnTo>
                      <a:pt x="176784" y="208534"/>
                    </a:lnTo>
                    <a:cubicBezTo>
                      <a:pt x="194792" y="196117"/>
                      <a:pt x="207468" y="176504"/>
                      <a:pt x="210626" y="153879"/>
                    </a:cubicBezTo>
                    <a:lnTo>
                      <a:pt x="214275" y="153879"/>
                    </a:lnTo>
                    <a:cubicBezTo>
                      <a:pt x="217675" y="153879"/>
                      <a:pt x="220876" y="153012"/>
                      <a:pt x="223669" y="151487"/>
                    </a:cubicBezTo>
                    <a:cubicBezTo>
                      <a:pt x="224439" y="168060"/>
                      <a:pt x="226362" y="180881"/>
                      <a:pt x="227618" y="187837"/>
                    </a:cubicBezTo>
                    <a:cubicBezTo>
                      <a:pt x="228064" y="190305"/>
                      <a:pt x="226931" y="192756"/>
                      <a:pt x="224733" y="194082"/>
                    </a:cubicBezTo>
                    <a:close/>
                    <a:moveTo>
                      <a:pt x="62510" y="142794"/>
                    </a:moveTo>
                    <a:cubicBezTo>
                      <a:pt x="62510" y="139835"/>
                      <a:pt x="60111" y="137436"/>
                      <a:pt x="57152" y="137436"/>
                    </a:cubicBezTo>
                    <a:cubicBezTo>
                      <a:pt x="54193" y="137436"/>
                      <a:pt x="51794" y="139835"/>
                      <a:pt x="51794" y="142794"/>
                    </a:cubicBezTo>
                    <a:cubicBezTo>
                      <a:pt x="51794" y="142917"/>
                      <a:pt x="51799" y="143039"/>
                      <a:pt x="51799" y="143163"/>
                    </a:cubicBezTo>
                    <a:lnTo>
                      <a:pt x="48817" y="143163"/>
                    </a:lnTo>
                    <a:cubicBezTo>
                      <a:pt x="43877" y="143163"/>
                      <a:pt x="39858" y="139144"/>
                      <a:pt x="39858" y="134204"/>
                    </a:cubicBezTo>
                    <a:cubicBezTo>
                      <a:pt x="39858" y="129264"/>
                      <a:pt x="43876" y="125245"/>
                      <a:pt x="48817" y="125245"/>
                    </a:cubicBezTo>
                    <a:lnTo>
                      <a:pt x="76612" y="125245"/>
                    </a:lnTo>
                    <a:cubicBezTo>
                      <a:pt x="75230" y="127935"/>
                      <a:pt x="74445" y="130978"/>
                      <a:pt x="74445" y="134204"/>
                    </a:cubicBezTo>
                    <a:cubicBezTo>
                      <a:pt x="74445" y="145052"/>
                      <a:pt x="83270" y="153878"/>
                      <a:pt x="94119" y="153878"/>
                    </a:cubicBezTo>
                    <a:lnTo>
                      <a:pt x="105572" y="153878"/>
                    </a:lnTo>
                    <a:cubicBezTo>
                      <a:pt x="116420" y="153878"/>
                      <a:pt x="125246" y="145052"/>
                      <a:pt x="125246" y="134203"/>
                    </a:cubicBezTo>
                    <a:cubicBezTo>
                      <a:pt x="125246" y="132917"/>
                      <a:pt x="127677" y="130971"/>
                      <a:pt x="131341" y="130971"/>
                    </a:cubicBezTo>
                    <a:cubicBezTo>
                      <a:pt x="135005" y="130971"/>
                      <a:pt x="137436" y="132917"/>
                      <a:pt x="137436" y="134203"/>
                    </a:cubicBezTo>
                    <a:cubicBezTo>
                      <a:pt x="137436" y="145052"/>
                      <a:pt x="146262" y="153877"/>
                      <a:pt x="157111" y="153877"/>
                    </a:cubicBezTo>
                    <a:lnTo>
                      <a:pt x="168564" y="153877"/>
                    </a:lnTo>
                    <a:cubicBezTo>
                      <a:pt x="179412" y="153877"/>
                      <a:pt x="188238" y="145052"/>
                      <a:pt x="188238" y="134202"/>
                    </a:cubicBezTo>
                    <a:cubicBezTo>
                      <a:pt x="188238" y="130977"/>
                      <a:pt x="187453" y="127934"/>
                      <a:pt x="186071" y="125244"/>
                    </a:cubicBezTo>
                    <a:lnTo>
                      <a:pt x="214275" y="125244"/>
                    </a:lnTo>
                    <a:cubicBezTo>
                      <a:pt x="219215" y="125244"/>
                      <a:pt x="223234" y="129263"/>
                      <a:pt x="223234" y="134202"/>
                    </a:cubicBezTo>
                    <a:cubicBezTo>
                      <a:pt x="223234" y="139142"/>
                      <a:pt x="219215" y="143161"/>
                      <a:pt x="214275" y="143161"/>
                    </a:cubicBezTo>
                    <a:lnTo>
                      <a:pt x="211396" y="143161"/>
                    </a:lnTo>
                    <a:cubicBezTo>
                      <a:pt x="211396" y="143038"/>
                      <a:pt x="211401" y="142915"/>
                      <a:pt x="211401" y="142792"/>
                    </a:cubicBezTo>
                    <a:cubicBezTo>
                      <a:pt x="211401" y="139833"/>
                      <a:pt x="209002" y="137434"/>
                      <a:pt x="206043" y="137434"/>
                    </a:cubicBezTo>
                    <a:cubicBezTo>
                      <a:pt x="203084" y="137434"/>
                      <a:pt x="200685" y="139833"/>
                      <a:pt x="200685" y="142792"/>
                    </a:cubicBezTo>
                    <a:cubicBezTo>
                      <a:pt x="200685" y="180887"/>
                      <a:pt x="169693" y="211879"/>
                      <a:pt x="131598" y="211879"/>
                    </a:cubicBezTo>
                    <a:cubicBezTo>
                      <a:pt x="93502" y="211881"/>
                      <a:pt x="62510" y="180889"/>
                      <a:pt x="62510" y="142794"/>
                    </a:cubicBezTo>
                    <a:close/>
                    <a:moveTo>
                      <a:pt x="99845" y="136699"/>
                    </a:moveTo>
                    <a:cubicBezTo>
                      <a:pt x="102804" y="136699"/>
                      <a:pt x="105202" y="134300"/>
                      <a:pt x="105202" y="131341"/>
                    </a:cubicBezTo>
                    <a:lnTo>
                      <a:pt x="105202" y="125246"/>
                    </a:lnTo>
                    <a:lnTo>
                      <a:pt x="105571" y="125246"/>
                    </a:lnTo>
                    <a:cubicBezTo>
                      <a:pt x="110511" y="125246"/>
                      <a:pt x="114530" y="129265"/>
                      <a:pt x="114530" y="134205"/>
                    </a:cubicBezTo>
                    <a:cubicBezTo>
                      <a:pt x="114530" y="139145"/>
                      <a:pt x="110512" y="143163"/>
                      <a:pt x="105571" y="143163"/>
                    </a:cubicBezTo>
                    <a:lnTo>
                      <a:pt x="94118" y="143163"/>
                    </a:lnTo>
                    <a:cubicBezTo>
                      <a:pt x="89178" y="143163"/>
                      <a:pt x="85160" y="139144"/>
                      <a:pt x="85160" y="134204"/>
                    </a:cubicBezTo>
                    <a:cubicBezTo>
                      <a:pt x="85160" y="129264"/>
                      <a:pt x="89178" y="125245"/>
                      <a:pt x="94118" y="125245"/>
                    </a:cubicBezTo>
                    <a:lnTo>
                      <a:pt x="94487" y="125245"/>
                    </a:lnTo>
                    <a:lnTo>
                      <a:pt x="94487" y="131340"/>
                    </a:lnTo>
                    <a:cubicBezTo>
                      <a:pt x="94487" y="134300"/>
                      <a:pt x="96886" y="136699"/>
                      <a:pt x="99845" y="136699"/>
                    </a:cubicBezTo>
                    <a:close/>
                    <a:moveTo>
                      <a:pt x="162837" y="136699"/>
                    </a:moveTo>
                    <a:cubicBezTo>
                      <a:pt x="165796" y="136699"/>
                      <a:pt x="168195" y="134300"/>
                      <a:pt x="168195" y="131341"/>
                    </a:cubicBezTo>
                    <a:lnTo>
                      <a:pt x="168195" y="125246"/>
                    </a:lnTo>
                    <a:lnTo>
                      <a:pt x="168575" y="125246"/>
                    </a:lnTo>
                    <a:cubicBezTo>
                      <a:pt x="173510" y="125253"/>
                      <a:pt x="177522" y="129268"/>
                      <a:pt x="177522" y="134205"/>
                    </a:cubicBezTo>
                    <a:cubicBezTo>
                      <a:pt x="177522" y="139145"/>
                      <a:pt x="173504" y="143163"/>
                      <a:pt x="168564" y="143163"/>
                    </a:cubicBezTo>
                    <a:lnTo>
                      <a:pt x="157111" y="143163"/>
                    </a:lnTo>
                    <a:cubicBezTo>
                      <a:pt x="152171" y="143163"/>
                      <a:pt x="148152" y="139144"/>
                      <a:pt x="148152" y="134204"/>
                    </a:cubicBezTo>
                    <a:cubicBezTo>
                      <a:pt x="148152" y="129264"/>
                      <a:pt x="152170" y="125245"/>
                      <a:pt x="157111" y="125245"/>
                    </a:cubicBezTo>
                    <a:lnTo>
                      <a:pt x="157480" y="125245"/>
                    </a:lnTo>
                    <a:lnTo>
                      <a:pt x="157480" y="131340"/>
                    </a:lnTo>
                    <a:cubicBezTo>
                      <a:pt x="157479" y="134300"/>
                      <a:pt x="159878" y="136699"/>
                      <a:pt x="162837" y="136699"/>
                    </a:cubicBezTo>
                    <a:close/>
                    <a:moveTo>
                      <a:pt x="131341" y="10716"/>
                    </a:moveTo>
                    <a:cubicBezTo>
                      <a:pt x="182066" y="10716"/>
                      <a:pt x="223334" y="51984"/>
                      <a:pt x="223334" y="102709"/>
                    </a:cubicBezTo>
                    <a:lnTo>
                      <a:pt x="223334" y="113994"/>
                    </a:lnTo>
                    <a:cubicBezTo>
                      <a:pt x="170683" y="108106"/>
                      <a:pt x="133497" y="78731"/>
                      <a:pt x="119644" y="66030"/>
                    </a:cubicBezTo>
                    <a:cubicBezTo>
                      <a:pt x="113407" y="60312"/>
                      <a:pt x="103829" y="60181"/>
                      <a:pt x="97366" y="65723"/>
                    </a:cubicBezTo>
                    <a:cubicBezTo>
                      <a:pt x="89871" y="72151"/>
                      <a:pt x="80910" y="78473"/>
                      <a:pt x="70731" y="84516"/>
                    </a:cubicBezTo>
                    <a:cubicBezTo>
                      <a:pt x="68186" y="86026"/>
                      <a:pt x="67348" y="89313"/>
                      <a:pt x="68858" y="91857"/>
                    </a:cubicBezTo>
                    <a:cubicBezTo>
                      <a:pt x="70367" y="94401"/>
                      <a:pt x="73653" y="95240"/>
                      <a:pt x="76200" y="93730"/>
                    </a:cubicBezTo>
                    <a:cubicBezTo>
                      <a:pt x="86910" y="87374"/>
                      <a:pt x="96378" y="80687"/>
                      <a:pt x="104342" y="73858"/>
                    </a:cubicBezTo>
                    <a:cubicBezTo>
                      <a:pt x="106733" y="71808"/>
                      <a:pt x="110122" y="71838"/>
                      <a:pt x="112403" y="73929"/>
                    </a:cubicBezTo>
                    <a:cubicBezTo>
                      <a:pt x="122955" y="83603"/>
                      <a:pt x="146320" y="102429"/>
                      <a:pt x="179422" y="114531"/>
                    </a:cubicBezTo>
                    <a:cubicBezTo>
                      <a:pt x="175003" y="114531"/>
                      <a:pt x="157110" y="114530"/>
                      <a:pt x="157110" y="114530"/>
                    </a:cubicBezTo>
                    <a:cubicBezTo>
                      <a:pt x="150518" y="114530"/>
                      <a:pt x="144677" y="117793"/>
                      <a:pt x="141105" y="122785"/>
                    </a:cubicBezTo>
                    <a:cubicBezTo>
                      <a:pt x="138369" y="121189"/>
                      <a:pt x="135011" y="120256"/>
                      <a:pt x="131341" y="120256"/>
                    </a:cubicBezTo>
                    <a:cubicBezTo>
                      <a:pt x="127670" y="120256"/>
                      <a:pt x="124313" y="121188"/>
                      <a:pt x="121577" y="122785"/>
                    </a:cubicBezTo>
                    <a:cubicBezTo>
                      <a:pt x="118005" y="117793"/>
                      <a:pt x="112163" y="114530"/>
                      <a:pt x="105571" y="114530"/>
                    </a:cubicBezTo>
                    <a:lnTo>
                      <a:pt x="48816" y="114530"/>
                    </a:lnTo>
                    <a:cubicBezTo>
                      <a:pt x="45386" y="114530"/>
                      <a:pt x="42158" y="115415"/>
                      <a:pt x="39347" y="116965"/>
                    </a:cubicBezTo>
                    <a:lnTo>
                      <a:pt x="39347" y="112081"/>
                    </a:lnTo>
                    <a:cubicBezTo>
                      <a:pt x="43022" y="110584"/>
                      <a:pt x="49335" y="107886"/>
                      <a:pt x="57079" y="104071"/>
                    </a:cubicBezTo>
                    <a:cubicBezTo>
                      <a:pt x="59734" y="102763"/>
                      <a:pt x="60825" y="99551"/>
                      <a:pt x="59517" y="96896"/>
                    </a:cubicBezTo>
                    <a:cubicBezTo>
                      <a:pt x="58209" y="94242"/>
                      <a:pt x="54997" y="93151"/>
                      <a:pt x="52344" y="94459"/>
                    </a:cubicBezTo>
                    <a:cubicBezTo>
                      <a:pt x="47276" y="96956"/>
                      <a:pt x="42812" y="98967"/>
                      <a:pt x="39376" y="100446"/>
                    </a:cubicBezTo>
                    <a:cubicBezTo>
                      <a:pt x="40582" y="50762"/>
                      <a:pt x="81372" y="10716"/>
                      <a:pt x="131341" y="10716"/>
                    </a:cubicBezTo>
                    <a:close/>
                    <a:moveTo>
                      <a:pt x="35064" y="187836"/>
                    </a:moveTo>
                    <a:cubicBezTo>
                      <a:pt x="36325" y="180850"/>
                      <a:pt x="38260" y="167942"/>
                      <a:pt x="39022" y="151257"/>
                    </a:cubicBezTo>
                    <a:cubicBezTo>
                      <a:pt x="41909" y="152921"/>
                      <a:pt x="45252" y="153879"/>
                      <a:pt x="48818" y="153879"/>
                    </a:cubicBezTo>
                    <a:cubicBezTo>
                      <a:pt x="48818" y="153879"/>
                      <a:pt x="50618" y="153879"/>
                      <a:pt x="52567" y="153879"/>
                    </a:cubicBezTo>
                    <a:cubicBezTo>
                      <a:pt x="55695" y="176288"/>
                      <a:pt x="68161" y="195744"/>
                      <a:pt x="85897" y="208178"/>
                    </a:cubicBezTo>
                    <a:lnTo>
                      <a:pt x="85897" y="213612"/>
                    </a:lnTo>
                    <a:lnTo>
                      <a:pt x="82241" y="215074"/>
                    </a:lnTo>
                    <a:cubicBezTo>
                      <a:pt x="64905" y="209590"/>
                      <a:pt x="47103" y="199605"/>
                      <a:pt x="37938" y="194076"/>
                    </a:cubicBezTo>
                    <a:cubicBezTo>
                      <a:pt x="35747" y="192753"/>
                      <a:pt x="34618" y="190305"/>
                      <a:pt x="35064" y="187836"/>
                    </a:cubicBezTo>
                    <a:close/>
                    <a:moveTo>
                      <a:pt x="131341" y="263420"/>
                    </a:moveTo>
                    <a:cubicBezTo>
                      <a:pt x="112192" y="263420"/>
                      <a:pt x="96613" y="247841"/>
                      <a:pt x="96613" y="228692"/>
                    </a:cubicBezTo>
                    <a:lnTo>
                      <a:pt x="96613" y="214508"/>
                    </a:lnTo>
                    <a:cubicBezTo>
                      <a:pt x="107183" y="219685"/>
                      <a:pt x="119056" y="222597"/>
                      <a:pt x="131596" y="222597"/>
                    </a:cubicBezTo>
                    <a:cubicBezTo>
                      <a:pt x="143935" y="222597"/>
                      <a:pt x="155628" y="219782"/>
                      <a:pt x="166068" y="214760"/>
                    </a:cubicBezTo>
                    <a:lnTo>
                      <a:pt x="166068" y="228692"/>
                    </a:lnTo>
                    <a:cubicBezTo>
                      <a:pt x="166069" y="247842"/>
                      <a:pt x="150490" y="263420"/>
                      <a:pt x="131341" y="263420"/>
                    </a:cubicBezTo>
                    <a:close/>
                  </a:path>
                </a:pathLst>
              </a:custGeom>
              <a:grpFill/>
              <a:ln w="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D47C561D-0763-4209-A02C-49E65F0140CE}"/>
                  </a:ext>
                </a:extLst>
              </p:cNvPr>
              <p:cNvSpPr/>
              <p:nvPr/>
            </p:nvSpPr>
            <p:spPr>
              <a:xfrm>
                <a:off x="1809597" y="3718651"/>
                <a:ext cx="56436" cy="22146"/>
              </a:xfrm>
              <a:custGeom>
                <a:avLst/>
                <a:gdLst>
                  <a:gd name="connsiteX0" fmla="*/ 28519 w 56435"/>
                  <a:gd name="connsiteY0" fmla="*/ 22169 h 22145"/>
                  <a:gd name="connsiteX1" fmla="*/ 48539 w 56435"/>
                  <a:gd name="connsiteY1" fmla="*/ 15748 h 22145"/>
                  <a:gd name="connsiteX2" fmla="*/ 51169 w 56435"/>
                  <a:gd name="connsiteY2" fmla="*/ 16443 h 22145"/>
                  <a:gd name="connsiteX3" fmla="*/ 54957 w 56435"/>
                  <a:gd name="connsiteY3" fmla="*/ 14873 h 22145"/>
                  <a:gd name="connsiteX4" fmla="*/ 54957 w 56435"/>
                  <a:gd name="connsiteY4" fmla="*/ 7296 h 22145"/>
                  <a:gd name="connsiteX5" fmla="*/ 49231 w 56435"/>
                  <a:gd name="connsiteY5" fmla="*/ 1570 h 22145"/>
                  <a:gd name="connsiteX6" fmla="*/ 41654 w 56435"/>
                  <a:gd name="connsiteY6" fmla="*/ 1570 h 22145"/>
                  <a:gd name="connsiteX7" fmla="*/ 40874 w 56435"/>
                  <a:gd name="connsiteY7" fmla="*/ 8147 h 22145"/>
                  <a:gd name="connsiteX8" fmla="*/ 28519 w 56435"/>
                  <a:gd name="connsiteY8" fmla="*/ 11453 h 22145"/>
                  <a:gd name="connsiteX9" fmla="*/ 15810 w 56435"/>
                  <a:gd name="connsiteY9" fmla="*/ 7882 h 22145"/>
                  <a:gd name="connsiteX10" fmla="*/ 14872 w 56435"/>
                  <a:gd name="connsiteY10" fmla="*/ 1569 h 22145"/>
                  <a:gd name="connsiteX11" fmla="*/ 7296 w 56435"/>
                  <a:gd name="connsiteY11" fmla="*/ 1569 h 22145"/>
                  <a:gd name="connsiteX12" fmla="*/ 1569 w 56435"/>
                  <a:gd name="connsiteY12" fmla="*/ 7296 h 22145"/>
                  <a:gd name="connsiteX13" fmla="*/ 1569 w 56435"/>
                  <a:gd name="connsiteY13" fmla="*/ 14872 h 22145"/>
                  <a:gd name="connsiteX14" fmla="*/ 5358 w 56435"/>
                  <a:gd name="connsiteY14" fmla="*/ 16442 h 22145"/>
                  <a:gd name="connsiteX15" fmla="*/ 8299 w 56435"/>
                  <a:gd name="connsiteY15" fmla="*/ 15563 h 22145"/>
                  <a:gd name="connsiteX16" fmla="*/ 28519 w 56435"/>
                  <a:gd name="connsiteY16" fmla="*/ 22169 h 2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435" h="22145">
                    <a:moveTo>
                      <a:pt x="28519" y="22169"/>
                    </a:moveTo>
                    <a:cubicBezTo>
                      <a:pt x="36476" y="22169"/>
                      <a:pt x="43845" y="19787"/>
                      <a:pt x="48539" y="15748"/>
                    </a:cubicBezTo>
                    <a:cubicBezTo>
                      <a:pt x="49353" y="16208"/>
                      <a:pt x="50260" y="16443"/>
                      <a:pt x="51169" y="16443"/>
                    </a:cubicBezTo>
                    <a:cubicBezTo>
                      <a:pt x="52540" y="16443"/>
                      <a:pt x="53912" y="15920"/>
                      <a:pt x="54957" y="14873"/>
                    </a:cubicBezTo>
                    <a:cubicBezTo>
                      <a:pt x="57050" y="12781"/>
                      <a:pt x="57050" y="9389"/>
                      <a:pt x="54957" y="7296"/>
                    </a:cubicBezTo>
                    <a:lnTo>
                      <a:pt x="49231" y="1570"/>
                    </a:lnTo>
                    <a:cubicBezTo>
                      <a:pt x="47139" y="-522"/>
                      <a:pt x="43746" y="-522"/>
                      <a:pt x="41654" y="1570"/>
                    </a:cubicBezTo>
                    <a:cubicBezTo>
                      <a:pt x="39869" y="3355"/>
                      <a:pt x="39613" y="6084"/>
                      <a:pt x="40874" y="8147"/>
                    </a:cubicBezTo>
                    <a:cubicBezTo>
                      <a:pt x="38529" y="9822"/>
                      <a:pt x="34283" y="11453"/>
                      <a:pt x="28519" y="11453"/>
                    </a:cubicBezTo>
                    <a:cubicBezTo>
                      <a:pt x="22451" y="11453"/>
                      <a:pt x="18065" y="9645"/>
                      <a:pt x="15810" y="7882"/>
                    </a:cubicBezTo>
                    <a:cubicBezTo>
                      <a:pt x="16893" y="5855"/>
                      <a:pt x="16582" y="3279"/>
                      <a:pt x="14872" y="1569"/>
                    </a:cubicBezTo>
                    <a:cubicBezTo>
                      <a:pt x="12780" y="-523"/>
                      <a:pt x="9387" y="-523"/>
                      <a:pt x="7296" y="1569"/>
                    </a:cubicBezTo>
                    <a:lnTo>
                      <a:pt x="1569" y="7296"/>
                    </a:lnTo>
                    <a:cubicBezTo>
                      <a:pt x="-523" y="9388"/>
                      <a:pt x="-523" y="12780"/>
                      <a:pt x="1569" y="14872"/>
                    </a:cubicBezTo>
                    <a:cubicBezTo>
                      <a:pt x="2615" y="15918"/>
                      <a:pt x="3987" y="16442"/>
                      <a:pt x="5358" y="16442"/>
                    </a:cubicBezTo>
                    <a:cubicBezTo>
                      <a:pt x="6383" y="16442"/>
                      <a:pt x="7409" y="16149"/>
                      <a:pt x="8299" y="15563"/>
                    </a:cubicBezTo>
                    <a:cubicBezTo>
                      <a:pt x="12981" y="19712"/>
                      <a:pt x="20445" y="22169"/>
                      <a:pt x="28519" y="22169"/>
                    </a:cubicBezTo>
                    <a:close/>
                  </a:path>
                </a:pathLst>
              </a:custGeom>
              <a:grpFill/>
              <a:ln w="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592D19E7-225C-4727-B1C3-028E6E10A281}"/>
                </a:ext>
              </a:extLst>
            </p:cNvPr>
            <p:cNvCxnSpPr>
              <a:cxnSpLocks/>
              <a:stCxn id="147" idx="6"/>
              <a:endCxn id="372" idx="2"/>
            </p:cNvCxnSpPr>
            <p:nvPr/>
          </p:nvCxnSpPr>
          <p:spPr>
            <a:xfrm>
              <a:off x="2117630" y="4410134"/>
              <a:ext cx="150624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FF667735-2F66-4D55-B05D-644FF421E6AC}"/>
                </a:ext>
              </a:extLst>
            </p:cNvPr>
            <p:cNvCxnSpPr>
              <a:cxnSpLocks/>
              <a:stCxn id="378" idx="6"/>
              <a:endCxn id="308" idx="2"/>
            </p:cNvCxnSpPr>
            <p:nvPr/>
          </p:nvCxnSpPr>
          <p:spPr>
            <a:xfrm>
              <a:off x="5883935" y="4410134"/>
              <a:ext cx="142556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Rectangle: Rounded Corners 397">
              <a:extLst>
                <a:ext uri="{FF2B5EF4-FFF2-40B4-BE49-F238E27FC236}">
                  <a16:creationId xmlns:a16="http://schemas.microsoft.com/office/drawing/2014/main" id="{1CBE9AD4-CC54-4CA5-8CF5-12863C67E367}"/>
                </a:ext>
              </a:extLst>
            </p:cNvPr>
            <p:cNvSpPr/>
            <p:nvPr/>
          </p:nvSpPr>
          <p:spPr>
            <a:xfrm>
              <a:off x="2587406" y="3958971"/>
              <a:ext cx="651414" cy="40457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ru-RU" sz="1200" dirty="0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Бир киши</a:t>
              </a:r>
              <a:endParaRPr lang="uz" sz="1200" dirty="0">
                <a:solidFill>
                  <a:srgbClr val="FF0000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29B562CC-8FD9-4A70-8D20-CD726A760EC5}"/>
                </a:ext>
              </a:extLst>
            </p:cNvPr>
            <p:cNvCxnSpPr>
              <a:cxnSpLocks/>
              <a:stCxn id="254" idx="6"/>
              <a:endCxn id="389" idx="2"/>
            </p:cNvCxnSpPr>
            <p:nvPr/>
          </p:nvCxnSpPr>
          <p:spPr>
            <a:xfrm flipV="1">
              <a:off x="2094172" y="5128702"/>
              <a:ext cx="2348487" cy="7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Rectangle: Rounded Corners 413">
              <a:extLst>
                <a:ext uri="{FF2B5EF4-FFF2-40B4-BE49-F238E27FC236}">
                  <a16:creationId xmlns:a16="http://schemas.microsoft.com/office/drawing/2014/main" id="{5983044E-4EC1-4C9F-ADB2-1EC3F10127F6}"/>
                </a:ext>
              </a:extLst>
            </p:cNvPr>
            <p:cNvSpPr/>
            <p:nvPr/>
          </p:nvSpPr>
          <p:spPr>
            <a:xfrm>
              <a:off x="2317732" y="4870444"/>
              <a:ext cx="1230812" cy="40457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4"/>
                </a:buClr>
              </a:pPr>
              <a:r>
                <a:rPr lang="uz-Cyrl-UZ" sz="1200" dirty="0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Бир фамилида</a:t>
              </a:r>
              <a:endParaRPr lang="uz" sz="1200" dirty="0">
                <a:solidFill>
                  <a:srgbClr val="FF0000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1E2734CA-33ED-4814-ABB6-02D08ACEF7BB}"/>
              </a:ext>
            </a:extLst>
          </p:cNvPr>
          <p:cNvSpPr/>
          <p:nvPr/>
        </p:nvSpPr>
        <p:spPr>
          <a:xfrm>
            <a:off x="9283035" y="4726386"/>
            <a:ext cx="2353731" cy="1629495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80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  <a:buClr>
                <a:srgbClr val="1BD7D3"/>
              </a:buClr>
            </a:pP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Ушбу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фактларни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аниқлаш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учун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қандай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таҳлилий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тартиб-таомиллардан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ва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ахборот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манбаларидан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фойдаланасиз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?</a:t>
            </a:r>
            <a:endParaRPr lang="uz" sz="1200" b="1" dirty="0">
              <a:solidFill>
                <a:srgbClr val="3A07DF"/>
              </a:solidFill>
              <a:ea typeface="Golos Text" panose="020B0503020202020204" pitchFamily="34" charset="0"/>
            </a:endParaRPr>
          </a:p>
        </p:txBody>
      </p:sp>
      <p:grpSp>
        <p:nvGrpSpPr>
          <p:cNvPr id="172" name="Group 775">
            <a:extLst>
              <a:ext uri="{FF2B5EF4-FFF2-40B4-BE49-F238E27FC236}">
                <a16:creationId xmlns:a16="http://schemas.microsoft.com/office/drawing/2014/main" id="{C6482854-7992-4454-ACD3-F0BCAF41E9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69805" y="5808698"/>
            <a:ext cx="415415" cy="413000"/>
            <a:chOff x="3506" y="3214"/>
            <a:chExt cx="172" cy="171"/>
          </a:xfrm>
          <a:solidFill>
            <a:schemeClr val="bg2"/>
          </a:solidFill>
        </p:grpSpPr>
        <p:sp>
          <p:nvSpPr>
            <p:cNvPr id="173" name="Freeform 776">
              <a:extLst>
                <a:ext uri="{FF2B5EF4-FFF2-40B4-BE49-F238E27FC236}">
                  <a16:creationId xmlns:a16="http://schemas.microsoft.com/office/drawing/2014/main" id="{959D850E-DFCC-4BC0-BEBB-059CB4FDCE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777">
              <a:extLst>
                <a:ext uri="{FF2B5EF4-FFF2-40B4-BE49-F238E27FC236}">
                  <a16:creationId xmlns:a16="http://schemas.microsoft.com/office/drawing/2014/main" id="{EA1415B4-A075-4D8B-822A-3C2D6E122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778">
              <a:extLst>
                <a:ext uri="{FF2B5EF4-FFF2-40B4-BE49-F238E27FC236}">
                  <a16:creationId xmlns:a16="http://schemas.microsoft.com/office/drawing/2014/main" id="{4DED0D1A-043B-4B89-B59F-DD8EFA52E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779">
              <a:extLst>
                <a:ext uri="{FF2B5EF4-FFF2-40B4-BE49-F238E27FC236}">
                  <a16:creationId xmlns:a16="http://schemas.microsoft.com/office/drawing/2014/main" id="{93A14D53-0CDB-413C-9F83-FAD02B2DB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780">
              <a:extLst>
                <a:ext uri="{FF2B5EF4-FFF2-40B4-BE49-F238E27FC236}">
                  <a16:creationId xmlns:a16="http://schemas.microsoft.com/office/drawing/2014/main" id="{5C0E5EF1-6035-4335-8F1E-E1F594085E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781">
              <a:extLst>
                <a:ext uri="{FF2B5EF4-FFF2-40B4-BE49-F238E27FC236}">
                  <a16:creationId xmlns:a16="http://schemas.microsoft.com/office/drawing/2014/main" id="{8AC0E499-AEB3-48D9-9909-F1A7C6D98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9488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847C9C-D73C-4C71-A2F6-6E2DD630E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Муҳокама </a:t>
            </a:r>
            <a:r>
              <a:rPr lang="uz" dirty="0"/>
              <a:t> 2</a:t>
            </a:r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6CBD39E-E5F5-4EBE-9F1E-B926A4860A5C}"/>
              </a:ext>
            </a:extLst>
          </p:cNvPr>
          <p:cNvGrpSpPr/>
          <p:nvPr/>
        </p:nvGrpSpPr>
        <p:grpSpPr>
          <a:xfrm>
            <a:off x="431998" y="1264635"/>
            <a:ext cx="11317090" cy="747356"/>
            <a:chOff x="431998" y="1497505"/>
            <a:chExt cx="7042690" cy="595679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E361F09-D019-4C37-B62B-42277A1E5BD5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C91C0399-9737-499B-858B-26CB8E10B372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ташкилотларидан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томонидан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этилган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қурилиш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объектининг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лойиҳа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-смета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ҳужжатларини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ишлаб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чиқиш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конкурс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харидлари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иштирокчилари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ўртасида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потенциал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тўқнашувининг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мавжудлиги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D6D3F3B-925C-4A5B-9CF1-95F6A7B275A4}"/>
              </a:ext>
            </a:extLst>
          </p:cNvPr>
          <p:cNvSpPr/>
          <p:nvPr/>
        </p:nvSpPr>
        <p:spPr>
          <a:xfrm>
            <a:off x="5657439" y="2113785"/>
            <a:ext cx="6091649" cy="4320613"/>
          </a:xfrm>
          <a:prstGeom prst="roundRect">
            <a:avLst>
              <a:gd name="adj" fmla="val 9296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>
              <a:spcAft>
                <a:spcPts val="600"/>
              </a:spcAft>
              <a:buClr>
                <a:schemeClr val="accent4"/>
              </a:buClr>
            </a:pP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Конкурсда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учта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компания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иштирок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этди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улар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ўртасида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қуйидаги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муносабатлар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аниқланди</a:t>
            </a:r>
            <a:r>
              <a:rPr lang="ru-RU" sz="10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latin typeface="+mj-lt"/>
              </a:rPr>
              <a:t>1-компаниянинг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геодезчиси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(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танлов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ғолиби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) 2-компанияда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ҳам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архитектор;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latin typeface="+mj-lt"/>
              </a:rPr>
              <a:t>2-компания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директори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1-компания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ходими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билан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бир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хил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фамилияга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эга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latin typeface="+mj-lt"/>
              </a:rPr>
              <a:t>3-компаниядаги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муҳандис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техник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хизмат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кўрсатиш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бўйича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мутахассиснинг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фамилияси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отасининг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исмларининг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мос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келиши</a:t>
            </a:r>
            <a:endParaRPr lang="ru-RU" sz="12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1E2734CA-33ED-4814-ABB6-02D08ACEF7BB}"/>
              </a:ext>
            </a:extLst>
          </p:cNvPr>
          <p:cNvSpPr/>
          <p:nvPr/>
        </p:nvSpPr>
        <p:spPr>
          <a:xfrm>
            <a:off x="5776739" y="3626079"/>
            <a:ext cx="5875437" cy="518324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80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  <a:buClr>
                <a:srgbClr val="1BD7D3"/>
              </a:buClr>
            </a:pP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Ушбу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фактларни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аниқлаш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учун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қандай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таҳлилий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тартиб-таомиллардан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ва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ахборот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манбаларидан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фойдаланасиз</a:t>
            </a:r>
            <a:r>
              <a:rPr lang="ru-RU" sz="1200" b="1" dirty="0">
                <a:solidFill>
                  <a:srgbClr val="3A07DF"/>
                </a:solidFill>
                <a:ea typeface="Golos Text" panose="020B0503020202020204" pitchFamily="34" charset="0"/>
              </a:rPr>
              <a:t>?</a:t>
            </a:r>
            <a:endParaRPr lang="uz" sz="1200" b="1" dirty="0">
              <a:solidFill>
                <a:srgbClr val="3A07DF"/>
              </a:solidFill>
              <a:ea typeface="Golos Text" panose="020B0503020202020204" pitchFamily="34" charset="0"/>
            </a:endParaRPr>
          </a:p>
        </p:txBody>
      </p:sp>
      <p:grpSp>
        <p:nvGrpSpPr>
          <p:cNvPr id="172" name="Group 775">
            <a:extLst>
              <a:ext uri="{FF2B5EF4-FFF2-40B4-BE49-F238E27FC236}">
                <a16:creationId xmlns:a16="http://schemas.microsoft.com/office/drawing/2014/main" id="{C6482854-7992-4454-ACD3-F0BCAF41E9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69805" y="3678451"/>
            <a:ext cx="415415" cy="413000"/>
            <a:chOff x="3506" y="3214"/>
            <a:chExt cx="172" cy="171"/>
          </a:xfrm>
          <a:solidFill>
            <a:schemeClr val="bg2"/>
          </a:solidFill>
        </p:grpSpPr>
        <p:sp>
          <p:nvSpPr>
            <p:cNvPr id="173" name="Freeform 776">
              <a:extLst>
                <a:ext uri="{FF2B5EF4-FFF2-40B4-BE49-F238E27FC236}">
                  <a16:creationId xmlns:a16="http://schemas.microsoft.com/office/drawing/2014/main" id="{959D850E-DFCC-4BC0-BEBB-059CB4FDCE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777">
              <a:extLst>
                <a:ext uri="{FF2B5EF4-FFF2-40B4-BE49-F238E27FC236}">
                  <a16:creationId xmlns:a16="http://schemas.microsoft.com/office/drawing/2014/main" id="{EA1415B4-A075-4D8B-822A-3C2D6E122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778">
              <a:extLst>
                <a:ext uri="{FF2B5EF4-FFF2-40B4-BE49-F238E27FC236}">
                  <a16:creationId xmlns:a16="http://schemas.microsoft.com/office/drawing/2014/main" id="{4DED0D1A-043B-4B89-B59F-DD8EFA52E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779">
              <a:extLst>
                <a:ext uri="{FF2B5EF4-FFF2-40B4-BE49-F238E27FC236}">
                  <a16:creationId xmlns:a16="http://schemas.microsoft.com/office/drawing/2014/main" id="{93A14D53-0CDB-413C-9F83-FAD02B2DB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780">
              <a:extLst>
                <a:ext uri="{FF2B5EF4-FFF2-40B4-BE49-F238E27FC236}">
                  <a16:creationId xmlns:a16="http://schemas.microsoft.com/office/drawing/2014/main" id="{5C0E5EF1-6035-4335-8F1E-E1F594085E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781">
              <a:extLst>
                <a:ext uri="{FF2B5EF4-FFF2-40B4-BE49-F238E27FC236}">
                  <a16:creationId xmlns:a16="http://schemas.microsoft.com/office/drawing/2014/main" id="{8AC0E499-AEB3-48D9-9909-F1A7C6D98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AB14606-1809-4F37-87BC-FAC20E141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13" y="2113785"/>
            <a:ext cx="4969727" cy="2327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6AA2BC-A58B-44D8-B1E4-0C12B9EF2481}"/>
              </a:ext>
            </a:extLst>
          </p:cNvPr>
          <p:cNvSpPr/>
          <p:nvPr/>
        </p:nvSpPr>
        <p:spPr>
          <a:xfrm>
            <a:off x="5847077" y="4189360"/>
            <a:ext cx="58050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latin typeface="+mj-lt"/>
              </a:rPr>
              <a:t>Компания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ходимларини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аниқлаш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мансублик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белгиларини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аниқлаш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имконини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берадиган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ҳужжатлар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учун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қўшимча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сўров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en-US" sz="1000" dirty="0">
                <a:solidFill>
                  <a:schemeClr val="tx2"/>
                </a:solidFill>
                <a:latin typeface="+mj-lt"/>
              </a:rPr>
              <a:t>Google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+mj-lt"/>
              </a:rPr>
              <a:t>Yandex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қидирув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тизимларидан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фойдаланган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ҳолда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ҳужжатлардаги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номи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биргаликда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келган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ахборотларни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аниқлаш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 err="1">
                <a:solidFill>
                  <a:schemeClr val="tx2"/>
                </a:solidFill>
                <a:latin typeface="+mj-lt"/>
              </a:rPr>
              <a:t>Молиявий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ҳисоботларни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қидириш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хизматларидан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фойдаланган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ҳолда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молиявий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ҳисоботларда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жисмоний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/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юридик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шахсларга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ҳаволаларни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қидириш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(“</a:t>
            </a:r>
            <a:r>
              <a:rPr lang="en-US" sz="1000" dirty="0"/>
              <a:t>SPARK </a:t>
            </a:r>
            <a:r>
              <a:rPr lang="en-US" sz="1000" dirty="0" err="1"/>
              <a:t>Emitent</a:t>
            </a:r>
            <a:r>
              <a:rPr lang="en-US" sz="1000" dirty="0"/>
              <a:t> Reporting”, EDGAR – SEC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да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рўйхатдан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ўтган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компанияларнинг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молиявий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ҳисоботларини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қидириш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тизими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);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 err="1">
                <a:solidFill>
                  <a:schemeClr val="tx2"/>
                </a:solidFill>
                <a:latin typeface="+mj-lt"/>
              </a:rPr>
              <a:t>Турли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хил электрон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ташувчиларда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сақланган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ҳужжатларда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сўз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эслатмаларини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қидириш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учун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воситалардан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фойдаланиш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(</a:t>
            </a:r>
            <a:r>
              <a:rPr lang="en-US" sz="1000" dirty="0">
                <a:solidFill>
                  <a:schemeClr val="tx2"/>
                </a:solidFill>
                <a:latin typeface="+mj-lt"/>
              </a:rPr>
              <a:t>Windows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операцион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тизимида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ҳужжатларни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стандарт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қидириш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, </a:t>
            </a:r>
            <a:r>
              <a:rPr lang="en-US" sz="1000" dirty="0">
                <a:solidFill>
                  <a:schemeClr val="tx2"/>
                </a:solidFill>
                <a:latin typeface="+mj-lt"/>
              </a:rPr>
              <a:t>Nui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х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маълумотлар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таҳлил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+mj-lt"/>
              </a:rPr>
              <a:t>тизими</a:t>
            </a:r>
            <a:r>
              <a:rPr lang="ru-RU" sz="1000" dirty="0">
                <a:solidFill>
                  <a:schemeClr val="tx2"/>
                </a:solidFill>
                <a:latin typeface="+mj-lt"/>
              </a:rPr>
              <a:t> ).</a:t>
            </a:r>
            <a:endParaRPr lang="uz" sz="1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6100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A00B-7FE6-449C-9E9E-6696414E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Комплаенс-</a:t>
            </a:r>
            <a:r>
              <a:rPr lang="ru-RU" dirty="0" err="1"/>
              <a:t>масъуллар</a:t>
            </a:r>
            <a:r>
              <a:rPr lang="ru-RU" dirty="0"/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чек-лист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2CB83-24E4-4BFC-B420-B2364AF9415A}"/>
              </a:ext>
            </a:extLst>
          </p:cNvPr>
          <p:cNvSpPr/>
          <p:nvPr/>
        </p:nvSpPr>
        <p:spPr>
          <a:xfrm>
            <a:off x="886670" y="1136892"/>
            <a:ext cx="6740431" cy="404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Ўрнатилган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декларация 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фойдаланган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декларация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лавозимга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декларация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бажарилишини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ўқитиш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тартиб-таомиллари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ҳабар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мунтазам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эслатиб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туриш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юритиладиган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реестр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контрагентларни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номзодларни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ўзаро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ичига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олган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жараёнларида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ҳал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жараёнида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чиқилаётган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чекланганлиги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махфийлигини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589">
            <a:extLst>
              <a:ext uri="{FF2B5EF4-FFF2-40B4-BE49-F238E27FC236}">
                <a16:creationId xmlns:a16="http://schemas.microsoft.com/office/drawing/2014/main" id="{2ADFCEE8-4F92-4D6C-9A18-8F8A60DF57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1195100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7" name="Freeform 1590">
              <a:extLst>
                <a:ext uri="{FF2B5EF4-FFF2-40B4-BE49-F238E27FC236}">
                  <a16:creationId xmlns:a16="http://schemas.microsoft.com/office/drawing/2014/main" id="{48C4B4C3-597A-41CE-AA6A-5E5708C9C7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591">
              <a:extLst>
                <a:ext uri="{FF2B5EF4-FFF2-40B4-BE49-F238E27FC236}">
                  <a16:creationId xmlns:a16="http://schemas.microsoft.com/office/drawing/2014/main" id="{E16D171A-E729-4FD1-9EC1-C8217E1B7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1592">
              <a:extLst>
                <a:ext uri="{FF2B5EF4-FFF2-40B4-BE49-F238E27FC236}">
                  <a16:creationId xmlns:a16="http://schemas.microsoft.com/office/drawing/2014/main" id="{91B85014-8364-4AC3-AB2D-A9D4B7A62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" name="Group 1589">
            <a:extLst>
              <a:ext uri="{FF2B5EF4-FFF2-40B4-BE49-F238E27FC236}">
                <a16:creationId xmlns:a16="http://schemas.microsoft.com/office/drawing/2014/main" id="{BC68685A-D066-4745-946A-8B39E750B6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198722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1" name="Freeform 1590">
              <a:extLst>
                <a:ext uri="{FF2B5EF4-FFF2-40B4-BE49-F238E27FC236}">
                  <a16:creationId xmlns:a16="http://schemas.microsoft.com/office/drawing/2014/main" id="{AC5F6939-BED9-4A5C-819C-D90854ABBF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591">
              <a:extLst>
                <a:ext uri="{FF2B5EF4-FFF2-40B4-BE49-F238E27FC236}">
                  <a16:creationId xmlns:a16="http://schemas.microsoft.com/office/drawing/2014/main" id="{006BF9E9-A992-4573-BF00-00589224A1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592">
              <a:extLst>
                <a:ext uri="{FF2B5EF4-FFF2-40B4-BE49-F238E27FC236}">
                  <a16:creationId xmlns:a16="http://schemas.microsoft.com/office/drawing/2014/main" id="{E6FA68F0-7DB8-464A-B6AE-4052E05F3E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" name="Group 1589">
            <a:extLst>
              <a:ext uri="{FF2B5EF4-FFF2-40B4-BE49-F238E27FC236}">
                <a16:creationId xmlns:a16="http://schemas.microsoft.com/office/drawing/2014/main" id="{DB868684-0C66-4F33-A0F3-E5B5A89EA6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5353" y="2581126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5" name="Freeform 1590">
              <a:extLst>
                <a:ext uri="{FF2B5EF4-FFF2-40B4-BE49-F238E27FC236}">
                  <a16:creationId xmlns:a16="http://schemas.microsoft.com/office/drawing/2014/main" id="{B676A358-37C3-4989-BC64-5682974291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591">
              <a:extLst>
                <a:ext uri="{FF2B5EF4-FFF2-40B4-BE49-F238E27FC236}">
                  <a16:creationId xmlns:a16="http://schemas.microsoft.com/office/drawing/2014/main" id="{DA0E958D-6B1F-44C7-A62F-FC79FB201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592">
              <a:extLst>
                <a:ext uri="{FF2B5EF4-FFF2-40B4-BE49-F238E27FC236}">
                  <a16:creationId xmlns:a16="http://schemas.microsoft.com/office/drawing/2014/main" id="{67FACD2C-4A9C-4382-B8AF-E44D9BFEE5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8" name="Group 1589">
            <a:extLst>
              <a:ext uri="{FF2B5EF4-FFF2-40B4-BE49-F238E27FC236}">
                <a16:creationId xmlns:a16="http://schemas.microsoft.com/office/drawing/2014/main" id="{2A08C0CB-60AE-4904-9EB9-18D80A943E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0070" y="3198719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9" name="Freeform 1590">
              <a:extLst>
                <a:ext uri="{FF2B5EF4-FFF2-40B4-BE49-F238E27FC236}">
                  <a16:creationId xmlns:a16="http://schemas.microsoft.com/office/drawing/2014/main" id="{B8501096-2AF6-459E-BC21-6E55A800C7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591">
              <a:extLst>
                <a:ext uri="{FF2B5EF4-FFF2-40B4-BE49-F238E27FC236}">
                  <a16:creationId xmlns:a16="http://schemas.microsoft.com/office/drawing/2014/main" id="{C59A581F-C5D4-4DF6-A67A-4CA2FAE1C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92">
              <a:extLst>
                <a:ext uri="{FF2B5EF4-FFF2-40B4-BE49-F238E27FC236}">
                  <a16:creationId xmlns:a16="http://schemas.microsoft.com/office/drawing/2014/main" id="{96935D93-1479-4244-9676-198916EBA2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2" name="Group 1589">
            <a:extLst>
              <a:ext uri="{FF2B5EF4-FFF2-40B4-BE49-F238E27FC236}">
                <a16:creationId xmlns:a16="http://schemas.microsoft.com/office/drawing/2014/main" id="{1C0A8B80-5534-4122-9E68-323BD13EC9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973511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3" name="Freeform 1590">
              <a:extLst>
                <a:ext uri="{FF2B5EF4-FFF2-40B4-BE49-F238E27FC236}">
                  <a16:creationId xmlns:a16="http://schemas.microsoft.com/office/drawing/2014/main" id="{665281A4-FA06-4345-AF30-2894B1347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91">
              <a:extLst>
                <a:ext uri="{FF2B5EF4-FFF2-40B4-BE49-F238E27FC236}">
                  <a16:creationId xmlns:a16="http://schemas.microsoft.com/office/drawing/2014/main" id="{ABA495C0-B06A-416E-AB94-CB922CE459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92">
              <a:extLst>
                <a:ext uri="{FF2B5EF4-FFF2-40B4-BE49-F238E27FC236}">
                  <a16:creationId xmlns:a16="http://schemas.microsoft.com/office/drawing/2014/main" id="{F640CDA8-1BE5-483C-BD37-75CD617CB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6" name="Group 1589">
            <a:extLst>
              <a:ext uri="{FF2B5EF4-FFF2-40B4-BE49-F238E27FC236}">
                <a16:creationId xmlns:a16="http://schemas.microsoft.com/office/drawing/2014/main" id="{03F17568-C21D-4747-AF94-5C840CD428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633192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7" name="Freeform 1590">
              <a:extLst>
                <a:ext uri="{FF2B5EF4-FFF2-40B4-BE49-F238E27FC236}">
                  <a16:creationId xmlns:a16="http://schemas.microsoft.com/office/drawing/2014/main" id="{84014DF3-209B-4E17-B496-300A6BFE0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591">
              <a:extLst>
                <a:ext uri="{FF2B5EF4-FFF2-40B4-BE49-F238E27FC236}">
                  <a16:creationId xmlns:a16="http://schemas.microsoft.com/office/drawing/2014/main" id="{32922348-26D1-4C93-BC44-0BFF938E44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592">
              <a:extLst>
                <a:ext uri="{FF2B5EF4-FFF2-40B4-BE49-F238E27FC236}">
                  <a16:creationId xmlns:a16="http://schemas.microsoft.com/office/drawing/2014/main" id="{59D3A7D8-682F-4C5C-AC94-7917552AF0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0" name="Group 1589">
            <a:extLst>
              <a:ext uri="{FF2B5EF4-FFF2-40B4-BE49-F238E27FC236}">
                <a16:creationId xmlns:a16="http://schemas.microsoft.com/office/drawing/2014/main" id="{7EE3F9E1-C0B6-4558-82CA-AB96B898A4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683" y="576944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1" name="Freeform 1590">
              <a:extLst>
                <a:ext uri="{FF2B5EF4-FFF2-40B4-BE49-F238E27FC236}">
                  <a16:creationId xmlns:a16="http://schemas.microsoft.com/office/drawing/2014/main" id="{7A6B5337-5344-4136-BD62-58F6E87650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591">
              <a:extLst>
                <a:ext uri="{FF2B5EF4-FFF2-40B4-BE49-F238E27FC236}">
                  <a16:creationId xmlns:a16="http://schemas.microsoft.com/office/drawing/2014/main" id="{F9303982-05BD-4812-8F1B-8F0EB9DABB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592">
              <a:extLst>
                <a:ext uri="{FF2B5EF4-FFF2-40B4-BE49-F238E27FC236}">
                  <a16:creationId xmlns:a16="http://schemas.microsoft.com/office/drawing/2014/main" id="{88E640A8-6725-4DC8-965F-7E6993A524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535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B6E7-0715-4606-9F34-E4EDF91DA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z-Cyrl-UZ" dirty="0"/>
              <a:t>Саволлар</a:t>
            </a:r>
            <a:r>
              <a:rPr lang="uz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16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85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Манфаатлар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dirty="0" err="1"/>
              <a:t>чиликда</a:t>
            </a:r>
            <a:r>
              <a:rPr lang="ru-RU" dirty="0"/>
              <a:t> </a:t>
            </a:r>
            <a:r>
              <a:rPr lang="ru-RU" dirty="0" err="1"/>
              <a:t>таърифи</a:t>
            </a:r>
            <a:r>
              <a:rPr lang="ru-RU" dirty="0"/>
              <a:t>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(2/2)</a:t>
            </a:r>
            <a:endParaRPr 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E01879-F41B-4030-B056-BB003E756B7C}"/>
              </a:ext>
            </a:extLst>
          </p:cNvPr>
          <p:cNvGrpSpPr/>
          <p:nvPr/>
        </p:nvGrpSpPr>
        <p:grpSpPr>
          <a:xfrm>
            <a:off x="-1" y="1087191"/>
            <a:ext cx="9575801" cy="823210"/>
            <a:chOff x="-1" y="1138806"/>
            <a:chExt cx="9575801" cy="14630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45CA23-A629-48E3-9C0B-6F9D42944391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FEF286-105C-4091-A96D-7C0CF7090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330348-D9A2-42F2-9B07-784377CDE25C}"/>
              </a:ext>
            </a:extLst>
          </p:cNvPr>
          <p:cNvSpPr txBox="1"/>
          <p:nvPr/>
        </p:nvSpPr>
        <p:spPr>
          <a:xfrm>
            <a:off x="416561" y="1087190"/>
            <a:ext cx="8706174" cy="823209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“Манфаатлар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тўқнашуви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тўғрисида”ги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қонун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Ўзбекистон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Олий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Мажлиси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Қонунчилик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палатаси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томонидан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иккинчи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учинчи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ўқишда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(2022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йил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25 октябрь)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қабул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қилинди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Қонун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Сенат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томонидан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кўриб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чиқилиб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, Президент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томонидан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имзоланганидан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кейин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кучга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кириши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мумкин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uz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95F4BDE0-1266-4520-B85B-B80F18C679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61538" y="699619"/>
            <a:ext cx="1838325" cy="1208088"/>
            <a:chOff x="6149" y="849"/>
            <a:chExt cx="1158" cy="761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5614AB44-09BF-4974-B000-531C426E5A7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49" y="849"/>
              <a:ext cx="1158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1798424-B1A4-45DD-87EB-BD60B60BE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" y="970"/>
              <a:ext cx="131" cy="104"/>
            </a:xfrm>
            <a:custGeom>
              <a:avLst/>
              <a:gdLst>
                <a:gd name="T0" fmla="*/ 54 w 109"/>
                <a:gd name="T1" fmla="*/ 0 h 86"/>
                <a:gd name="T2" fmla="*/ 54 w 109"/>
                <a:gd name="T3" fmla="*/ 86 h 86"/>
                <a:gd name="T4" fmla="*/ 54 w 109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86">
                  <a:moveTo>
                    <a:pt x="54" y="0"/>
                  </a:moveTo>
                  <a:cubicBezTo>
                    <a:pt x="0" y="8"/>
                    <a:pt x="54" y="86"/>
                    <a:pt x="54" y="86"/>
                  </a:cubicBezTo>
                  <a:cubicBezTo>
                    <a:pt x="54" y="86"/>
                    <a:pt x="109" y="8"/>
                    <a:pt x="54" y="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C2F162E-A83A-4B5F-BC99-9A08CB12B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" y="1069"/>
              <a:ext cx="84" cy="242"/>
            </a:xfrm>
            <a:custGeom>
              <a:avLst/>
              <a:gdLst>
                <a:gd name="T0" fmla="*/ 7 w 84"/>
                <a:gd name="T1" fmla="*/ 242 h 242"/>
                <a:gd name="T2" fmla="*/ 20 w 84"/>
                <a:gd name="T3" fmla="*/ 11 h 242"/>
                <a:gd name="T4" fmla="*/ 25 w 84"/>
                <a:gd name="T5" fmla="*/ 13 h 242"/>
                <a:gd name="T6" fmla="*/ 77 w 84"/>
                <a:gd name="T7" fmla="*/ 242 h 242"/>
                <a:gd name="T8" fmla="*/ 84 w 84"/>
                <a:gd name="T9" fmla="*/ 242 h 242"/>
                <a:gd name="T10" fmla="*/ 31 w 84"/>
                <a:gd name="T11" fmla="*/ 7 h 242"/>
                <a:gd name="T12" fmla="*/ 13 w 84"/>
                <a:gd name="T13" fmla="*/ 0 h 242"/>
                <a:gd name="T14" fmla="*/ 0 w 84"/>
                <a:gd name="T15" fmla="*/ 242 h 242"/>
                <a:gd name="T16" fmla="*/ 7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7" y="242"/>
                  </a:moveTo>
                  <a:lnTo>
                    <a:pt x="20" y="11"/>
                  </a:lnTo>
                  <a:lnTo>
                    <a:pt x="25" y="13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31" y="7"/>
                  </a:lnTo>
                  <a:lnTo>
                    <a:pt x="13" y="0"/>
                  </a:lnTo>
                  <a:lnTo>
                    <a:pt x="0" y="242"/>
                  </a:lnTo>
                  <a:lnTo>
                    <a:pt x="7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D95209A8-A062-4247-93C7-5AB96198D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" y="1074"/>
              <a:ext cx="82" cy="237"/>
            </a:xfrm>
            <a:custGeom>
              <a:avLst/>
              <a:gdLst>
                <a:gd name="T0" fmla="*/ 8 w 82"/>
                <a:gd name="T1" fmla="*/ 237 h 237"/>
                <a:gd name="T2" fmla="*/ 82 w 82"/>
                <a:gd name="T3" fmla="*/ 1 h 237"/>
                <a:gd name="T4" fmla="*/ 75 w 82"/>
                <a:gd name="T5" fmla="*/ 0 h 237"/>
                <a:gd name="T6" fmla="*/ 0 w 82"/>
                <a:gd name="T7" fmla="*/ 237 h 237"/>
                <a:gd name="T8" fmla="*/ 8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" y="237"/>
                  </a:moveTo>
                  <a:lnTo>
                    <a:pt x="82" y="1"/>
                  </a:lnTo>
                  <a:lnTo>
                    <a:pt x="75" y="0"/>
                  </a:lnTo>
                  <a:lnTo>
                    <a:pt x="0" y="237"/>
                  </a:lnTo>
                  <a:lnTo>
                    <a:pt x="8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F24B13F-41FD-4E1B-A9C4-E10319044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88"/>
            </a:xfrm>
            <a:custGeom>
              <a:avLst/>
              <a:gdLst>
                <a:gd name="T0" fmla="*/ 0 w 184"/>
                <a:gd name="T1" fmla="*/ 0 h 73"/>
                <a:gd name="T2" fmla="*/ 92 w 184"/>
                <a:gd name="T3" fmla="*/ 73 h 73"/>
                <a:gd name="T4" fmla="*/ 184 w 184"/>
                <a:gd name="T5" fmla="*/ 0 h 73"/>
                <a:gd name="T6" fmla="*/ 0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0" y="0"/>
                  </a:moveTo>
                  <a:cubicBezTo>
                    <a:pt x="0" y="41"/>
                    <a:pt x="41" y="73"/>
                    <a:pt x="92" y="73"/>
                  </a:cubicBezTo>
                  <a:cubicBezTo>
                    <a:pt x="142" y="73"/>
                    <a:pt x="184" y="41"/>
                    <a:pt x="1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5183222-6EF0-4879-8737-D8F45D7E3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" y="1074"/>
              <a:ext cx="82" cy="237"/>
            </a:xfrm>
            <a:custGeom>
              <a:avLst/>
              <a:gdLst>
                <a:gd name="T0" fmla="*/ 82 w 82"/>
                <a:gd name="T1" fmla="*/ 237 h 237"/>
                <a:gd name="T2" fmla="*/ 7 w 82"/>
                <a:gd name="T3" fmla="*/ 0 h 237"/>
                <a:gd name="T4" fmla="*/ 0 w 82"/>
                <a:gd name="T5" fmla="*/ 1 h 237"/>
                <a:gd name="T6" fmla="*/ 74 w 82"/>
                <a:gd name="T7" fmla="*/ 237 h 237"/>
                <a:gd name="T8" fmla="*/ 82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2" y="237"/>
                  </a:moveTo>
                  <a:lnTo>
                    <a:pt x="7" y="0"/>
                  </a:lnTo>
                  <a:lnTo>
                    <a:pt x="0" y="1"/>
                  </a:lnTo>
                  <a:lnTo>
                    <a:pt x="74" y="237"/>
                  </a:lnTo>
                  <a:lnTo>
                    <a:pt x="82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77970A80-B8FB-44B6-AF0B-4E70A4D47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1069"/>
              <a:ext cx="84" cy="242"/>
            </a:xfrm>
            <a:custGeom>
              <a:avLst/>
              <a:gdLst>
                <a:gd name="T0" fmla="*/ 8 w 84"/>
                <a:gd name="T1" fmla="*/ 242 h 242"/>
                <a:gd name="T2" fmla="*/ 59 w 84"/>
                <a:gd name="T3" fmla="*/ 13 h 242"/>
                <a:gd name="T4" fmla="*/ 64 w 84"/>
                <a:gd name="T5" fmla="*/ 11 h 242"/>
                <a:gd name="T6" fmla="*/ 77 w 84"/>
                <a:gd name="T7" fmla="*/ 242 h 242"/>
                <a:gd name="T8" fmla="*/ 84 w 84"/>
                <a:gd name="T9" fmla="*/ 242 h 242"/>
                <a:gd name="T10" fmla="*/ 70 w 84"/>
                <a:gd name="T11" fmla="*/ 0 h 242"/>
                <a:gd name="T12" fmla="*/ 52 w 84"/>
                <a:gd name="T13" fmla="*/ 7 h 242"/>
                <a:gd name="T14" fmla="*/ 0 w 84"/>
                <a:gd name="T15" fmla="*/ 242 h 242"/>
                <a:gd name="T16" fmla="*/ 8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8" y="242"/>
                  </a:moveTo>
                  <a:lnTo>
                    <a:pt x="59" y="13"/>
                  </a:lnTo>
                  <a:lnTo>
                    <a:pt x="64" y="11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70" y="0"/>
                  </a:lnTo>
                  <a:lnTo>
                    <a:pt x="52" y="7"/>
                  </a:lnTo>
                  <a:lnTo>
                    <a:pt x="0" y="242"/>
                  </a:lnTo>
                  <a:lnTo>
                    <a:pt x="8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58CF8A-EA5C-48F1-AD9E-689FA9022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88"/>
            </a:xfrm>
            <a:custGeom>
              <a:avLst/>
              <a:gdLst>
                <a:gd name="T0" fmla="*/ 184 w 184"/>
                <a:gd name="T1" fmla="*/ 0 h 73"/>
                <a:gd name="T2" fmla="*/ 92 w 184"/>
                <a:gd name="T3" fmla="*/ 73 h 73"/>
                <a:gd name="T4" fmla="*/ 0 w 184"/>
                <a:gd name="T5" fmla="*/ 0 h 73"/>
                <a:gd name="T6" fmla="*/ 184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184" y="0"/>
                  </a:moveTo>
                  <a:cubicBezTo>
                    <a:pt x="184" y="41"/>
                    <a:pt x="142" y="73"/>
                    <a:pt x="92" y="73"/>
                  </a:cubicBezTo>
                  <a:cubicBezTo>
                    <a:pt x="41" y="73"/>
                    <a:pt x="0" y="41"/>
                    <a:pt x="0" y="0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CC4C62D-0F40-4024-AD14-F180B7748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7FDAE92-BB15-4171-84A3-78C53390F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5125CC6E-6606-488D-9F2B-1722A8FC2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" y="1069"/>
              <a:ext cx="84" cy="379"/>
            </a:xfrm>
            <a:custGeom>
              <a:avLst/>
              <a:gdLst>
                <a:gd name="T0" fmla="*/ 70 w 70"/>
                <a:gd name="T1" fmla="*/ 14 h 316"/>
                <a:gd name="T2" fmla="*/ 35 w 70"/>
                <a:gd name="T3" fmla="*/ 0 h 316"/>
                <a:gd name="T4" fmla="*/ 0 w 70"/>
                <a:gd name="T5" fmla="*/ 14 h 316"/>
                <a:gd name="T6" fmla="*/ 10 w 70"/>
                <a:gd name="T7" fmla="*/ 309 h 316"/>
                <a:gd name="T8" fmla="*/ 35 w 70"/>
                <a:gd name="T9" fmla="*/ 316 h 316"/>
                <a:gd name="T10" fmla="*/ 61 w 70"/>
                <a:gd name="T11" fmla="*/ 309 h 316"/>
                <a:gd name="T12" fmla="*/ 70 w 70"/>
                <a:gd name="T13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16">
                  <a:moveTo>
                    <a:pt x="70" y="14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34" y="155"/>
                    <a:pt x="10" y="309"/>
                  </a:cubicBezTo>
                  <a:cubicBezTo>
                    <a:pt x="35" y="316"/>
                    <a:pt x="35" y="316"/>
                    <a:pt x="35" y="316"/>
                  </a:cubicBezTo>
                  <a:cubicBezTo>
                    <a:pt x="61" y="309"/>
                    <a:pt x="61" y="309"/>
                    <a:pt x="61" y="309"/>
                  </a:cubicBezTo>
                  <a:cubicBezTo>
                    <a:pt x="36" y="155"/>
                    <a:pt x="70" y="14"/>
                    <a:pt x="70" y="14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BD7D44E-0713-43AB-901B-2CD2B5D46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" y="1424"/>
              <a:ext cx="210" cy="53"/>
            </a:xfrm>
            <a:custGeom>
              <a:avLst/>
              <a:gdLst>
                <a:gd name="T0" fmla="*/ 175 w 175"/>
                <a:gd name="T1" fmla="*/ 44 h 44"/>
                <a:gd name="T2" fmla="*/ 87 w 175"/>
                <a:gd name="T3" fmla="*/ 0 h 44"/>
                <a:gd name="T4" fmla="*/ 0 w 175"/>
                <a:gd name="T5" fmla="*/ 44 h 44"/>
                <a:gd name="T6" fmla="*/ 175 w 175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44">
                  <a:moveTo>
                    <a:pt x="175" y="44"/>
                  </a:moveTo>
                  <a:cubicBezTo>
                    <a:pt x="164" y="19"/>
                    <a:pt x="129" y="0"/>
                    <a:pt x="87" y="0"/>
                  </a:cubicBezTo>
                  <a:cubicBezTo>
                    <a:pt x="46" y="0"/>
                    <a:pt x="11" y="19"/>
                    <a:pt x="0" y="44"/>
                  </a:cubicBezTo>
                  <a:lnTo>
                    <a:pt x="175" y="4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Oval 16">
              <a:extLst>
                <a:ext uri="{FF2B5EF4-FFF2-40B4-BE49-F238E27FC236}">
                  <a16:creationId xmlns:a16="http://schemas.microsoft.com/office/drawing/2014/main" id="{C3940FC0-296A-46E7-BC98-A335643FB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2" y="1400"/>
              <a:ext cx="69" cy="4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89D7687-C2EF-4A1D-A054-C1597FF00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" y="992"/>
              <a:ext cx="279" cy="160"/>
            </a:xfrm>
            <a:custGeom>
              <a:avLst/>
              <a:gdLst>
                <a:gd name="T0" fmla="*/ 232 w 232"/>
                <a:gd name="T1" fmla="*/ 47 h 133"/>
                <a:gd name="T2" fmla="*/ 147 w 232"/>
                <a:gd name="T3" fmla="*/ 19 h 133"/>
                <a:gd name="T4" fmla="*/ 2 w 232"/>
                <a:gd name="T5" fmla="*/ 47 h 133"/>
                <a:gd name="T6" fmla="*/ 117 w 232"/>
                <a:gd name="T7" fmla="*/ 85 h 133"/>
                <a:gd name="T8" fmla="*/ 203 w 232"/>
                <a:gd name="T9" fmla="*/ 91 h 133"/>
                <a:gd name="T10" fmla="*/ 232 w 232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3">
                  <a:moveTo>
                    <a:pt x="232" y="47"/>
                  </a:moveTo>
                  <a:cubicBezTo>
                    <a:pt x="232" y="47"/>
                    <a:pt x="189" y="0"/>
                    <a:pt x="147" y="19"/>
                  </a:cubicBezTo>
                  <a:cubicBezTo>
                    <a:pt x="105" y="37"/>
                    <a:pt x="54" y="83"/>
                    <a:pt x="2" y="47"/>
                  </a:cubicBezTo>
                  <a:cubicBezTo>
                    <a:pt x="2" y="47"/>
                    <a:pt x="0" y="133"/>
                    <a:pt x="117" y="85"/>
                  </a:cubicBezTo>
                  <a:cubicBezTo>
                    <a:pt x="117" y="85"/>
                    <a:pt x="155" y="60"/>
                    <a:pt x="203" y="91"/>
                  </a:cubicBezTo>
                  <a:cubicBezTo>
                    <a:pt x="203" y="91"/>
                    <a:pt x="229" y="104"/>
                    <a:pt x="232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F88AF9C-DC5E-4250-A464-907ED1BC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" y="992"/>
              <a:ext cx="279" cy="160"/>
            </a:xfrm>
            <a:custGeom>
              <a:avLst/>
              <a:gdLst>
                <a:gd name="T0" fmla="*/ 0 w 233"/>
                <a:gd name="T1" fmla="*/ 47 h 133"/>
                <a:gd name="T2" fmla="*/ 85 w 233"/>
                <a:gd name="T3" fmla="*/ 19 h 133"/>
                <a:gd name="T4" fmla="*/ 231 w 233"/>
                <a:gd name="T5" fmla="*/ 47 h 133"/>
                <a:gd name="T6" fmla="*/ 116 w 233"/>
                <a:gd name="T7" fmla="*/ 85 h 133"/>
                <a:gd name="T8" fmla="*/ 29 w 233"/>
                <a:gd name="T9" fmla="*/ 91 h 133"/>
                <a:gd name="T10" fmla="*/ 0 w 233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33">
                  <a:moveTo>
                    <a:pt x="0" y="47"/>
                  </a:moveTo>
                  <a:cubicBezTo>
                    <a:pt x="0" y="47"/>
                    <a:pt x="43" y="0"/>
                    <a:pt x="85" y="19"/>
                  </a:cubicBezTo>
                  <a:cubicBezTo>
                    <a:pt x="128" y="37"/>
                    <a:pt x="178" y="83"/>
                    <a:pt x="231" y="47"/>
                  </a:cubicBezTo>
                  <a:cubicBezTo>
                    <a:pt x="231" y="47"/>
                    <a:pt x="233" y="133"/>
                    <a:pt x="116" y="85"/>
                  </a:cubicBezTo>
                  <a:cubicBezTo>
                    <a:pt x="116" y="85"/>
                    <a:pt x="78" y="60"/>
                    <a:pt x="29" y="91"/>
                  </a:cubicBezTo>
                  <a:cubicBezTo>
                    <a:pt x="29" y="91"/>
                    <a:pt x="3" y="104"/>
                    <a:pt x="0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Oval 19">
              <a:extLst>
                <a:ext uri="{FF2B5EF4-FFF2-40B4-BE49-F238E27FC236}">
                  <a16:creationId xmlns:a16="http://schemas.microsoft.com/office/drawing/2014/main" id="{9C7A603F-704F-4887-B2D0-B03245E4F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4" y="1045"/>
              <a:ext cx="47" cy="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B773828B-FB14-4E1A-A9B2-00C58C010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" y="1473"/>
              <a:ext cx="262" cy="35"/>
            </a:xfrm>
            <a:custGeom>
              <a:avLst/>
              <a:gdLst>
                <a:gd name="T0" fmla="*/ 219 w 219"/>
                <a:gd name="T1" fmla="*/ 29 h 29"/>
                <a:gd name="T2" fmla="*/ 0 w 219"/>
                <a:gd name="T3" fmla="*/ 29 h 29"/>
                <a:gd name="T4" fmla="*/ 4 w 219"/>
                <a:gd name="T5" fmla="*/ 17 h 29"/>
                <a:gd name="T6" fmla="*/ 28 w 219"/>
                <a:gd name="T7" fmla="*/ 0 h 29"/>
                <a:gd name="T8" fmla="*/ 191 w 219"/>
                <a:gd name="T9" fmla="*/ 0 h 29"/>
                <a:gd name="T10" fmla="*/ 215 w 219"/>
                <a:gd name="T11" fmla="*/ 17 h 29"/>
                <a:gd name="T12" fmla="*/ 219 w 21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29">
                  <a:moveTo>
                    <a:pt x="21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7" y="7"/>
                    <a:pt x="17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2" y="0"/>
                    <a:pt x="211" y="7"/>
                    <a:pt x="215" y="17"/>
                  </a:cubicBezTo>
                  <a:lnTo>
                    <a:pt x="219" y="2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41B2CE9-B13E-423D-B38C-F79CCF3E7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" y="1499"/>
              <a:ext cx="320" cy="40"/>
            </a:xfrm>
            <a:custGeom>
              <a:avLst/>
              <a:gdLst>
                <a:gd name="T0" fmla="*/ 267 w 267"/>
                <a:gd name="T1" fmla="*/ 34 h 34"/>
                <a:gd name="T2" fmla="*/ 0 w 267"/>
                <a:gd name="T3" fmla="*/ 34 h 34"/>
                <a:gd name="T4" fmla="*/ 6 w 267"/>
                <a:gd name="T5" fmla="*/ 17 h 34"/>
                <a:gd name="T6" fmla="*/ 30 w 267"/>
                <a:gd name="T7" fmla="*/ 0 h 34"/>
                <a:gd name="T8" fmla="*/ 237 w 267"/>
                <a:gd name="T9" fmla="*/ 0 h 34"/>
                <a:gd name="T10" fmla="*/ 261 w 267"/>
                <a:gd name="T11" fmla="*/ 17 h 34"/>
                <a:gd name="T12" fmla="*/ 267 w 26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34">
                  <a:moveTo>
                    <a:pt x="267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7"/>
                    <a:pt x="19" y="0"/>
                    <a:pt x="30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7" y="0"/>
                    <a:pt x="257" y="7"/>
                    <a:pt x="261" y="17"/>
                  </a:cubicBezTo>
                  <a:lnTo>
                    <a:pt x="267" y="3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52700FE4-41DD-484F-99AF-253AC272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" y="853"/>
              <a:ext cx="567" cy="739"/>
            </a:xfrm>
            <a:custGeom>
              <a:avLst/>
              <a:gdLst>
                <a:gd name="T0" fmla="*/ 538 w 567"/>
                <a:gd name="T1" fmla="*/ 739 h 739"/>
                <a:gd name="T2" fmla="*/ 0 w 567"/>
                <a:gd name="T3" fmla="*/ 714 h 739"/>
                <a:gd name="T4" fmla="*/ 28 w 567"/>
                <a:gd name="T5" fmla="*/ 0 h 739"/>
                <a:gd name="T6" fmla="*/ 567 w 567"/>
                <a:gd name="T7" fmla="*/ 25 h 739"/>
                <a:gd name="T8" fmla="*/ 538 w 567"/>
                <a:gd name="T9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739">
                  <a:moveTo>
                    <a:pt x="538" y="739"/>
                  </a:moveTo>
                  <a:lnTo>
                    <a:pt x="0" y="714"/>
                  </a:lnTo>
                  <a:lnTo>
                    <a:pt x="28" y="0"/>
                  </a:lnTo>
                  <a:lnTo>
                    <a:pt x="567" y="25"/>
                  </a:lnTo>
                  <a:lnTo>
                    <a:pt x="538" y="73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40E997B2-9D7F-4B23-AADD-6AF6BC4C2F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close/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BE65108B-FD25-4B66-A022-767B9463D0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299B2C6-9D12-41D6-92EF-00C10947F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" y="874"/>
              <a:ext cx="62" cy="525"/>
            </a:xfrm>
            <a:custGeom>
              <a:avLst/>
              <a:gdLst>
                <a:gd name="T0" fmla="*/ 6 w 62"/>
                <a:gd name="T1" fmla="*/ 0 h 525"/>
                <a:gd name="T2" fmla="*/ 0 w 62"/>
                <a:gd name="T3" fmla="*/ 5 h 525"/>
                <a:gd name="T4" fmla="*/ 46 w 62"/>
                <a:gd name="T5" fmla="*/ 525 h 525"/>
                <a:gd name="T6" fmla="*/ 58 w 62"/>
                <a:gd name="T7" fmla="*/ 509 h 525"/>
                <a:gd name="T8" fmla="*/ 62 w 62"/>
                <a:gd name="T9" fmla="*/ 398 h 525"/>
                <a:gd name="T10" fmla="*/ 28 w 62"/>
                <a:gd name="T11" fmla="*/ 1 h 525"/>
                <a:gd name="T12" fmla="*/ 6 w 62"/>
                <a:gd name="T13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25">
                  <a:moveTo>
                    <a:pt x="6" y="0"/>
                  </a:moveTo>
                  <a:lnTo>
                    <a:pt x="0" y="5"/>
                  </a:lnTo>
                  <a:lnTo>
                    <a:pt x="46" y="525"/>
                  </a:lnTo>
                  <a:lnTo>
                    <a:pt x="58" y="509"/>
                  </a:lnTo>
                  <a:lnTo>
                    <a:pt x="62" y="398"/>
                  </a:lnTo>
                  <a:lnTo>
                    <a:pt x="2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4CE86222-45D8-4250-B2EC-1C575FC64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205 w 292"/>
                <a:gd name="T3" fmla="*/ 0 h 30"/>
                <a:gd name="T4" fmla="*/ 292 w 292"/>
                <a:gd name="T5" fmla="*/ 5 h 30"/>
                <a:gd name="T6" fmla="*/ 292 w 292"/>
                <a:gd name="T7" fmla="*/ 5 h 30"/>
                <a:gd name="T8" fmla="*/ 205 w 292"/>
                <a:gd name="T9" fmla="*/ 0 h 30"/>
                <a:gd name="T10" fmla="*/ 0 w 292"/>
                <a:gd name="T11" fmla="*/ 25 h 30"/>
                <a:gd name="T12" fmla="*/ 0 w 292"/>
                <a:gd name="T13" fmla="*/ 30 h 30"/>
                <a:gd name="T14" fmla="*/ 0 w 292"/>
                <a:gd name="T1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205" y="0"/>
                  </a:lnTo>
                  <a:lnTo>
                    <a:pt x="292" y="5"/>
                  </a:lnTo>
                  <a:lnTo>
                    <a:pt x="292" y="5"/>
                  </a:lnTo>
                  <a:lnTo>
                    <a:pt x="205" y="0"/>
                  </a:lnTo>
                  <a:close/>
                  <a:moveTo>
                    <a:pt x="0" y="25"/>
                  </a:moveTo>
                  <a:lnTo>
                    <a:pt x="0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9A80F4F2-975C-4B99-B0EB-A9841B39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E8C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E100DE18-B5ED-49CE-813D-6442C4B32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94FE63F6-A953-4704-AF0C-FB579B569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" y="850"/>
              <a:ext cx="600" cy="760"/>
            </a:xfrm>
            <a:custGeom>
              <a:avLst/>
              <a:gdLst>
                <a:gd name="T0" fmla="*/ 537 w 600"/>
                <a:gd name="T1" fmla="*/ 0 h 760"/>
                <a:gd name="T2" fmla="*/ 0 w 600"/>
                <a:gd name="T3" fmla="*/ 47 h 760"/>
                <a:gd name="T4" fmla="*/ 63 w 600"/>
                <a:gd name="T5" fmla="*/ 760 h 760"/>
                <a:gd name="T6" fmla="*/ 600 w 600"/>
                <a:gd name="T7" fmla="*/ 712 h 760"/>
                <a:gd name="T8" fmla="*/ 537 w 600"/>
                <a:gd name="T9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760">
                  <a:moveTo>
                    <a:pt x="537" y="0"/>
                  </a:moveTo>
                  <a:lnTo>
                    <a:pt x="0" y="47"/>
                  </a:lnTo>
                  <a:lnTo>
                    <a:pt x="63" y="760"/>
                  </a:lnTo>
                  <a:lnTo>
                    <a:pt x="600" y="71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161582BE-E07C-4D2E-8ECA-A27A2D257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" y="148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1 w 148"/>
                <a:gd name="T3" fmla="*/ 29 h 29"/>
                <a:gd name="T4" fmla="*/ 0 w 148"/>
                <a:gd name="T5" fmla="*/ 13 h 29"/>
                <a:gd name="T6" fmla="*/ 146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1" y="29"/>
                  </a:lnTo>
                  <a:lnTo>
                    <a:pt x="0" y="13"/>
                  </a:lnTo>
                  <a:lnTo>
                    <a:pt x="146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931E882A-0226-414E-BC37-74F262A93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" y="144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2 w 148"/>
                <a:gd name="T3" fmla="*/ 29 h 29"/>
                <a:gd name="T4" fmla="*/ 0 w 148"/>
                <a:gd name="T5" fmla="*/ 14 h 29"/>
                <a:gd name="T6" fmla="*/ 147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2" y="29"/>
                  </a:lnTo>
                  <a:lnTo>
                    <a:pt x="0" y="14"/>
                  </a:lnTo>
                  <a:lnTo>
                    <a:pt x="147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994203C3-5E37-4F27-87D8-3113719E1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" y="1505"/>
              <a:ext cx="52" cy="20"/>
            </a:xfrm>
            <a:custGeom>
              <a:avLst/>
              <a:gdLst>
                <a:gd name="T0" fmla="*/ 52 w 52"/>
                <a:gd name="T1" fmla="*/ 15 h 20"/>
                <a:gd name="T2" fmla="*/ 1 w 52"/>
                <a:gd name="T3" fmla="*/ 20 h 20"/>
                <a:gd name="T4" fmla="*/ 0 w 52"/>
                <a:gd name="T5" fmla="*/ 4 h 20"/>
                <a:gd name="T6" fmla="*/ 51 w 52"/>
                <a:gd name="T7" fmla="*/ 0 h 20"/>
                <a:gd name="T8" fmla="*/ 52 w 52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52" y="15"/>
                  </a:moveTo>
                  <a:lnTo>
                    <a:pt x="1" y="20"/>
                  </a:lnTo>
                  <a:lnTo>
                    <a:pt x="0" y="4"/>
                  </a:lnTo>
                  <a:lnTo>
                    <a:pt x="51" y="0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AF6286AD-09AB-42A7-8ADF-64573B9F2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" y="1465"/>
              <a:ext cx="53" cy="20"/>
            </a:xfrm>
            <a:custGeom>
              <a:avLst/>
              <a:gdLst>
                <a:gd name="T0" fmla="*/ 53 w 53"/>
                <a:gd name="T1" fmla="*/ 16 h 20"/>
                <a:gd name="T2" fmla="*/ 1 w 53"/>
                <a:gd name="T3" fmla="*/ 20 h 20"/>
                <a:gd name="T4" fmla="*/ 0 w 53"/>
                <a:gd name="T5" fmla="*/ 5 h 20"/>
                <a:gd name="T6" fmla="*/ 52 w 53"/>
                <a:gd name="T7" fmla="*/ 0 h 20"/>
                <a:gd name="T8" fmla="*/ 53 w 53"/>
                <a:gd name="T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53" y="16"/>
                  </a:moveTo>
                  <a:lnTo>
                    <a:pt x="1" y="20"/>
                  </a:lnTo>
                  <a:lnTo>
                    <a:pt x="0" y="5"/>
                  </a:lnTo>
                  <a:lnTo>
                    <a:pt x="52" y="0"/>
                  </a:lnTo>
                  <a:lnTo>
                    <a:pt x="53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189F1CF4-0E2E-447A-BCF7-00367902B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" y="1160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0 w 415"/>
                <a:gd name="T3" fmla="*/ 36 h 52"/>
                <a:gd name="T4" fmla="*/ 1 w 415"/>
                <a:gd name="T5" fmla="*/ 52 h 52"/>
                <a:gd name="T6" fmla="*/ 415 w 415"/>
                <a:gd name="T7" fmla="*/ 16 h 52"/>
                <a:gd name="T8" fmla="*/ 414 w 415"/>
                <a:gd name="T9" fmla="*/ 0 h 52"/>
                <a:gd name="T10" fmla="*/ 0 w 415"/>
                <a:gd name="T1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0" y="36"/>
                  </a:ln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F33685F5-318F-40E4-80CB-D15B32C03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" y="1120"/>
              <a:ext cx="415" cy="52"/>
            </a:xfrm>
            <a:custGeom>
              <a:avLst/>
              <a:gdLst>
                <a:gd name="T0" fmla="*/ 3 w 415"/>
                <a:gd name="T1" fmla="*/ 52 h 52"/>
                <a:gd name="T2" fmla="*/ 415 w 415"/>
                <a:gd name="T3" fmla="*/ 16 h 52"/>
                <a:gd name="T4" fmla="*/ 414 w 415"/>
                <a:gd name="T5" fmla="*/ 0 h 52"/>
                <a:gd name="T6" fmla="*/ 0 w 415"/>
                <a:gd name="T7" fmla="*/ 36 h 52"/>
                <a:gd name="T8" fmla="*/ 3 w 41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3" y="52"/>
                  </a:move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E9E6D6DF-2C95-419D-AE13-A43E26442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" y="1081"/>
              <a:ext cx="414" cy="51"/>
            </a:xfrm>
            <a:custGeom>
              <a:avLst/>
              <a:gdLst>
                <a:gd name="T0" fmla="*/ 1 w 414"/>
                <a:gd name="T1" fmla="*/ 51 h 51"/>
                <a:gd name="T2" fmla="*/ 414 w 414"/>
                <a:gd name="T3" fmla="*/ 15 h 51"/>
                <a:gd name="T4" fmla="*/ 412 w 414"/>
                <a:gd name="T5" fmla="*/ 0 h 51"/>
                <a:gd name="T6" fmla="*/ 0 w 414"/>
                <a:gd name="T7" fmla="*/ 36 h 51"/>
                <a:gd name="T8" fmla="*/ 1 w 414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1" y="51"/>
                  </a:moveTo>
                  <a:lnTo>
                    <a:pt x="414" y="15"/>
                  </a:lnTo>
                  <a:lnTo>
                    <a:pt x="412" y="0"/>
                  </a:lnTo>
                  <a:lnTo>
                    <a:pt x="0" y="3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39080BF6-0470-40EC-9E6F-74722D59D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" y="1041"/>
              <a:ext cx="414" cy="52"/>
            </a:xfrm>
            <a:custGeom>
              <a:avLst/>
              <a:gdLst>
                <a:gd name="T0" fmla="*/ 0 w 414"/>
                <a:gd name="T1" fmla="*/ 36 h 52"/>
                <a:gd name="T2" fmla="*/ 2 w 414"/>
                <a:gd name="T3" fmla="*/ 52 h 52"/>
                <a:gd name="T4" fmla="*/ 414 w 414"/>
                <a:gd name="T5" fmla="*/ 16 h 52"/>
                <a:gd name="T6" fmla="*/ 413 w 414"/>
                <a:gd name="T7" fmla="*/ 0 h 52"/>
                <a:gd name="T8" fmla="*/ 0 w 414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2">
                  <a:moveTo>
                    <a:pt x="0" y="36"/>
                  </a:moveTo>
                  <a:lnTo>
                    <a:pt x="2" y="52"/>
                  </a:lnTo>
                  <a:lnTo>
                    <a:pt x="414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B740ACB0-417B-4323-BF1A-65CF0421E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" y="1200"/>
              <a:ext cx="414" cy="51"/>
            </a:xfrm>
            <a:custGeom>
              <a:avLst/>
              <a:gdLst>
                <a:gd name="T0" fmla="*/ 0 w 414"/>
                <a:gd name="T1" fmla="*/ 36 h 51"/>
                <a:gd name="T2" fmla="*/ 1 w 414"/>
                <a:gd name="T3" fmla="*/ 51 h 51"/>
                <a:gd name="T4" fmla="*/ 414 w 414"/>
                <a:gd name="T5" fmla="*/ 15 h 51"/>
                <a:gd name="T6" fmla="*/ 413 w 414"/>
                <a:gd name="T7" fmla="*/ 0 h 51"/>
                <a:gd name="T8" fmla="*/ 0 w 414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0" y="36"/>
                  </a:moveTo>
                  <a:lnTo>
                    <a:pt x="1" y="51"/>
                  </a:lnTo>
                  <a:lnTo>
                    <a:pt x="414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BC6F5D7D-FC26-4330-8935-EF64CC2C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" y="1239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4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CE97E715-07D5-4FD9-AE37-21FC270C5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" y="1279"/>
              <a:ext cx="415" cy="51"/>
            </a:xfrm>
            <a:custGeom>
              <a:avLst/>
              <a:gdLst>
                <a:gd name="T0" fmla="*/ 0 w 415"/>
                <a:gd name="T1" fmla="*/ 36 h 51"/>
                <a:gd name="T2" fmla="*/ 1 w 415"/>
                <a:gd name="T3" fmla="*/ 51 h 51"/>
                <a:gd name="T4" fmla="*/ 415 w 415"/>
                <a:gd name="T5" fmla="*/ 15 h 51"/>
                <a:gd name="T6" fmla="*/ 413 w 415"/>
                <a:gd name="T7" fmla="*/ 0 h 51"/>
                <a:gd name="T8" fmla="*/ 0 w 415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1">
                  <a:moveTo>
                    <a:pt x="0" y="36"/>
                  </a:moveTo>
                  <a:lnTo>
                    <a:pt x="1" y="51"/>
                  </a:lnTo>
                  <a:lnTo>
                    <a:pt x="415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68D36E51-2014-4D88-B0E5-1A58BCB77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" y="131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2 w 415"/>
                <a:gd name="T3" fmla="*/ 52 h 52"/>
                <a:gd name="T4" fmla="*/ 415 w 415"/>
                <a:gd name="T5" fmla="*/ 16 h 52"/>
                <a:gd name="T6" fmla="*/ 413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2" y="52"/>
                  </a:lnTo>
                  <a:lnTo>
                    <a:pt x="415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E381DF4E-9513-4F6C-B5ED-FD03EBE73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135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2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DF68DB87-22AD-4E18-93B9-FA7937F10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" y="1435"/>
              <a:ext cx="136" cy="137"/>
            </a:xfrm>
            <a:custGeom>
              <a:avLst/>
              <a:gdLst>
                <a:gd name="T0" fmla="*/ 111 w 113"/>
                <a:gd name="T1" fmla="*/ 52 h 114"/>
                <a:gd name="T2" fmla="*/ 61 w 113"/>
                <a:gd name="T3" fmla="*/ 111 h 114"/>
                <a:gd name="T4" fmla="*/ 2 w 113"/>
                <a:gd name="T5" fmla="*/ 62 h 114"/>
                <a:gd name="T6" fmla="*/ 52 w 113"/>
                <a:gd name="T7" fmla="*/ 3 h 114"/>
                <a:gd name="T8" fmla="*/ 111 w 113"/>
                <a:gd name="T9" fmla="*/ 5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4">
                  <a:moveTo>
                    <a:pt x="111" y="52"/>
                  </a:moveTo>
                  <a:cubicBezTo>
                    <a:pt x="113" y="82"/>
                    <a:pt x="91" y="109"/>
                    <a:pt x="61" y="111"/>
                  </a:cubicBezTo>
                  <a:cubicBezTo>
                    <a:pt x="31" y="114"/>
                    <a:pt x="5" y="92"/>
                    <a:pt x="2" y="62"/>
                  </a:cubicBezTo>
                  <a:cubicBezTo>
                    <a:pt x="0" y="32"/>
                    <a:pt x="22" y="5"/>
                    <a:pt x="52" y="3"/>
                  </a:cubicBezTo>
                  <a:cubicBezTo>
                    <a:pt x="82" y="0"/>
                    <a:pt x="108" y="22"/>
                    <a:pt x="111" y="52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DCE2EBB0-E27A-4878-B057-01E220EE4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1452"/>
              <a:ext cx="104" cy="103"/>
            </a:xfrm>
            <a:custGeom>
              <a:avLst/>
              <a:gdLst>
                <a:gd name="T0" fmla="*/ 85 w 87"/>
                <a:gd name="T1" fmla="*/ 39 h 86"/>
                <a:gd name="T2" fmla="*/ 47 w 87"/>
                <a:gd name="T3" fmla="*/ 84 h 86"/>
                <a:gd name="T4" fmla="*/ 2 w 87"/>
                <a:gd name="T5" fmla="*/ 47 h 86"/>
                <a:gd name="T6" fmla="*/ 40 w 87"/>
                <a:gd name="T7" fmla="*/ 2 h 86"/>
                <a:gd name="T8" fmla="*/ 85 w 87"/>
                <a:gd name="T9" fmla="*/ 3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6">
                  <a:moveTo>
                    <a:pt x="85" y="39"/>
                  </a:moveTo>
                  <a:cubicBezTo>
                    <a:pt x="87" y="62"/>
                    <a:pt x="70" y="82"/>
                    <a:pt x="47" y="84"/>
                  </a:cubicBezTo>
                  <a:cubicBezTo>
                    <a:pt x="24" y="86"/>
                    <a:pt x="4" y="70"/>
                    <a:pt x="2" y="47"/>
                  </a:cubicBezTo>
                  <a:cubicBezTo>
                    <a:pt x="0" y="24"/>
                    <a:pt x="17" y="4"/>
                    <a:pt x="40" y="2"/>
                  </a:cubicBezTo>
                  <a:cubicBezTo>
                    <a:pt x="63" y="0"/>
                    <a:pt x="83" y="17"/>
                    <a:pt x="85" y="39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FDBA7C9F-F2A6-49EB-A166-57B79C2F4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" y="1473"/>
              <a:ext cx="58" cy="60"/>
            </a:xfrm>
            <a:custGeom>
              <a:avLst/>
              <a:gdLst>
                <a:gd name="T0" fmla="*/ 48 w 49"/>
                <a:gd name="T1" fmla="*/ 23 h 50"/>
                <a:gd name="T2" fmla="*/ 26 w 49"/>
                <a:gd name="T3" fmla="*/ 49 h 50"/>
                <a:gd name="T4" fmla="*/ 1 w 49"/>
                <a:gd name="T5" fmla="*/ 27 h 50"/>
                <a:gd name="T6" fmla="*/ 22 w 49"/>
                <a:gd name="T7" fmla="*/ 1 h 50"/>
                <a:gd name="T8" fmla="*/ 48 w 49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48" y="23"/>
                  </a:moveTo>
                  <a:cubicBezTo>
                    <a:pt x="49" y="36"/>
                    <a:pt x="40" y="48"/>
                    <a:pt x="26" y="49"/>
                  </a:cubicBezTo>
                  <a:cubicBezTo>
                    <a:pt x="13" y="50"/>
                    <a:pt x="2" y="40"/>
                    <a:pt x="1" y="27"/>
                  </a:cubicBezTo>
                  <a:cubicBezTo>
                    <a:pt x="0" y="14"/>
                    <a:pt x="9" y="3"/>
                    <a:pt x="22" y="1"/>
                  </a:cubicBezTo>
                  <a:cubicBezTo>
                    <a:pt x="35" y="0"/>
                    <a:pt x="47" y="10"/>
                    <a:pt x="48" y="23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830D70F6-BA0D-4A37-8FD2-7FA90E12F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8" y="1460"/>
              <a:ext cx="88" cy="87"/>
            </a:xfrm>
            <a:custGeom>
              <a:avLst/>
              <a:gdLst>
                <a:gd name="T0" fmla="*/ 43 w 73"/>
                <a:gd name="T1" fmla="*/ 7 h 72"/>
                <a:gd name="T2" fmla="*/ 40 w 73"/>
                <a:gd name="T3" fmla="*/ 3 h 72"/>
                <a:gd name="T4" fmla="*/ 45 w 73"/>
                <a:gd name="T5" fmla="*/ 0 h 72"/>
                <a:gd name="T6" fmla="*/ 47 w 73"/>
                <a:gd name="T7" fmla="*/ 4 h 72"/>
                <a:gd name="T8" fmla="*/ 44 w 73"/>
                <a:gd name="T9" fmla="*/ 7 h 72"/>
                <a:gd name="T10" fmla="*/ 43 w 73"/>
                <a:gd name="T11" fmla="*/ 7 h 72"/>
                <a:gd name="T12" fmla="*/ 20 w 73"/>
                <a:gd name="T13" fmla="*/ 7 h 72"/>
                <a:gd name="T14" fmla="*/ 22 w 73"/>
                <a:gd name="T15" fmla="*/ 2 h 72"/>
                <a:gd name="T16" fmla="*/ 27 w 73"/>
                <a:gd name="T17" fmla="*/ 4 h 72"/>
                <a:gd name="T18" fmla="*/ 25 w 73"/>
                <a:gd name="T19" fmla="*/ 9 h 72"/>
                <a:gd name="T20" fmla="*/ 24 w 73"/>
                <a:gd name="T21" fmla="*/ 9 h 72"/>
                <a:gd name="T22" fmla="*/ 20 w 73"/>
                <a:gd name="T23" fmla="*/ 7 h 72"/>
                <a:gd name="T24" fmla="*/ 59 w 73"/>
                <a:gd name="T25" fmla="*/ 16 h 72"/>
                <a:gd name="T26" fmla="*/ 59 w 73"/>
                <a:gd name="T27" fmla="*/ 12 h 72"/>
                <a:gd name="T28" fmla="*/ 64 w 73"/>
                <a:gd name="T29" fmla="*/ 12 h 72"/>
                <a:gd name="T30" fmla="*/ 64 w 73"/>
                <a:gd name="T31" fmla="*/ 17 h 72"/>
                <a:gd name="T32" fmla="*/ 62 w 73"/>
                <a:gd name="T33" fmla="*/ 18 h 72"/>
                <a:gd name="T34" fmla="*/ 59 w 73"/>
                <a:gd name="T35" fmla="*/ 16 h 72"/>
                <a:gd name="T36" fmla="*/ 6 w 73"/>
                <a:gd name="T37" fmla="*/ 22 h 72"/>
                <a:gd name="T38" fmla="*/ 5 w 73"/>
                <a:gd name="T39" fmla="*/ 17 h 72"/>
                <a:gd name="T40" fmla="*/ 10 w 73"/>
                <a:gd name="T41" fmla="*/ 16 h 72"/>
                <a:gd name="T42" fmla="*/ 11 w 73"/>
                <a:gd name="T43" fmla="*/ 21 h 72"/>
                <a:gd name="T44" fmla="*/ 8 w 73"/>
                <a:gd name="T45" fmla="*/ 22 h 72"/>
                <a:gd name="T46" fmla="*/ 6 w 73"/>
                <a:gd name="T47" fmla="*/ 22 h 72"/>
                <a:gd name="T48" fmla="*/ 66 w 73"/>
                <a:gd name="T49" fmla="*/ 33 h 72"/>
                <a:gd name="T50" fmla="*/ 66 w 73"/>
                <a:gd name="T51" fmla="*/ 33 h 72"/>
                <a:gd name="T52" fmla="*/ 66 w 73"/>
                <a:gd name="T53" fmla="*/ 33 h 72"/>
                <a:gd name="T54" fmla="*/ 69 w 73"/>
                <a:gd name="T55" fmla="*/ 30 h 72"/>
                <a:gd name="T56" fmla="*/ 73 w 73"/>
                <a:gd name="T57" fmla="*/ 33 h 72"/>
                <a:gd name="T58" fmla="*/ 73 w 73"/>
                <a:gd name="T59" fmla="*/ 33 h 72"/>
                <a:gd name="T60" fmla="*/ 73 w 73"/>
                <a:gd name="T61" fmla="*/ 33 h 72"/>
                <a:gd name="T62" fmla="*/ 70 w 73"/>
                <a:gd name="T63" fmla="*/ 37 h 72"/>
                <a:gd name="T64" fmla="*/ 66 w 73"/>
                <a:gd name="T65" fmla="*/ 33 h 72"/>
                <a:gd name="T66" fmla="*/ 0 w 73"/>
                <a:gd name="T67" fmla="*/ 39 h 72"/>
                <a:gd name="T68" fmla="*/ 3 w 73"/>
                <a:gd name="T69" fmla="*/ 36 h 72"/>
                <a:gd name="T70" fmla="*/ 7 w 73"/>
                <a:gd name="T71" fmla="*/ 39 h 72"/>
                <a:gd name="T72" fmla="*/ 4 w 73"/>
                <a:gd name="T73" fmla="*/ 42 h 72"/>
                <a:gd name="T74" fmla="*/ 0 w 73"/>
                <a:gd name="T75" fmla="*/ 39 h 72"/>
                <a:gd name="T76" fmla="*/ 63 w 73"/>
                <a:gd name="T77" fmla="*/ 56 h 72"/>
                <a:gd name="T78" fmla="*/ 62 w 73"/>
                <a:gd name="T79" fmla="*/ 51 h 72"/>
                <a:gd name="T80" fmla="*/ 62 w 73"/>
                <a:gd name="T81" fmla="*/ 51 h 72"/>
                <a:gd name="T82" fmla="*/ 67 w 73"/>
                <a:gd name="T83" fmla="*/ 50 h 72"/>
                <a:gd name="T84" fmla="*/ 68 w 73"/>
                <a:gd name="T85" fmla="*/ 55 h 72"/>
                <a:gd name="T86" fmla="*/ 65 w 73"/>
                <a:gd name="T87" fmla="*/ 57 h 72"/>
                <a:gd name="T88" fmla="*/ 63 w 73"/>
                <a:gd name="T89" fmla="*/ 56 h 72"/>
                <a:gd name="T90" fmla="*/ 9 w 73"/>
                <a:gd name="T91" fmla="*/ 60 h 72"/>
                <a:gd name="T92" fmla="*/ 9 w 73"/>
                <a:gd name="T93" fmla="*/ 55 h 72"/>
                <a:gd name="T94" fmla="*/ 14 w 73"/>
                <a:gd name="T95" fmla="*/ 56 h 72"/>
                <a:gd name="T96" fmla="*/ 14 w 73"/>
                <a:gd name="T97" fmla="*/ 60 h 72"/>
                <a:gd name="T98" fmla="*/ 12 w 73"/>
                <a:gd name="T99" fmla="*/ 61 h 72"/>
                <a:gd name="T100" fmla="*/ 9 w 73"/>
                <a:gd name="T101" fmla="*/ 60 h 72"/>
                <a:gd name="T102" fmla="*/ 46 w 73"/>
                <a:gd name="T103" fmla="*/ 68 h 72"/>
                <a:gd name="T104" fmla="*/ 48 w 73"/>
                <a:gd name="T105" fmla="*/ 63 h 72"/>
                <a:gd name="T106" fmla="*/ 53 w 73"/>
                <a:gd name="T107" fmla="*/ 65 h 72"/>
                <a:gd name="T108" fmla="*/ 51 w 73"/>
                <a:gd name="T109" fmla="*/ 70 h 72"/>
                <a:gd name="T110" fmla="*/ 50 w 73"/>
                <a:gd name="T111" fmla="*/ 70 h 72"/>
                <a:gd name="T112" fmla="*/ 46 w 73"/>
                <a:gd name="T113" fmla="*/ 68 h 72"/>
                <a:gd name="T114" fmla="*/ 28 w 73"/>
                <a:gd name="T115" fmla="*/ 72 h 72"/>
                <a:gd name="T116" fmla="*/ 26 w 73"/>
                <a:gd name="T117" fmla="*/ 68 h 72"/>
                <a:gd name="T118" fmla="*/ 30 w 73"/>
                <a:gd name="T119" fmla="*/ 65 h 72"/>
                <a:gd name="T120" fmla="*/ 32 w 73"/>
                <a:gd name="T121" fmla="*/ 69 h 72"/>
                <a:gd name="T122" fmla="*/ 29 w 73"/>
                <a:gd name="T123" fmla="*/ 72 h 72"/>
                <a:gd name="T124" fmla="*/ 28 w 73"/>
                <a:gd name="T1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" h="72">
                  <a:moveTo>
                    <a:pt x="43" y="7"/>
                  </a:moveTo>
                  <a:cubicBezTo>
                    <a:pt x="41" y="7"/>
                    <a:pt x="40" y="5"/>
                    <a:pt x="40" y="3"/>
                  </a:cubicBezTo>
                  <a:cubicBezTo>
                    <a:pt x="41" y="1"/>
                    <a:pt x="43" y="0"/>
                    <a:pt x="45" y="0"/>
                  </a:cubicBezTo>
                  <a:cubicBezTo>
                    <a:pt x="46" y="1"/>
                    <a:pt x="48" y="3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4" y="7"/>
                    <a:pt x="43" y="7"/>
                    <a:pt x="43" y="7"/>
                  </a:cubicBezTo>
                  <a:moveTo>
                    <a:pt x="20" y="7"/>
                  </a:moveTo>
                  <a:cubicBezTo>
                    <a:pt x="19" y="5"/>
                    <a:pt x="20" y="3"/>
                    <a:pt x="22" y="2"/>
                  </a:cubicBezTo>
                  <a:cubicBezTo>
                    <a:pt x="24" y="2"/>
                    <a:pt x="26" y="2"/>
                    <a:pt x="27" y="4"/>
                  </a:cubicBezTo>
                  <a:cubicBezTo>
                    <a:pt x="27" y="6"/>
                    <a:pt x="27" y="8"/>
                    <a:pt x="25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2" y="9"/>
                    <a:pt x="21" y="8"/>
                    <a:pt x="20" y="7"/>
                  </a:cubicBezTo>
                  <a:moveTo>
                    <a:pt x="59" y="16"/>
                  </a:moveTo>
                  <a:cubicBezTo>
                    <a:pt x="57" y="15"/>
                    <a:pt x="58" y="13"/>
                    <a:pt x="59" y="12"/>
                  </a:cubicBezTo>
                  <a:cubicBezTo>
                    <a:pt x="61" y="10"/>
                    <a:pt x="63" y="10"/>
                    <a:pt x="64" y="12"/>
                  </a:cubicBezTo>
                  <a:cubicBezTo>
                    <a:pt x="65" y="13"/>
                    <a:pt x="65" y="16"/>
                    <a:pt x="64" y="17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1" y="18"/>
                    <a:pt x="59" y="17"/>
                    <a:pt x="59" y="16"/>
                  </a:cubicBezTo>
                  <a:moveTo>
                    <a:pt x="6" y="22"/>
                  </a:moveTo>
                  <a:cubicBezTo>
                    <a:pt x="5" y="21"/>
                    <a:pt x="4" y="19"/>
                    <a:pt x="5" y="17"/>
                  </a:cubicBezTo>
                  <a:cubicBezTo>
                    <a:pt x="6" y="16"/>
                    <a:pt x="8" y="15"/>
                    <a:pt x="10" y="16"/>
                  </a:cubicBezTo>
                  <a:cubicBezTo>
                    <a:pt x="11" y="17"/>
                    <a:pt x="12" y="19"/>
                    <a:pt x="11" y="21"/>
                  </a:cubicBezTo>
                  <a:cubicBezTo>
                    <a:pt x="10" y="22"/>
                    <a:pt x="9" y="22"/>
                    <a:pt x="8" y="22"/>
                  </a:cubicBezTo>
                  <a:cubicBezTo>
                    <a:pt x="8" y="23"/>
                    <a:pt x="7" y="22"/>
                    <a:pt x="6" y="22"/>
                  </a:cubicBezTo>
                  <a:moveTo>
                    <a:pt x="66" y="33"/>
                  </a:move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1"/>
                    <a:pt x="67" y="30"/>
                    <a:pt x="69" y="30"/>
                  </a:cubicBezTo>
                  <a:cubicBezTo>
                    <a:pt x="71" y="29"/>
                    <a:pt x="73" y="31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5"/>
                    <a:pt x="72" y="36"/>
                    <a:pt x="70" y="37"/>
                  </a:cubicBezTo>
                  <a:cubicBezTo>
                    <a:pt x="68" y="37"/>
                    <a:pt x="66" y="35"/>
                    <a:pt x="66" y="33"/>
                  </a:cubicBezTo>
                  <a:moveTo>
                    <a:pt x="0" y="39"/>
                  </a:moveTo>
                  <a:cubicBezTo>
                    <a:pt x="0" y="37"/>
                    <a:pt x="1" y="36"/>
                    <a:pt x="3" y="36"/>
                  </a:cubicBezTo>
                  <a:cubicBezTo>
                    <a:pt x="5" y="35"/>
                    <a:pt x="7" y="37"/>
                    <a:pt x="7" y="39"/>
                  </a:cubicBezTo>
                  <a:cubicBezTo>
                    <a:pt x="7" y="41"/>
                    <a:pt x="6" y="42"/>
                    <a:pt x="4" y="42"/>
                  </a:cubicBezTo>
                  <a:cubicBezTo>
                    <a:pt x="2" y="43"/>
                    <a:pt x="0" y="41"/>
                    <a:pt x="0" y="39"/>
                  </a:cubicBezTo>
                  <a:moveTo>
                    <a:pt x="63" y="56"/>
                  </a:moveTo>
                  <a:cubicBezTo>
                    <a:pt x="61" y="55"/>
                    <a:pt x="61" y="53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50"/>
                    <a:pt x="65" y="49"/>
                    <a:pt x="67" y="50"/>
                  </a:cubicBezTo>
                  <a:cubicBezTo>
                    <a:pt x="68" y="51"/>
                    <a:pt x="69" y="53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ubicBezTo>
                    <a:pt x="64" y="57"/>
                    <a:pt x="64" y="56"/>
                    <a:pt x="63" y="56"/>
                  </a:cubicBezTo>
                  <a:moveTo>
                    <a:pt x="9" y="60"/>
                  </a:moveTo>
                  <a:cubicBezTo>
                    <a:pt x="8" y="59"/>
                    <a:pt x="8" y="56"/>
                    <a:pt x="9" y="55"/>
                  </a:cubicBezTo>
                  <a:cubicBezTo>
                    <a:pt x="11" y="54"/>
                    <a:pt x="13" y="54"/>
                    <a:pt x="14" y="56"/>
                  </a:cubicBezTo>
                  <a:cubicBezTo>
                    <a:pt x="15" y="57"/>
                    <a:pt x="15" y="59"/>
                    <a:pt x="14" y="60"/>
                  </a:cubicBezTo>
                  <a:cubicBezTo>
                    <a:pt x="13" y="61"/>
                    <a:pt x="12" y="61"/>
                    <a:pt x="12" y="61"/>
                  </a:cubicBezTo>
                  <a:cubicBezTo>
                    <a:pt x="11" y="61"/>
                    <a:pt x="10" y="61"/>
                    <a:pt x="9" y="60"/>
                  </a:cubicBezTo>
                  <a:moveTo>
                    <a:pt x="46" y="68"/>
                  </a:moveTo>
                  <a:cubicBezTo>
                    <a:pt x="45" y="66"/>
                    <a:pt x="46" y="64"/>
                    <a:pt x="48" y="63"/>
                  </a:cubicBezTo>
                  <a:cubicBezTo>
                    <a:pt x="50" y="63"/>
                    <a:pt x="52" y="63"/>
                    <a:pt x="53" y="65"/>
                  </a:cubicBezTo>
                  <a:cubicBezTo>
                    <a:pt x="53" y="67"/>
                    <a:pt x="53" y="69"/>
                    <a:pt x="51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70"/>
                    <a:pt x="47" y="69"/>
                    <a:pt x="46" y="68"/>
                  </a:cubicBezTo>
                  <a:moveTo>
                    <a:pt x="28" y="72"/>
                  </a:moveTo>
                  <a:cubicBezTo>
                    <a:pt x="26" y="71"/>
                    <a:pt x="25" y="69"/>
                    <a:pt x="26" y="68"/>
                  </a:cubicBezTo>
                  <a:cubicBezTo>
                    <a:pt x="26" y="66"/>
                    <a:pt x="28" y="64"/>
                    <a:pt x="30" y="65"/>
                  </a:cubicBezTo>
                  <a:cubicBezTo>
                    <a:pt x="32" y="65"/>
                    <a:pt x="33" y="67"/>
                    <a:pt x="32" y="69"/>
                  </a:cubicBezTo>
                  <a:cubicBezTo>
                    <a:pt x="32" y="71"/>
                    <a:pt x="31" y="72"/>
                    <a:pt x="29" y="72"/>
                  </a:cubicBezTo>
                  <a:cubicBezTo>
                    <a:pt x="29" y="72"/>
                    <a:pt x="29" y="72"/>
                    <a:pt x="28" y="72"/>
                  </a:cubicBezTo>
                </a:path>
              </a:pathLst>
            </a:custGeom>
            <a:solidFill>
              <a:srgbClr val="004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73DF9FC9-DFDC-4578-8D47-AC2271133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" y="1105"/>
              <a:ext cx="36" cy="216"/>
            </a:xfrm>
            <a:custGeom>
              <a:avLst/>
              <a:gdLst>
                <a:gd name="T0" fmla="*/ 30 w 30"/>
                <a:gd name="T1" fmla="*/ 2 h 180"/>
                <a:gd name="T2" fmla="*/ 10 w 30"/>
                <a:gd name="T3" fmla="*/ 55 h 180"/>
                <a:gd name="T4" fmla="*/ 0 w 30"/>
                <a:gd name="T5" fmla="*/ 180 h 180"/>
                <a:gd name="T6" fmla="*/ 6 w 30"/>
                <a:gd name="T7" fmla="*/ 157 h 180"/>
                <a:gd name="T8" fmla="*/ 16 w 30"/>
                <a:gd name="T9" fmla="*/ 49 h 180"/>
                <a:gd name="T10" fmla="*/ 22 w 30"/>
                <a:gd name="T11" fmla="*/ 37 h 180"/>
                <a:gd name="T12" fmla="*/ 25 w 30"/>
                <a:gd name="T13" fmla="*/ 37 h 180"/>
                <a:gd name="T14" fmla="*/ 30 w 30"/>
                <a:gd name="T15" fmla="*/ 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0">
                  <a:moveTo>
                    <a:pt x="30" y="2"/>
                  </a:moveTo>
                  <a:cubicBezTo>
                    <a:pt x="30" y="2"/>
                    <a:pt x="16" y="0"/>
                    <a:pt x="10" y="5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12" y="170"/>
                    <a:pt x="6" y="157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8" y="37"/>
                    <a:pt x="22" y="37"/>
                  </a:cubicBezTo>
                  <a:cubicBezTo>
                    <a:pt x="25" y="37"/>
                    <a:pt x="25" y="37"/>
                    <a:pt x="25" y="37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956730B7-4B85-44E5-9138-FEC919682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" y="1484"/>
              <a:ext cx="4" cy="13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0 h 11"/>
                <a:gd name="T6" fmla="*/ 2 w 4"/>
                <a:gd name="T7" fmla="*/ 10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2" y="1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42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6009916A-6659-4AF5-91ED-094D02A8F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7" y="1090"/>
              <a:ext cx="62" cy="394"/>
            </a:xfrm>
            <a:custGeom>
              <a:avLst/>
              <a:gdLst>
                <a:gd name="T0" fmla="*/ 52 w 52"/>
                <a:gd name="T1" fmla="*/ 3 h 328"/>
                <a:gd name="T2" fmla="*/ 41 w 52"/>
                <a:gd name="T3" fmla="*/ 0 h 328"/>
                <a:gd name="T4" fmla="*/ 30 w 52"/>
                <a:gd name="T5" fmla="*/ 2 h 328"/>
                <a:gd name="T6" fmla="*/ 8 w 52"/>
                <a:gd name="T7" fmla="*/ 328 h 328"/>
                <a:gd name="T8" fmla="*/ 10 w 52"/>
                <a:gd name="T9" fmla="*/ 328 h 328"/>
                <a:gd name="T10" fmla="*/ 12 w 52"/>
                <a:gd name="T11" fmla="*/ 328 h 328"/>
                <a:gd name="T12" fmla="*/ 52 w 52"/>
                <a:gd name="T13" fmla="*/ 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28">
                  <a:moveTo>
                    <a:pt x="52" y="3"/>
                  </a:moveTo>
                  <a:cubicBezTo>
                    <a:pt x="48" y="0"/>
                    <a:pt x="41" y="0"/>
                    <a:pt x="41" y="0"/>
                  </a:cubicBezTo>
                  <a:cubicBezTo>
                    <a:pt x="41" y="0"/>
                    <a:pt x="34" y="0"/>
                    <a:pt x="30" y="2"/>
                  </a:cubicBezTo>
                  <a:cubicBezTo>
                    <a:pt x="30" y="2"/>
                    <a:pt x="0" y="218"/>
                    <a:pt x="8" y="328"/>
                  </a:cubicBezTo>
                  <a:cubicBezTo>
                    <a:pt x="10" y="328"/>
                    <a:pt x="10" y="328"/>
                    <a:pt x="10" y="328"/>
                  </a:cubicBezTo>
                  <a:cubicBezTo>
                    <a:pt x="12" y="328"/>
                    <a:pt x="12" y="328"/>
                    <a:pt x="12" y="328"/>
                  </a:cubicBezTo>
                  <a:cubicBezTo>
                    <a:pt x="40" y="219"/>
                    <a:pt x="52" y="3"/>
                    <a:pt x="52" y="3"/>
                  </a:cubicBezTo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59DAB97A-5865-4B9C-879B-4BB6E0437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1090"/>
              <a:ext cx="37" cy="89"/>
            </a:xfrm>
            <a:custGeom>
              <a:avLst/>
              <a:gdLst>
                <a:gd name="T0" fmla="*/ 9 w 31"/>
                <a:gd name="T1" fmla="*/ 3 h 74"/>
                <a:gd name="T2" fmla="*/ 0 w 31"/>
                <a:gd name="T3" fmla="*/ 74 h 74"/>
                <a:gd name="T4" fmla="*/ 26 w 31"/>
                <a:gd name="T5" fmla="*/ 74 h 74"/>
                <a:gd name="T6" fmla="*/ 31 w 31"/>
                <a:gd name="T7" fmla="*/ 3 h 74"/>
                <a:gd name="T8" fmla="*/ 20 w 31"/>
                <a:gd name="T9" fmla="*/ 0 h 74"/>
                <a:gd name="T10" fmla="*/ 9 w 31"/>
                <a:gd name="T11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74">
                  <a:moveTo>
                    <a:pt x="9" y="3"/>
                  </a:moveTo>
                  <a:cubicBezTo>
                    <a:pt x="5" y="32"/>
                    <a:pt x="5" y="32"/>
                    <a:pt x="0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9" y="32"/>
                    <a:pt x="31" y="3"/>
                    <a:pt x="31" y="3"/>
                  </a:cubicBezTo>
                  <a:cubicBezTo>
                    <a:pt x="27" y="0"/>
                    <a:pt x="20" y="0"/>
                    <a:pt x="20" y="0"/>
                  </a:cubicBezTo>
                  <a:cubicBezTo>
                    <a:pt x="20" y="0"/>
                    <a:pt x="13" y="0"/>
                    <a:pt x="9" y="3"/>
                  </a:cubicBezTo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81E8197E-F1E4-4C35-B850-1CBB21CCA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" y="1202"/>
              <a:ext cx="47" cy="243"/>
            </a:xfrm>
            <a:custGeom>
              <a:avLst/>
              <a:gdLst>
                <a:gd name="T0" fmla="*/ 13 w 39"/>
                <a:gd name="T1" fmla="*/ 0 h 202"/>
                <a:gd name="T2" fmla="*/ 1 w 39"/>
                <a:gd name="T3" fmla="*/ 202 h 202"/>
                <a:gd name="T4" fmla="*/ 13 w 39"/>
                <a:gd name="T5" fmla="*/ 202 h 202"/>
                <a:gd name="T6" fmla="*/ 39 w 39"/>
                <a:gd name="T7" fmla="*/ 1 h 202"/>
                <a:gd name="T8" fmla="*/ 13 w 39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02">
                  <a:moveTo>
                    <a:pt x="13" y="0"/>
                  </a:moveTo>
                  <a:cubicBezTo>
                    <a:pt x="7" y="61"/>
                    <a:pt x="0" y="141"/>
                    <a:pt x="1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26" y="141"/>
                    <a:pt x="34" y="61"/>
                    <a:pt x="39" y="1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E3218536-E432-45AD-B08A-8BBEF459E2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7" y="938"/>
              <a:ext cx="289" cy="79"/>
            </a:xfrm>
            <a:custGeom>
              <a:avLst/>
              <a:gdLst>
                <a:gd name="T0" fmla="*/ 211 w 241"/>
                <a:gd name="T1" fmla="*/ 29 h 66"/>
                <a:gd name="T2" fmla="*/ 241 w 241"/>
                <a:gd name="T3" fmla="*/ 45 h 66"/>
                <a:gd name="T4" fmla="*/ 226 w 241"/>
                <a:gd name="T5" fmla="*/ 19 h 66"/>
                <a:gd name="T6" fmla="*/ 196 w 241"/>
                <a:gd name="T7" fmla="*/ 3 h 66"/>
                <a:gd name="T8" fmla="*/ 158 w 241"/>
                <a:gd name="T9" fmla="*/ 19 h 66"/>
                <a:gd name="T10" fmla="*/ 170 w 241"/>
                <a:gd name="T11" fmla="*/ 14 h 66"/>
                <a:gd name="T12" fmla="*/ 176 w 241"/>
                <a:gd name="T13" fmla="*/ 20 h 66"/>
                <a:gd name="T14" fmla="*/ 178 w 241"/>
                <a:gd name="T15" fmla="*/ 33 h 66"/>
                <a:gd name="T16" fmla="*/ 169 w 241"/>
                <a:gd name="T17" fmla="*/ 43 h 66"/>
                <a:gd name="T18" fmla="*/ 158 w 241"/>
                <a:gd name="T19" fmla="*/ 35 h 66"/>
                <a:gd name="T20" fmla="*/ 147 w 241"/>
                <a:gd name="T21" fmla="*/ 42 h 66"/>
                <a:gd name="T22" fmla="*/ 169 w 241"/>
                <a:gd name="T23" fmla="*/ 53 h 66"/>
                <a:gd name="T24" fmla="*/ 190 w 241"/>
                <a:gd name="T25" fmla="*/ 38 h 66"/>
                <a:gd name="T26" fmla="*/ 185 w 241"/>
                <a:gd name="T27" fmla="*/ 11 h 66"/>
                <a:gd name="T28" fmla="*/ 162 w 241"/>
                <a:gd name="T29" fmla="*/ 5 h 66"/>
                <a:gd name="T30" fmla="*/ 148 w 241"/>
                <a:gd name="T31" fmla="*/ 12 h 66"/>
                <a:gd name="T32" fmla="*/ 144 w 241"/>
                <a:gd name="T33" fmla="*/ 28 h 66"/>
                <a:gd name="T34" fmla="*/ 101 w 241"/>
                <a:gd name="T35" fmla="*/ 57 h 66"/>
                <a:gd name="T36" fmla="*/ 129 w 241"/>
                <a:gd name="T37" fmla="*/ 55 h 66"/>
                <a:gd name="T38" fmla="*/ 140 w 241"/>
                <a:gd name="T39" fmla="*/ 8 h 66"/>
                <a:gd name="T40" fmla="*/ 110 w 241"/>
                <a:gd name="T41" fmla="*/ 11 h 66"/>
                <a:gd name="T42" fmla="*/ 61 w 241"/>
                <a:gd name="T43" fmla="*/ 43 h 66"/>
                <a:gd name="T44" fmla="*/ 74 w 241"/>
                <a:gd name="T45" fmla="*/ 42 h 66"/>
                <a:gd name="T46" fmla="*/ 57 w 241"/>
                <a:gd name="T47" fmla="*/ 61 h 66"/>
                <a:gd name="T48" fmla="*/ 81 w 241"/>
                <a:gd name="T49" fmla="*/ 59 h 66"/>
                <a:gd name="T50" fmla="*/ 58 w 241"/>
                <a:gd name="T51" fmla="*/ 15 h 66"/>
                <a:gd name="T52" fmla="*/ 32 w 241"/>
                <a:gd name="T53" fmla="*/ 19 h 66"/>
                <a:gd name="T54" fmla="*/ 11 w 241"/>
                <a:gd name="T55" fmla="*/ 19 h 66"/>
                <a:gd name="T56" fmla="*/ 0 w 241"/>
                <a:gd name="T57" fmla="*/ 32 h 66"/>
                <a:gd name="T58" fmla="*/ 13 w 241"/>
                <a:gd name="T59" fmla="*/ 32 h 66"/>
                <a:gd name="T60" fmla="*/ 23 w 241"/>
                <a:gd name="T61" fmla="*/ 27 h 66"/>
                <a:gd name="T62" fmla="*/ 23 w 241"/>
                <a:gd name="T63" fmla="*/ 36 h 66"/>
                <a:gd name="T64" fmla="*/ 15 w 241"/>
                <a:gd name="T65" fmla="*/ 37 h 66"/>
                <a:gd name="T66" fmla="*/ 21 w 241"/>
                <a:gd name="T67" fmla="*/ 45 h 66"/>
                <a:gd name="T68" fmla="*/ 28 w 241"/>
                <a:gd name="T69" fmla="*/ 50 h 66"/>
                <a:gd name="T70" fmla="*/ 24 w 241"/>
                <a:gd name="T71" fmla="*/ 56 h 66"/>
                <a:gd name="T72" fmla="*/ 14 w 241"/>
                <a:gd name="T73" fmla="*/ 52 h 66"/>
                <a:gd name="T74" fmla="*/ 1 w 241"/>
                <a:gd name="T75" fmla="*/ 53 h 66"/>
                <a:gd name="T76" fmla="*/ 15 w 241"/>
                <a:gd name="T77" fmla="*/ 65 h 66"/>
                <a:gd name="T78" fmla="*/ 36 w 241"/>
                <a:gd name="T79" fmla="*/ 61 h 66"/>
                <a:gd name="T80" fmla="*/ 40 w 241"/>
                <a:gd name="T81" fmla="*/ 45 h 66"/>
                <a:gd name="T82" fmla="*/ 29 w 241"/>
                <a:gd name="T83" fmla="*/ 40 h 66"/>
                <a:gd name="T84" fmla="*/ 36 w 241"/>
                <a:gd name="T85" fmla="*/ 35 h 66"/>
                <a:gd name="T86" fmla="*/ 36 w 241"/>
                <a:gd name="T87" fmla="*/ 2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1" h="66">
                  <a:moveTo>
                    <a:pt x="200" y="49"/>
                  </a:moveTo>
                  <a:cubicBezTo>
                    <a:pt x="213" y="48"/>
                    <a:pt x="213" y="48"/>
                    <a:pt x="213" y="4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41" y="45"/>
                    <a:pt x="241" y="45"/>
                    <a:pt x="241" y="45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24" y="1"/>
                    <a:pt x="224" y="1"/>
                    <a:pt x="224" y="1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10" y="20"/>
                    <a:pt x="210" y="20"/>
                    <a:pt x="210" y="20"/>
                  </a:cubicBezTo>
                  <a:cubicBezTo>
                    <a:pt x="209" y="2"/>
                    <a:pt x="209" y="2"/>
                    <a:pt x="209" y="2"/>
                  </a:cubicBezTo>
                  <a:cubicBezTo>
                    <a:pt x="196" y="3"/>
                    <a:pt x="196" y="3"/>
                    <a:pt x="196" y="3"/>
                  </a:cubicBezTo>
                  <a:lnTo>
                    <a:pt x="200" y="49"/>
                  </a:lnTo>
                  <a:close/>
                  <a:moveTo>
                    <a:pt x="157" y="24"/>
                  </a:moveTo>
                  <a:cubicBezTo>
                    <a:pt x="157" y="22"/>
                    <a:pt x="157" y="21"/>
                    <a:pt x="158" y="19"/>
                  </a:cubicBezTo>
                  <a:cubicBezTo>
                    <a:pt x="159" y="18"/>
                    <a:pt x="160" y="16"/>
                    <a:pt x="161" y="15"/>
                  </a:cubicBezTo>
                  <a:cubicBezTo>
                    <a:pt x="162" y="15"/>
                    <a:pt x="164" y="14"/>
                    <a:pt x="166" y="14"/>
                  </a:cubicBezTo>
                  <a:cubicBezTo>
                    <a:pt x="167" y="14"/>
                    <a:pt x="169" y="14"/>
                    <a:pt x="170" y="14"/>
                  </a:cubicBezTo>
                  <a:cubicBezTo>
                    <a:pt x="172" y="14"/>
                    <a:pt x="173" y="15"/>
                    <a:pt x="174" y="16"/>
                  </a:cubicBezTo>
                  <a:cubicBezTo>
                    <a:pt x="174" y="17"/>
                    <a:pt x="175" y="17"/>
                    <a:pt x="175" y="18"/>
                  </a:cubicBezTo>
                  <a:cubicBezTo>
                    <a:pt x="175" y="19"/>
                    <a:pt x="176" y="19"/>
                    <a:pt x="176" y="20"/>
                  </a:cubicBezTo>
                  <a:cubicBezTo>
                    <a:pt x="177" y="21"/>
                    <a:pt x="177" y="22"/>
                    <a:pt x="177" y="23"/>
                  </a:cubicBezTo>
                  <a:cubicBezTo>
                    <a:pt x="177" y="25"/>
                    <a:pt x="178" y="26"/>
                    <a:pt x="178" y="28"/>
                  </a:cubicBezTo>
                  <a:cubicBezTo>
                    <a:pt x="178" y="29"/>
                    <a:pt x="178" y="31"/>
                    <a:pt x="178" y="33"/>
                  </a:cubicBezTo>
                  <a:cubicBezTo>
                    <a:pt x="178" y="34"/>
                    <a:pt x="177" y="36"/>
                    <a:pt x="177" y="38"/>
                  </a:cubicBezTo>
                  <a:cubicBezTo>
                    <a:pt x="176" y="39"/>
                    <a:pt x="175" y="40"/>
                    <a:pt x="174" y="41"/>
                  </a:cubicBezTo>
                  <a:cubicBezTo>
                    <a:pt x="173" y="42"/>
                    <a:pt x="171" y="43"/>
                    <a:pt x="169" y="43"/>
                  </a:cubicBezTo>
                  <a:cubicBezTo>
                    <a:pt x="166" y="43"/>
                    <a:pt x="165" y="43"/>
                    <a:pt x="163" y="43"/>
                  </a:cubicBezTo>
                  <a:cubicBezTo>
                    <a:pt x="162" y="42"/>
                    <a:pt x="161" y="41"/>
                    <a:pt x="160" y="40"/>
                  </a:cubicBezTo>
                  <a:cubicBezTo>
                    <a:pt x="159" y="38"/>
                    <a:pt x="158" y="37"/>
                    <a:pt x="158" y="35"/>
                  </a:cubicBezTo>
                  <a:cubicBezTo>
                    <a:pt x="157" y="33"/>
                    <a:pt x="157" y="32"/>
                    <a:pt x="157" y="30"/>
                  </a:cubicBezTo>
                  <a:cubicBezTo>
                    <a:pt x="157" y="28"/>
                    <a:pt x="157" y="26"/>
                    <a:pt x="157" y="24"/>
                  </a:cubicBezTo>
                  <a:moveTo>
                    <a:pt x="147" y="42"/>
                  </a:moveTo>
                  <a:cubicBezTo>
                    <a:pt x="148" y="45"/>
                    <a:pt x="150" y="47"/>
                    <a:pt x="152" y="49"/>
                  </a:cubicBezTo>
                  <a:cubicBezTo>
                    <a:pt x="155" y="50"/>
                    <a:pt x="157" y="51"/>
                    <a:pt x="160" y="52"/>
                  </a:cubicBezTo>
                  <a:cubicBezTo>
                    <a:pt x="163" y="53"/>
                    <a:pt x="166" y="53"/>
                    <a:pt x="169" y="53"/>
                  </a:cubicBezTo>
                  <a:cubicBezTo>
                    <a:pt x="172" y="52"/>
                    <a:pt x="175" y="52"/>
                    <a:pt x="177" y="51"/>
                  </a:cubicBezTo>
                  <a:cubicBezTo>
                    <a:pt x="180" y="50"/>
                    <a:pt x="183" y="48"/>
                    <a:pt x="185" y="46"/>
                  </a:cubicBezTo>
                  <a:cubicBezTo>
                    <a:pt x="187" y="44"/>
                    <a:pt x="188" y="42"/>
                    <a:pt x="190" y="38"/>
                  </a:cubicBezTo>
                  <a:cubicBezTo>
                    <a:pt x="191" y="35"/>
                    <a:pt x="191" y="31"/>
                    <a:pt x="191" y="27"/>
                  </a:cubicBezTo>
                  <a:cubicBezTo>
                    <a:pt x="191" y="24"/>
                    <a:pt x="190" y="21"/>
                    <a:pt x="189" y="18"/>
                  </a:cubicBezTo>
                  <a:cubicBezTo>
                    <a:pt x="188" y="16"/>
                    <a:pt x="187" y="13"/>
                    <a:pt x="185" y="11"/>
                  </a:cubicBezTo>
                  <a:cubicBezTo>
                    <a:pt x="183" y="9"/>
                    <a:pt x="180" y="7"/>
                    <a:pt x="177" y="6"/>
                  </a:cubicBezTo>
                  <a:cubicBezTo>
                    <a:pt x="174" y="5"/>
                    <a:pt x="170" y="4"/>
                    <a:pt x="166" y="5"/>
                  </a:cubicBezTo>
                  <a:cubicBezTo>
                    <a:pt x="165" y="5"/>
                    <a:pt x="164" y="5"/>
                    <a:pt x="162" y="5"/>
                  </a:cubicBezTo>
                  <a:cubicBezTo>
                    <a:pt x="161" y="5"/>
                    <a:pt x="159" y="6"/>
                    <a:pt x="158" y="6"/>
                  </a:cubicBezTo>
                  <a:cubicBezTo>
                    <a:pt x="156" y="7"/>
                    <a:pt x="154" y="8"/>
                    <a:pt x="153" y="9"/>
                  </a:cubicBezTo>
                  <a:cubicBezTo>
                    <a:pt x="151" y="10"/>
                    <a:pt x="150" y="11"/>
                    <a:pt x="148" y="12"/>
                  </a:cubicBezTo>
                  <a:cubicBezTo>
                    <a:pt x="147" y="14"/>
                    <a:pt x="146" y="16"/>
                    <a:pt x="145" y="18"/>
                  </a:cubicBezTo>
                  <a:cubicBezTo>
                    <a:pt x="145" y="19"/>
                    <a:pt x="144" y="21"/>
                    <a:pt x="144" y="23"/>
                  </a:cubicBezTo>
                  <a:cubicBezTo>
                    <a:pt x="144" y="25"/>
                    <a:pt x="144" y="26"/>
                    <a:pt x="144" y="28"/>
                  </a:cubicBezTo>
                  <a:cubicBezTo>
                    <a:pt x="144" y="29"/>
                    <a:pt x="144" y="30"/>
                    <a:pt x="144" y="31"/>
                  </a:cubicBezTo>
                  <a:cubicBezTo>
                    <a:pt x="144" y="35"/>
                    <a:pt x="145" y="39"/>
                    <a:pt x="147" y="42"/>
                  </a:cubicBezTo>
                  <a:moveTo>
                    <a:pt x="101" y="57"/>
                  </a:moveTo>
                  <a:cubicBezTo>
                    <a:pt x="114" y="56"/>
                    <a:pt x="114" y="56"/>
                    <a:pt x="114" y="5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45" y="54"/>
                    <a:pt x="145" y="54"/>
                    <a:pt x="145" y="54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97" y="12"/>
                    <a:pt x="97" y="12"/>
                    <a:pt x="97" y="12"/>
                  </a:cubicBezTo>
                  <a:lnTo>
                    <a:pt x="101" y="57"/>
                  </a:lnTo>
                  <a:close/>
                  <a:moveTo>
                    <a:pt x="61" y="43"/>
                  </a:moveTo>
                  <a:cubicBezTo>
                    <a:pt x="66" y="24"/>
                    <a:pt x="66" y="24"/>
                    <a:pt x="66" y="24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61" y="43"/>
                  </a:lnTo>
                  <a:close/>
                  <a:moveTo>
                    <a:pt x="44" y="62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58" y="15"/>
                    <a:pt x="58" y="15"/>
                    <a:pt x="58" y="15"/>
                  </a:cubicBezTo>
                  <a:lnTo>
                    <a:pt x="44" y="62"/>
                  </a:lnTo>
                  <a:close/>
                  <a:moveTo>
                    <a:pt x="36" y="22"/>
                  </a:moveTo>
                  <a:cubicBezTo>
                    <a:pt x="35" y="21"/>
                    <a:pt x="34" y="20"/>
                    <a:pt x="32" y="19"/>
                  </a:cubicBezTo>
                  <a:cubicBezTo>
                    <a:pt x="30" y="18"/>
                    <a:pt x="28" y="18"/>
                    <a:pt x="26" y="18"/>
                  </a:cubicBezTo>
                  <a:cubicBezTo>
                    <a:pt x="24" y="17"/>
                    <a:pt x="21" y="17"/>
                    <a:pt x="19" y="18"/>
                  </a:cubicBezTo>
                  <a:cubicBezTo>
                    <a:pt x="16" y="18"/>
                    <a:pt x="14" y="18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4" y="23"/>
                    <a:pt x="2" y="24"/>
                    <a:pt x="1" y="26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29"/>
                    <a:pt x="15" y="27"/>
                    <a:pt x="19" y="27"/>
                  </a:cubicBezTo>
                  <a:cubicBezTo>
                    <a:pt x="21" y="26"/>
                    <a:pt x="22" y="27"/>
                    <a:pt x="23" y="27"/>
                  </a:cubicBezTo>
                  <a:cubicBezTo>
                    <a:pt x="24" y="28"/>
                    <a:pt x="25" y="29"/>
                    <a:pt x="25" y="30"/>
                  </a:cubicBezTo>
                  <a:cubicBezTo>
                    <a:pt x="25" y="32"/>
                    <a:pt x="25" y="33"/>
                    <a:pt x="25" y="34"/>
                  </a:cubicBezTo>
                  <a:cubicBezTo>
                    <a:pt x="24" y="34"/>
                    <a:pt x="23" y="35"/>
                    <a:pt x="23" y="36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19" y="37"/>
                    <a:pt x="18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20" y="45"/>
                    <a:pt x="21" y="45"/>
                  </a:cubicBezTo>
                  <a:cubicBezTo>
                    <a:pt x="22" y="45"/>
                    <a:pt x="23" y="45"/>
                    <a:pt x="24" y="46"/>
                  </a:cubicBezTo>
                  <a:cubicBezTo>
                    <a:pt x="25" y="46"/>
                    <a:pt x="26" y="46"/>
                    <a:pt x="27" y="47"/>
                  </a:cubicBezTo>
                  <a:cubicBezTo>
                    <a:pt x="27" y="48"/>
                    <a:pt x="28" y="49"/>
                    <a:pt x="28" y="50"/>
                  </a:cubicBezTo>
                  <a:cubicBezTo>
                    <a:pt x="28" y="52"/>
                    <a:pt x="28" y="52"/>
                    <a:pt x="27" y="53"/>
                  </a:cubicBezTo>
                  <a:cubicBezTo>
                    <a:pt x="27" y="54"/>
                    <a:pt x="27" y="54"/>
                    <a:pt x="26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3" y="56"/>
                    <a:pt x="22" y="56"/>
                    <a:pt x="22" y="56"/>
                  </a:cubicBezTo>
                  <a:cubicBezTo>
                    <a:pt x="19" y="57"/>
                    <a:pt x="18" y="56"/>
                    <a:pt x="16" y="56"/>
                  </a:cubicBezTo>
                  <a:cubicBezTo>
                    <a:pt x="15" y="55"/>
                    <a:pt x="14" y="54"/>
                    <a:pt x="14" y="5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6"/>
                    <a:pt x="2" y="58"/>
                    <a:pt x="3" y="60"/>
                  </a:cubicBezTo>
                  <a:cubicBezTo>
                    <a:pt x="5" y="61"/>
                    <a:pt x="6" y="63"/>
                    <a:pt x="8" y="64"/>
                  </a:cubicBezTo>
                  <a:cubicBezTo>
                    <a:pt x="10" y="64"/>
                    <a:pt x="12" y="65"/>
                    <a:pt x="15" y="65"/>
                  </a:cubicBezTo>
                  <a:cubicBezTo>
                    <a:pt x="17" y="66"/>
                    <a:pt x="20" y="66"/>
                    <a:pt x="22" y="65"/>
                  </a:cubicBezTo>
                  <a:cubicBezTo>
                    <a:pt x="25" y="65"/>
                    <a:pt x="27" y="65"/>
                    <a:pt x="30" y="64"/>
                  </a:cubicBezTo>
                  <a:cubicBezTo>
                    <a:pt x="32" y="63"/>
                    <a:pt x="34" y="62"/>
                    <a:pt x="36" y="61"/>
                  </a:cubicBezTo>
                  <a:cubicBezTo>
                    <a:pt x="38" y="59"/>
                    <a:pt x="39" y="58"/>
                    <a:pt x="40" y="56"/>
                  </a:cubicBezTo>
                  <a:cubicBezTo>
                    <a:pt x="41" y="54"/>
                    <a:pt x="41" y="52"/>
                    <a:pt x="41" y="49"/>
                  </a:cubicBezTo>
                  <a:cubicBezTo>
                    <a:pt x="41" y="48"/>
                    <a:pt x="41" y="46"/>
                    <a:pt x="40" y="45"/>
                  </a:cubicBezTo>
                  <a:cubicBezTo>
                    <a:pt x="39" y="44"/>
                    <a:pt x="38" y="43"/>
                    <a:pt x="37" y="42"/>
                  </a:cubicBezTo>
                  <a:cubicBezTo>
                    <a:pt x="36" y="41"/>
                    <a:pt x="35" y="41"/>
                    <a:pt x="34" y="40"/>
                  </a:cubicBezTo>
                  <a:cubicBezTo>
                    <a:pt x="32" y="40"/>
                    <a:pt x="31" y="40"/>
                    <a:pt x="29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2" y="39"/>
                    <a:pt x="33" y="38"/>
                  </a:cubicBezTo>
                  <a:cubicBezTo>
                    <a:pt x="34" y="37"/>
                    <a:pt x="35" y="36"/>
                    <a:pt x="36" y="35"/>
                  </a:cubicBezTo>
                  <a:cubicBezTo>
                    <a:pt x="37" y="34"/>
                    <a:pt x="37" y="33"/>
                    <a:pt x="38" y="32"/>
                  </a:cubicBezTo>
                  <a:cubicBezTo>
                    <a:pt x="38" y="31"/>
                    <a:pt x="38" y="29"/>
                    <a:pt x="38" y="28"/>
                  </a:cubicBezTo>
                  <a:cubicBezTo>
                    <a:pt x="38" y="26"/>
                    <a:pt x="37" y="24"/>
                    <a:pt x="36" y="22"/>
                  </a:cubicBezTo>
                </a:path>
              </a:pathLst>
            </a:custGeom>
            <a:solidFill>
              <a:srgbClr val="45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D7A3646-46DD-4E98-9A74-00876BA2C696}"/>
              </a:ext>
            </a:extLst>
          </p:cNvPr>
          <p:cNvGrpSpPr/>
          <p:nvPr/>
        </p:nvGrpSpPr>
        <p:grpSpPr>
          <a:xfrm>
            <a:off x="10645317" y="1416250"/>
            <a:ext cx="518443" cy="455864"/>
            <a:chOff x="-395057" y="3223382"/>
            <a:chExt cx="356759" cy="313696"/>
          </a:xfrm>
        </p:grpSpPr>
        <p:sp>
          <p:nvSpPr>
            <p:cNvPr id="62" name="Freeform 216">
              <a:extLst>
                <a:ext uri="{FF2B5EF4-FFF2-40B4-BE49-F238E27FC236}">
                  <a16:creationId xmlns:a16="http://schemas.microsoft.com/office/drawing/2014/main" id="{801F70EE-2CC9-4D63-891F-08A26DEB7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5057" y="3223382"/>
              <a:ext cx="356759" cy="313696"/>
            </a:xfrm>
            <a:custGeom>
              <a:avLst/>
              <a:gdLst>
                <a:gd name="T0" fmla="*/ 10 w 422"/>
                <a:gd name="T1" fmla="*/ 318 h 356"/>
                <a:gd name="T2" fmla="*/ 190 w 422"/>
                <a:gd name="T3" fmla="*/ 17 h 356"/>
                <a:gd name="T4" fmla="*/ 232 w 422"/>
                <a:gd name="T5" fmla="*/ 17 h 356"/>
                <a:gd name="T6" fmla="*/ 412 w 422"/>
                <a:gd name="T7" fmla="*/ 318 h 356"/>
                <a:gd name="T8" fmla="*/ 391 w 422"/>
                <a:gd name="T9" fmla="*/ 356 h 356"/>
                <a:gd name="T10" fmla="*/ 31 w 422"/>
                <a:gd name="T11" fmla="*/ 356 h 356"/>
                <a:gd name="T12" fmla="*/ 10 w 422"/>
                <a:gd name="T13" fmla="*/ 3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356">
                  <a:moveTo>
                    <a:pt x="10" y="318"/>
                  </a:moveTo>
                  <a:lnTo>
                    <a:pt x="190" y="17"/>
                  </a:lnTo>
                  <a:cubicBezTo>
                    <a:pt x="200" y="0"/>
                    <a:pt x="223" y="0"/>
                    <a:pt x="232" y="17"/>
                  </a:cubicBezTo>
                  <a:lnTo>
                    <a:pt x="412" y="318"/>
                  </a:lnTo>
                  <a:cubicBezTo>
                    <a:pt x="422" y="334"/>
                    <a:pt x="410" y="356"/>
                    <a:pt x="391" y="356"/>
                  </a:cubicBezTo>
                  <a:lnTo>
                    <a:pt x="31" y="356"/>
                  </a:lnTo>
                  <a:cubicBezTo>
                    <a:pt x="12" y="356"/>
                    <a:pt x="0" y="334"/>
                    <a:pt x="10" y="31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217">
              <a:extLst>
                <a:ext uri="{FF2B5EF4-FFF2-40B4-BE49-F238E27FC236}">
                  <a16:creationId xmlns:a16="http://schemas.microsoft.com/office/drawing/2014/main" id="{BA3912BB-E02E-4B32-ABF6-6DEA8CA9D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3373" y="3337119"/>
              <a:ext cx="31634" cy="159600"/>
            </a:xfrm>
            <a:custGeom>
              <a:avLst/>
              <a:gdLst>
                <a:gd name="T0" fmla="*/ 0 w 39"/>
                <a:gd name="T1" fmla="*/ 161 h 180"/>
                <a:gd name="T2" fmla="*/ 1 w 39"/>
                <a:gd name="T3" fmla="*/ 153 h 180"/>
                <a:gd name="T4" fmla="*/ 5 w 39"/>
                <a:gd name="T5" fmla="*/ 147 h 180"/>
                <a:gd name="T6" fmla="*/ 11 w 39"/>
                <a:gd name="T7" fmla="*/ 143 h 180"/>
                <a:gd name="T8" fmla="*/ 19 w 39"/>
                <a:gd name="T9" fmla="*/ 142 h 180"/>
                <a:gd name="T10" fmla="*/ 27 w 39"/>
                <a:gd name="T11" fmla="*/ 143 h 180"/>
                <a:gd name="T12" fmla="*/ 34 w 39"/>
                <a:gd name="T13" fmla="*/ 147 h 180"/>
                <a:gd name="T14" fmla="*/ 38 w 39"/>
                <a:gd name="T15" fmla="*/ 153 h 180"/>
                <a:gd name="T16" fmla="*/ 39 w 39"/>
                <a:gd name="T17" fmla="*/ 161 h 180"/>
                <a:gd name="T18" fmla="*/ 38 w 39"/>
                <a:gd name="T19" fmla="*/ 168 h 180"/>
                <a:gd name="T20" fmla="*/ 34 w 39"/>
                <a:gd name="T21" fmla="*/ 175 h 180"/>
                <a:gd name="T22" fmla="*/ 27 w 39"/>
                <a:gd name="T23" fmla="*/ 178 h 180"/>
                <a:gd name="T24" fmla="*/ 19 w 39"/>
                <a:gd name="T25" fmla="*/ 180 h 180"/>
                <a:gd name="T26" fmla="*/ 11 w 39"/>
                <a:gd name="T27" fmla="*/ 178 h 180"/>
                <a:gd name="T28" fmla="*/ 5 w 39"/>
                <a:gd name="T29" fmla="*/ 175 h 180"/>
                <a:gd name="T30" fmla="*/ 1 w 39"/>
                <a:gd name="T31" fmla="*/ 168 h 180"/>
                <a:gd name="T32" fmla="*/ 0 w 39"/>
                <a:gd name="T33" fmla="*/ 161 h 180"/>
                <a:gd name="T34" fmla="*/ 35 w 39"/>
                <a:gd name="T35" fmla="*/ 122 h 180"/>
                <a:gd name="T36" fmla="*/ 6 w 39"/>
                <a:gd name="T37" fmla="*/ 122 h 180"/>
                <a:gd name="T38" fmla="*/ 1 w 39"/>
                <a:gd name="T39" fmla="*/ 0 h 180"/>
                <a:gd name="T40" fmla="*/ 39 w 39"/>
                <a:gd name="T41" fmla="*/ 0 h 180"/>
                <a:gd name="T42" fmla="*/ 35 w 39"/>
                <a:gd name="T43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80">
                  <a:moveTo>
                    <a:pt x="0" y="161"/>
                  </a:moveTo>
                  <a:cubicBezTo>
                    <a:pt x="0" y="158"/>
                    <a:pt x="0" y="156"/>
                    <a:pt x="1" y="153"/>
                  </a:cubicBezTo>
                  <a:cubicBezTo>
                    <a:pt x="2" y="151"/>
                    <a:pt x="4" y="150"/>
                    <a:pt x="5" y="147"/>
                  </a:cubicBezTo>
                  <a:cubicBezTo>
                    <a:pt x="6" y="145"/>
                    <a:pt x="9" y="145"/>
                    <a:pt x="11" y="143"/>
                  </a:cubicBezTo>
                  <a:cubicBezTo>
                    <a:pt x="14" y="142"/>
                    <a:pt x="16" y="142"/>
                    <a:pt x="19" y="142"/>
                  </a:cubicBezTo>
                  <a:cubicBezTo>
                    <a:pt x="21" y="142"/>
                    <a:pt x="25" y="142"/>
                    <a:pt x="27" y="143"/>
                  </a:cubicBezTo>
                  <a:cubicBezTo>
                    <a:pt x="30" y="144"/>
                    <a:pt x="32" y="146"/>
                    <a:pt x="34" y="147"/>
                  </a:cubicBezTo>
                  <a:cubicBezTo>
                    <a:pt x="35" y="148"/>
                    <a:pt x="36" y="151"/>
                    <a:pt x="38" y="153"/>
                  </a:cubicBezTo>
                  <a:cubicBezTo>
                    <a:pt x="39" y="156"/>
                    <a:pt x="39" y="158"/>
                    <a:pt x="39" y="161"/>
                  </a:cubicBezTo>
                  <a:cubicBezTo>
                    <a:pt x="39" y="163"/>
                    <a:pt x="39" y="166"/>
                    <a:pt x="38" y="168"/>
                  </a:cubicBezTo>
                  <a:cubicBezTo>
                    <a:pt x="36" y="171"/>
                    <a:pt x="35" y="172"/>
                    <a:pt x="34" y="175"/>
                  </a:cubicBezTo>
                  <a:cubicBezTo>
                    <a:pt x="32" y="177"/>
                    <a:pt x="30" y="177"/>
                    <a:pt x="27" y="178"/>
                  </a:cubicBezTo>
                  <a:cubicBezTo>
                    <a:pt x="25" y="180"/>
                    <a:pt x="22" y="180"/>
                    <a:pt x="19" y="180"/>
                  </a:cubicBezTo>
                  <a:cubicBezTo>
                    <a:pt x="15" y="180"/>
                    <a:pt x="13" y="180"/>
                    <a:pt x="11" y="178"/>
                  </a:cubicBezTo>
                  <a:cubicBezTo>
                    <a:pt x="10" y="177"/>
                    <a:pt x="6" y="176"/>
                    <a:pt x="5" y="175"/>
                  </a:cubicBezTo>
                  <a:cubicBezTo>
                    <a:pt x="4" y="173"/>
                    <a:pt x="3" y="171"/>
                    <a:pt x="1" y="168"/>
                  </a:cubicBezTo>
                  <a:cubicBezTo>
                    <a:pt x="0" y="166"/>
                    <a:pt x="0" y="163"/>
                    <a:pt x="0" y="161"/>
                  </a:cubicBezTo>
                  <a:close/>
                  <a:moveTo>
                    <a:pt x="35" y="122"/>
                  </a:moveTo>
                  <a:lnTo>
                    <a:pt x="6" y="122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5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5BD41DA-0A7F-4E2A-9304-590F72528ADB}"/>
              </a:ext>
            </a:extLst>
          </p:cNvPr>
          <p:cNvGrpSpPr/>
          <p:nvPr/>
        </p:nvGrpSpPr>
        <p:grpSpPr>
          <a:xfrm>
            <a:off x="431998" y="2128370"/>
            <a:ext cx="4890015" cy="460375"/>
            <a:chOff x="431998" y="1497505"/>
            <a:chExt cx="7042690" cy="63086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A66422C-C3EE-4BDE-9791-995CEAB07BC6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6D5BF138-0C8C-4D02-B303-DC8D5A6E05B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ҳизматчиларининг мажбуриятлари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2749ADF-DAD0-4BFF-9D59-0B296F36E09F}"/>
              </a:ext>
            </a:extLst>
          </p:cNvPr>
          <p:cNvSpPr/>
          <p:nvPr/>
        </p:nvSpPr>
        <p:spPr>
          <a:xfrm>
            <a:off x="441832" y="2623944"/>
            <a:ext cx="4880181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нисбатан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бевосита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махсус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комплаенс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бўлинмасига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хабар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махсус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сўровига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доирасида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доирасидаги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яқин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алоқадор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киришишда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шароитлар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холис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жараённи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ишлаётган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остидаги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тижорат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кузатув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кенгашида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акцияларга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ҳолатларида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кузатув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таркибидан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чиқиш</a:t>
            </a:r>
            <a:endParaRPr lang="uz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CC0EDF8-A5D5-47CB-86FD-02306DF9862B}"/>
              </a:ext>
            </a:extLst>
          </p:cNvPr>
          <p:cNvGrpSpPr/>
          <p:nvPr/>
        </p:nvGrpSpPr>
        <p:grpSpPr>
          <a:xfrm>
            <a:off x="5527938" y="2128370"/>
            <a:ext cx="6236314" cy="460375"/>
            <a:chOff x="431998" y="1497505"/>
            <a:chExt cx="7042690" cy="630869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790C2FC1-8BFD-4A8A-BAD8-929A1B5C8569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CAA9988-D6C0-439D-BE5D-D53C939C96C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400" b="1" dirty="0">
                  <a:solidFill>
                    <a:srgbClr val="FF0000"/>
                  </a:solidFill>
                  <a:latin typeface="+mj-lt"/>
                  <a:ea typeface="Golos Text" panose="020B0503020202020204" pitchFamily="34" charset="0"/>
                </a:rPr>
                <a:t>Тақиқлар</a:t>
              </a:r>
              <a:endParaRPr lang="uz" sz="1400" b="1" dirty="0">
                <a:solidFill>
                  <a:srgbClr val="FF0000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C3426B15-F412-46DC-9F29-1C4415E5146A}"/>
              </a:ext>
            </a:extLst>
          </p:cNvPr>
          <p:cNvSpPr/>
          <p:nvPr/>
        </p:nvSpPr>
        <p:spPr>
          <a:xfrm>
            <a:off x="5537771" y="2623944"/>
            <a:ext cx="6236315" cy="3677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мавқеини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суиистеъмол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орқали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кўзлаш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хабар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атайлаб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нотўғри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яшириш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юритаётган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бўйсунадиган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қилинадиган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доимий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тижорат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акциядорлик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таъсисчиси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акциядори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иштирокчиси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фоизгача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бундан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мустасно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ишлаётган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кузатув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аъзоси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қилинадиган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тижорат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устав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капиталидаги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улушларига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улушларига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</a:t>
            </a:r>
            <a:r>
              <a:rPr lang="uz-Cyrl-UZ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яқин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боғлиқ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тегишли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кўришда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мол-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ижарага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субижарага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мустақил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равишда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яқин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орқали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электрон ким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савдоси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орқали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ошириладиган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битимлар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бундан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мустасно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бўшатилгандан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кейин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ичида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охирги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бевосита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билвосита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жойлашиш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4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>
            <a:extLst>
              <a:ext uri="{FF2B5EF4-FFF2-40B4-BE49-F238E27FC236}">
                <a16:creationId xmlns:a16="http://schemas.microsoft.com/office/drawing/2014/main" id="{CA781033-BA8D-4639-8765-9150663D6E9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479849-9D4B-41C7-A950-0E200370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Манфаатлар тўқнашуви ҳавфлими</a:t>
            </a:r>
            <a:r>
              <a:rPr lang="uz" dirty="0"/>
              <a:t>?</a:t>
            </a:r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B93DE7C-198A-4E18-84C0-3F23477BB2EA}"/>
              </a:ext>
            </a:extLst>
          </p:cNvPr>
          <p:cNvSpPr/>
          <p:nvPr/>
        </p:nvSpPr>
        <p:spPr>
          <a:xfrm>
            <a:off x="448935" y="2106349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Товар/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оширилган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нархларда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харид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асоссиз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имтиёзлар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бериш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Етказиб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берилмаган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товарлар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кўрсатилмаган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ҳизматлар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тўловлар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Ҳамкорлар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олдидаги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мажбуриятларни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бузиш</a:t>
            </a:r>
            <a:endParaRPr lang="uz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C9055A-A8C4-41E8-9FEE-26E759455278}"/>
              </a:ext>
            </a:extLst>
          </p:cNvPr>
          <p:cNvGrpSpPr/>
          <p:nvPr/>
        </p:nvGrpSpPr>
        <p:grpSpPr>
          <a:xfrm>
            <a:off x="448932" y="1139479"/>
            <a:ext cx="3537200" cy="981502"/>
            <a:chOff x="448932" y="916722"/>
            <a:chExt cx="2084719" cy="98150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6FB4A78-F1B6-4516-B909-643FB706A679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2F6A8E1-DAD1-4FC3-9FA7-B27F39BCE369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01</a:t>
              </a:r>
              <a:endPara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90AF25-78DB-4E69-A655-B7EBE6E09339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uz-Cyrl-UZ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Молиявий</a:t>
              </a:r>
            </a:p>
            <a:p>
              <a:r>
                <a:rPr lang="uz-Cyrl-UZ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хавфлар</a:t>
              </a:r>
              <a:endParaRPr lang="uz" sz="16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06539A-2C56-41B7-80BF-134E98836217}"/>
              </a:ext>
            </a:extLst>
          </p:cNvPr>
          <p:cNvSpPr/>
          <p:nvPr/>
        </p:nvSpPr>
        <p:spPr>
          <a:xfrm>
            <a:off x="4330413" y="2106349"/>
            <a:ext cx="3640938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Мажбуриятларни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бажармаслик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натижасида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жамоат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суд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муҳокамасига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жалб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этилиши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Жамоат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тадбиркорлик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бузилганда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битимларнинг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қонунийлигига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эътироз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билдирилганда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юзага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келиши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оқибатлар</a:t>
            </a:r>
            <a:endParaRPr lang="uz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AA6F97-1A8C-40FB-8071-0247090FCF2F}"/>
              </a:ext>
            </a:extLst>
          </p:cNvPr>
          <p:cNvGrpSpPr/>
          <p:nvPr/>
        </p:nvGrpSpPr>
        <p:grpSpPr>
          <a:xfrm>
            <a:off x="4330410" y="1139479"/>
            <a:ext cx="3537200" cy="981502"/>
            <a:chOff x="448932" y="916722"/>
            <a:chExt cx="2084719" cy="98150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077B133-7B55-4A4E-981E-47E64D2EFEC6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0 2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36069A5-FC5C-4AB3-8EE6-9E81DD9787E2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01FD187-337E-4DDE-A74F-FB11D090DE8E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uz-Cyrl-UZ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Ҳуқуқий </a:t>
              </a:r>
            </a:p>
            <a:p>
              <a:r>
                <a:rPr lang="uz-Cyrl-UZ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хавфлар</a:t>
              </a:r>
              <a:endParaRPr lang="uz" sz="16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B785D1D-B696-4762-B1AF-33301D0FAEEC}"/>
              </a:ext>
            </a:extLst>
          </p:cNvPr>
          <p:cNvSpPr/>
          <p:nvPr/>
        </p:nvSpPr>
        <p:spPr>
          <a:xfrm>
            <a:off x="8211891" y="2106349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Ҳамкорлар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жамият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томонидан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юзага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келадиган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оқибатларининг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муносабатига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таъсири</a:t>
            </a:r>
            <a:endParaRPr lang="uz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5D30B0D-F52E-465C-9823-F9DB3AFF0077}"/>
              </a:ext>
            </a:extLst>
          </p:cNvPr>
          <p:cNvGrpSpPr/>
          <p:nvPr/>
        </p:nvGrpSpPr>
        <p:grpSpPr>
          <a:xfrm>
            <a:off x="8211888" y="1139479"/>
            <a:ext cx="3537200" cy="981502"/>
            <a:chOff x="448932" y="916722"/>
            <a:chExt cx="2084719" cy="98150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B5A9105-3191-49B4-BB9E-1551C03F70A1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E7A605-1538-42A3-8005-533E6560C559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0 3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746BC97-80B8-4F12-AED5-45F093613DEE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uz-Cyrl-UZ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Обрўга таъсир қилувчи</a:t>
              </a:r>
            </a:p>
            <a:p>
              <a:r>
                <a:rPr lang="uz-Cyrl-UZ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ҳавфлар</a:t>
              </a:r>
              <a:endParaRPr lang="uz" sz="16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92D19B-A35C-410B-B7FB-9852D75D39D3}"/>
              </a:ext>
            </a:extLst>
          </p:cNvPr>
          <p:cNvCxnSpPr/>
          <p:nvPr/>
        </p:nvCxnSpPr>
        <p:spPr>
          <a:xfrm>
            <a:off x="431999" y="4214191"/>
            <a:ext cx="11317089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20">
            <a:extLst>
              <a:ext uri="{FF2B5EF4-FFF2-40B4-BE49-F238E27FC236}">
                <a16:creationId xmlns:a16="http://schemas.microsoft.com/office/drawing/2014/main" id="{94D5B530-BD38-437C-998A-A05BE32887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4734" y="1398451"/>
            <a:ext cx="661754" cy="653007"/>
            <a:chOff x="2552" y="1589"/>
            <a:chExt cx="227" cy="224"/>
          </a:xfrm>
          <a:solidFill>
            <a:srgbClr val="B1C7F7"/>
          </a:solidFill>
        </p:grpSpPr>
        <p:sp>
          <p:nvSpPr>
            <p:cNvPr id="80" name="Freeform 721">
              <a:extLst>
                <a:ext uri="{FF2B5EF4-FFF2-40B4-BE49-F238E27FC236}">
                  <a16:creationId xmlns:a16="http://schemas.microsoft.com/office/drawing/2014/main" id="{450BDA1C-6051-46A0-B359-7F11C0868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1748"/>
              <a:ext cx="21" cy="50"/>
            </a:xfrm>
            <a:custGeom>
              <a:avLst/>
              <a:gdLst>
                <a:gd name="T0" fmla="*/ 300 w 600"/>
                <a:gd name="T1" fmla="*/ 400 h 1400"/>
                <a:gd name="T2" fmla="*/ 400 w 600"/>
                <a:gd name="T3" fmla="*/ 500 h 1400"/>
                <a:gd name="T4" fmla="*/ 600 w 600"/>
                <a:gd name="T5" fmla="*/ 500 h 1400"/>
                <a:gd name="T6" fmla="*/ 400 w 600"/>
                <a:gd name="T7" fmla="*/ 218 h 1400"/>
                <a:gd name="T8" fmla="*/ 400 w 600"/>
                <a:gd name="T9" fmla="*/ 0 h 1400"/>
                <a:gd name="T10" fmla="*/ 200 w 600"/>
                <a:gd name="T11" fmla="*/ 0 h 1400"/>
                <a:gd name="T12" fmla="*/ 200 w 600"/>
                <a:gd name="T13" fmla="*/ 200 h 1400"/>
                <a:gd name="T14" fmla="*/ 0 w 600"/>
                <a:gd name="T15" fmla="*/ 200 h 1400"/>
                <a:gd name="T16" fmla="*/ 0 w 600"/>
                <a:gd name="T17" fmla="*/ 500 h 1400"/>
                <a:gd name="T18" fmla="*/ 300 w 600"/>
                <a:gd name="T19" fmla="*/ 800 h 1400"/>
                <a:gd name="T20" fmla="*/ 400 w 600"/>
                <a:gd name="T21" fmla="*/ 900 h 1400"/>
                <a:gd name="T22" fmla="*/ 400 w 600"/>
                <a:gd name="T23" fmla="*/ 1000 h 1400"/>
                <a:gd name="T24" fmla="*/ 300 w 600"/>
                <a:gd name="T25" fmla="*/ 1000 h 1400"/>
                <a:gd name="T26" fmla="*/ 200 w 600"/>
                <a:gd name="T27" fmla="*/ 900 h 1400"/>
                <a:gd name="T28" fmla="*/ 0 w 600"/>
                <a:gd name="T29" fmla="*/ 900 h 1400"/>
                <a:gd name="T30" fmla="*/ 200 w 600"/>
                <a:gd name="T31" fmla="*/ 1182 h 1400"/>
                <a:gd name="T32" fmla="*/ 200 w 600"/>
                <a:gd name="T33" fmla="*/ 1400 h 1400"/>
                <a:gd name="T34" fmla="*/ 400 w 600"/>
                <a:gd name="T35" fmla="*/ 1400 h 1400"/>
                <a:gd name="T36" fmla="*/ 400 w 600"/>
                <a:gd name="T37" fmla="*/ 1200 h 1400"/>
                <a:gd name="T38" fmla="*/ 600 w 600"/>
                <a:gd name="T39" fmla="*/ 1200 h 1400"/>
                <a:gd name="T40" fmla="*/ 600 w 600"/>
                <a:gd name="T41" fmla="*/ 900 h 1400"/>
                <a:gd name="T42" fmla="*/ 300 w 600"/>
                <a:gd name="T43" fmla="*/ 600 h 1400"/>
                <a:gd name="T44" fmla="*/ 200 w 600"/>
                <a:gd name="T45" fmla="*/ 500 h 1400"/>
                <a:gd name="T46" fmla="*/ 200 w 600"/>
                <a:gd name="T47" fmla="*/ 400 h 1400"/>
                <a:gd name="T48" fmla="*/ 300 w 600"/>
                <a:gd name="T49" fmla="*/ 400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0" h="1400">
                  <a:moveTo>
                    <a:pt x="300" y="400"/>
                  </a:moveTo>
                  <a:cubicBezTo>
                    <a:pt x="355" y="400"/>
                    <a:pt x="400" y="445"/>
                    <a:pt x="400" y="500"/>
                  </a:cubicBezTo>
                  <a:lnTo>
                    <a:pt x="600" y="500"/>
                  </a:lnTo>
                  <a:cubicBezTo>
                    <a:pt x="600" y="370"/>
                    <a:pt x="516" y="260"/>
                    <a:pt x="400" y="218"/>
                  </a:cubicBezTo>
                  <a:lnTo>
                    <a:pt x="400" y="0"/>
                  </a:lnTo>
                  <a:lnTo>
                    <a:pt x="200" y="0"/>
                  </a:lnTo>
                  <a:lnTo>
                    <a:pt x="200" y="200"/>
                  </a:lnTo>
                  <a:lnTo>
                    <a:pt x="0" y="200"/>
                  </a:lnTo>
                  <a:lnTo>
                    <a:pt x="0" y="500"/>
                  </a:lnTo>
                  <a:cubicBezTo>
                    <a:pt x="0" y="665"/>
                    <a:pt x="135" y="800"/>
                    <a:pt x="300" y="800"/>
                  </a:cubicBezTo>
                  <a:cubicBezTo>
                    <a:pt x="355" y="800"/>
                    <a:pt x="400" y="845"/>
                    <a:pt x="400" y="900"/>
                  </a:cubicBezTo>
                  <a:lnTo>
                    <a:pt x="400" y="1000"/>
                  </a:lnTo>
                  <a:lnTo>
                    <a:pt x="300" y="1000"/>
                  </a:lnTo>
                  <a:cubicBezTo>
                    <a:pt x="245" y="1000"/>
                    <a:pt x="200" y="955"/>
                    <a:pt x="200" y="900"/>
                  </a:cubicBezTo>
                  <a:lnTo>
                    <a:pt x="0" y="900"/>
                  </a:lnTo>
                  <a:cubicBezTo>
                    <a:pt x="0" y="1030"/>
                    <a:pt x="84" y="1140"/>
                    <a:pt x="200" y="1182"/>
                  </a:cubicBezTo>
                  <a:lnTo>
                    <a:pt x="200" y="1400"/>
                  </a:lnTo>
                  <a:lnTo>
                    <a:pt x="400" y="1400"/>
                  </a:lnTo>
                  <a:lnTo>
                    <a:pt x="400" y="1200"/>
                  </a:lnTo>
                  <a:lnTo>
                    <a:pt x="600" y="1200"/>
                  </a:lnTo>
                  <a:lnTo>
                    <a:pt x="600" y="900"/>
                  </a:lnTo>
                  <a:cubicBezTo>
                    <a:pt x="600" y="735"/>
                    <a:pt x="465" y="600"/>
                    <a:pt x="300" y="600"/>
                  </a:cubicBezTo>
                  <a:cubicBezTo>
                    <a:pt x="245" y="600"/>
                    <a:pt x="200" y="555"/>
                    <a:pt x="200" y="500"/>
                  </a:cubicBezTo>
                  <a:lnTo>
                    <a:pt x="200" y="400"/>
                  </a:lnTo>
                  <a:lnTo>
                    <a:pt x="300" y="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Rectangle 722">
              <a:extLst>
                <a:ext uri="{FF2B5EF4-FFF2-40B4-BE49-F238E27FC236}">
                  <a16:creationId xmlns:a16="http://schemas.microsoft.com/office/drawing/2014/main" id="{280BD47A-722E-4ADC-B641-5C0171DBF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1669"/>
              <a:ext cx="8" cy="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3">
              <a:extLst>
                <a:ext uri="{FF2B5EF4-FFF2-40B4-BE49-F238E27FC236}">
                  <a16:creationId xmlns:a16="http://schemas.microsoft.com/office/drawing/2014/main" id="{908C1084-1DF6-4ED6-B5F2-C5121E04A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1782"/>
              <a:ext cx="12" cy="12"/>
            </a:xfrm>
            <a:custGeom>
              <a:avLst/>
              <a:gdLst>
                <a:gd name="T0" fmla="*/ 0 w 334"/>
                <a:gd name="T1" fmla="*/ 168 h 336"/>
                <a:gd name="T2" fmla="*/ 110 w 334"/>
                <a:gd name="T3" fmla="*/ 336 h 336"/>
                <a:gd name="T4" fmla="*/ 334 w 334"/>
                <a:gd name="T5" fmla="*/ 104 h 336"/>
                <a:gd name="T6" fmla="*/ 162 w 334"/>
                <a:gd name="T7" fmla="*/ 0 h 336"/>
                <a:gd name="T8" fmla="*/ 0 w 334"/>
                <a:gd name="T9" fmla="*/ 168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336">
                  <a:moveTo>
                    <a:pt x="0" y="168"/>
                  </a:moveTo>
                  <a:lnTo>
                    <a:pt x="110" y="336"/>
                  </a:lnTo>
                  <a:cubicBezTo>
                    <a:pt x="200" y="277"/>
                    <a:pt x="278" y="196"/>
                    <a:pt x="334" y="104"/>
                  </a:cubicBezTo>
                  <a:lnTo>
                    <a:pt x="162" y="0"/>
                  </a:lnTo>
                  <a:cubicBezTo>
                    <a:pt x="122" y="67"/>
                    <a:pt x="66" y="125"/>
                    <a:pt x="0" y="16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24">
              <a:extLst>
                <a:ext uri="{FF2B5EF4-FFF2-40B4-BE49-F238E27FC236}">
                  <a16:creationId xmlns:a16="http://schemas.microsoft.com/office/drawing/2014/main" id="{7AD37768-54BD-4736-BED7-3A8F12651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1750"/>
              <a:ext cx="17" cy="27"/>
            </a:xfrm>
            <a:custGeom>
              <a:avLst/>
              <a:gdLst>
                <a:gd name="T0" fmla="*/ 150 w 475"/>
                <a:gd name="T1" fmla="*/ 0 h 777"/>
                <a:gd name="T2" fmla="*/ 0 w 475"/>
                <a:gd name="T3" fmla="*/ 131 h 777"/>
                <a:gd name="T4" fmla="*/ 147 w 475"/>
                <a:gd name="T5" fmla="*/ 300 h 777"/>
                <a:gd name="T6" fmla="*/ 275 w 475"/>
                <a:gd name="T7" fmla="*/ 640 h 777"/>
                <a:gd name="T8" fmla="*/ 266 w 475"/>
                <a:gd name="T9" fmla="*/ 739 h 777"/>
                <a:gd name="T10" fmla="*/ 462 w 475"/>
                <a:gd name="T11" fmla="*/ 777 h 777"/>
                <a:gd name="T12" fmla="*/ 475 w 475"/>
                <a:gd name="T13" fmla="*/ 640 h 777"/>
                <a:gd name="T14" fmla="*/ 297 w 475"/>
                <a:gd name="T15" fmla="*/ 168 h 777"/>
                <a:gd name="T16" fmla="*/ 150 w 475"/>
                <a:gd name="T17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5" h="777">
                  <a:moveTo>
                    <a:pt x="150" y="0"/>
                  </a:moveTo>
                  <a:lnTo>
                    <a:pt x="0" y="131"/>
                  </a:lnTo>
                  <a:lnTo>
                    <a:pt x="147" y="300"/>
                  </a:lnTo>
                  <a:cubicBezTo>
                    <a:pt x="230" y="394"/>
                    <a:pt x="275" y="515"/>
                    <a:pt x="275" y="640"/>
                  </a:cubicBezTo>
                  <a:cubicBezTo>
                    <a:pt x="275" y="674"/>
                    <a:pt x="272" y="707"/>
                    <a:pt x="266" y="739"/>
                  </a:cubicBezTo>
                  <a:lnTo>
                    <a:pt x="462" y="777"/>
                  </a:lnTo>
                  <a:cubicBezTo>
                    <a:pt x="471" y="732"/>
                    <a:pt x="475" y="686"/>
                    <a:pt x="475" y="640"/>
                  </a:cubicBezTo>
                  <a:cubicBezTo>
                    <a:pt x="475" y="467"/>
                    <a:pt x="412" y="299"/>
                    <a:pt x="297" y="168"/>
                  </a:cubicBez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725">
              <a:extLst>
                <a:ext uri="{FF2B5EF4-FFF2-40B4-BE49-F238E27FC236}">
                  <a16:creationId xmlns:a16="http://schemas.microsoft.com/office/drawing/2014/main" id="{E5145DBF-F433-4BF1-8A7F-B970AFB53A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2" y="1589"/>
              <a:ext cx="227" cy="224"/>
            </a:xfrm>
            <a:custGeom>
              <a:avLst/>
              <a:gdLst>
                <a:gd name="T0" fmla="*/ 4701 w 6340"/>
                <a:gd name="T1" fmla="*/ 3135 h 6234"/>
                <a:gd name="T2" fmla="*/ 2954 w 6340"/>
                <a:gd name="T3" fmla="*/ 4353 h 6234"/>
                <a:gd name="T4" fmla="*/ 2488 w 6340"/>
                <a:gd name="T5" fmla="*/ 3588 h 6234"/>
                <a:gd name="T6" fmla="*/ 4310 w 6340"/>
                <a:gd name="T7" fmla="*/ 2448 h 6234"/>
                <a:gd name="T8" fmla="*/ 1795 w 6340"/>
                <a:gd name="T9" fmla="*/ 698 h 6234"/>
                <a:gd name="T10" fmla="*/ 200 w 6340"/>
                <a:gd name="T11" fmla="*/ 3317 h 6234"/>
                <a:gd name="T12" fmla="*/ 1118 w 6340"/>
                <a:gd name="T13" fmla="*/ 6234 h 6234"/>
                <a:gd name="T14" fmla="*/ 4219 w 6340"/>
                <a:gd name="T15" fmla="*/ 6148 h 6234"/>
                <a:gd name="T16" fmla="*/ 5717 w 6340"/>
                <a:gd name="T17" fmla="*/ 4115 h 6234"/>
                <a:gd name="T18" fmla="*/ 4925 w 6340"/>
                <a:gd name="T19" fmla="*/ 4198 h 6234"/>
                <a:gd name="T20" fmla="*/ 5254 w 6340"/>
                <a:gd name="T21" fmla="*/ 4247 h 6234"/>
                <a:gd name="T22" fmla="*/ 5655 w 6340"/>
                <a:gd name="T23" fmla="*/ 3531 h 6234"/>
                <a:gd name="T24" fmla="*/ 5919 w 6340"/>
                <a:gd name="T25" fmla="*/ 3511 h 6234"/>
                <a:gd name="T26" fmla="*/ 4425 w 6340"/>
                <a:gd name="T27" fmla="*/ 4109 h 6234"/>
                <a:gd name="T28" fmla="*/ 5540 w 6340"/>
                <a:gd name="T29" fmla="*/ 4278 h 6234"/>
                <a:gd name="T30" fmla="*/ 5000 w 6340"/>
                <a:gd name="T31" fmla="*/ 5632 h 6234"/>
                <a:gd name="T32" fmla="*/ 5000 w 6340"/>
                <a:gd name="T33" fmla="*/ 5232 h 6234"/>
                <a:gd name="T34" fmla="*/ 4400 w 6340"/>
                <a:gd name="T35" fmla="*/ 5112 h 6234"/>
                <a:gd name="T36" fmla="*/ 4200 w 6340"/>
                <a:gd name="T37" fmla="*/ 5230 h 6234"/>
                <a:gd name="T38" fmla="*/ 4200 w 6340"/>
                <a:gd name="T39" fmla="*/ 5734 h 6234"/>
                <a:gd name="T40" fmla="*/ 4600 w 6340"/>
                <a:gd name="T41" fmla="*/ 5781 h 6234"/>
                <a:gd name="T42" fmla="*/ 5200 w 6340"/>
                <a:gd name="T43" fmla="*/ 5832 h 6234"/>
                <a:gd name="T44" fmla="*/ 5200 w 6340"/>
                <a:gd name="T45" fmla="*/ 5632 h 6234"/>
                <a:gd name="T46" fmla="*/ 5200 w 6340"/>
                <a:gd name="T47" fmla="*/ 5232 h 6234"/>
                <a:gd name="T48" fmla="*/ 3125 w 6340"/>
                <a:gd name="T49" fmla="*/ 4458 h 6234"/>
                <a:gd name="T50" fmla="*/ 3125 w 6340"/>
                <a:gd name="T51" fmla="*/ 4458 h 6234"/>
                <a:gd name="T52" fmla="*/ 3473 w 6340"/>
                <a:gd name="T53" fmla="*/ 5502 h 6234"/>
                <a:gd name="T54" fmla="*/ 2824 w 6340"/>
                <a:gd name="T55" fmla="*/ 4759 h 6234"/>
                <a:gd name="T56" fmla="*/ 5261 w 6340"/>
                <a:gd name="T57" fmla="*/ 1136 h 6234"/>
                <a:gd name="T58" fmla="*/ 2400 w 6340"/>
                <a:gd name="T59" fmla="*/ 2134 h 6234"/>
                <a:gd name="T60" fmla="*/ 2973 w 6340"/>
                <a:gd name="T61" fmla="*/ 1286 h 6234"/>
                <a:gd name="T62" fmla="*/ 2636 w 6340"/>
                <a:gd name="T63" fmla="*/ 1934 h 6234"/>
                <a:gd name="T64" fmla="*/ 3564 w 6340"/>
                <a:gd name="T65" fmla="*/ 1729 h 6234"/>
                <a:gd name="T66" fmla="*/ 2424 w 6340"/>
                <a:gd name="T67" fmla="*/ 1934 h 6234"/>
                <a:gd name="T68" fmla="*/ 2312 w 6340"/>
                <a:gd name="T69" fmla="*/ 2947 h 6234"/>
                <a:gd name="T70" fmla="*/ 1650 w 6340"/>
                <a:gd name="T71" fmla="*/ 3068 h 6234"/>
                <a:gd name="T72" fmla="*/ 1200 w 6340"/>
                <a:gd name="T73" fmla="*/ 2034 h 6234"/>
                <a:gd name="T74" fmla="*/ 1500 w 6340"/>
                <a:gd name="T75" fmla="*/ 1648 h 6234"/>
                <a:gd name="T76" fmla="*/ 1000 w 6340"/>
                <a:gd name="T77" fmla="*/ 2034 h 6234"/>
                <a:gd name="T78" fmla="*/ 1200 w 6340"/>
                <a:gd name="T79" fmla="*/ 2634 h 6234"/>
                <a:gd name="T80" fmla="*/ 950 w 6340"/>
                <a:gd name="T81" fmla="*/ 3068 h 6234"/>
                <a:gd name="T82" fmla="*/ 400 w 6340"/>
                <a:gd name="T83" fmla="*/ 3317 h 6234"/>
                <a:gd name="T84" fmla="*/ 1300 w 6340"/>
                <a:gd name="T85" fmla="*/ 3200 h 6234"/>
                <a:gd name="T86" fmla="*/ 2100 w 6340"/>
                <a:gd name="T87" fmla="*/ 3134 h 6234"/>
                <a:gd name="T88" fmla="*/ 841 w 6340"/>
                <a:gd name="T89" fmla="*/ 3834 h 6234"/>
                <a:gd name="T90" fmla="*/ 200 w 6340"/>
                <a:gd name="T91" fmla="*/ 5116 h 6234"/>
                <a:gd name="T92" fmla="*/ 2600 w 6340"/>
                <a:gd name="T93" fmla="*/ 5116 h 6234"/>
                <a:gd name="T94" fmla="*/ 3173 w 6340"/>
                <a:gd name="T95" fmla="*/ 5520 h 6234"/>
                <a:gd name="T96" fmla="*/ 4043 w 6340"/>
                <a:gd name="T97" fmla="*/ 5879 h 6234"/>
                <a:gd name="T98" fmla="*/ 6000 w 6340"/>
                <a:gd name="T99" fmla="*/ 5630 h 6234"/>
                <a:gd name="T100" fmla="*/ 6000 w 6340"/>
                <a:gd name="T101" fmla="*/ 5230 h 6234"/>
                <a:gd name="T102" fmla="*/ 6000 w 6340"/>
                <a:gd name="T103" fmla="*/ 4830 h 6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340" h="6234">
                  <a:moveTo>
                    <a:pt x="5717" y="4115"/>
                  </a:moveTo>
                  <a:cubicBezTo>
                    <a:pt x="6079" y="3744"/>
                    <a:pt x="6340" y="3240"/>
                    <a:pt x="6116" y="3016"/>
                  </a:cubicBezTo>
                  <a:lnTo>
                    <a:pt x="5846" y="2753"/>
                  </a:lnTo>
                  <a:cubicBezTo>
                    <a:pt x="5837" y="2741"/>
                    <a:pt x="5828" y="2728"/>
                    <a:pt x="5817" y="2717"/>
                  </a:cubicBezTo>
                  <a:cubicBezTo>
                    <a:pt x="5590" y="2490"/>
                    <a:pt x="5073" y="2763"/>
                    <a:pt x="4701" y="3135"/>
                  </a:cubicBezTo>
                  <a:cubicBezTo>
                    <a:pt x="4350" y="3485"/>
                    <a:pt x="4088" y="3965"/>
                    <a:pt x="4249" y="4209"/>
                  </a:cubicBezTo>
                  <a:cubicBezTo>
                    <a:pt x="4088" y="4296"/>
                    <a:pt x="4000" y="4408"/>
                    <a:pt x="4000" y="4534"/>
                  </a:cubicBezTo>
                  <a:lnTo>
                    <a:pt x="4000" y="4642"/>
                  </a:lnTo>
                  <a:cubicBezTo>
                    <a:pt x="3640" y="4320"/>
                    <a:pt x="3190" y="4110"/>
                    <a:pt x="2983" y="4317"/>
                  </a:cubicBezTo>
                  <a:cubicBezTo>
                    <a:pt x="2972" y="4328"/>
                    <a:pt x="2963" y="4341"/>
                    <a:pt x="2954" y="4353"/>
                  </a:cubicBezTo>
                  <a:lnTo>
                    <a:pt x="2683" y="4617"/>
                  </a:lnTo>
                  <a:cubicBezTo>
                    <a:pt x="2683" y="4617"/>
                    <a:pt x="2683" y="4618"/>
                    <a:pt x="2682" y="4618"/>
                  </a:cubicBezTo>
                  <a:cubicBezTo>
                    <a:pt x="2640" y="4533"/>
                    <a:pt x="2587" y="4453"/>
                    <a:pt x="2523" y="4380"/>
                  </a:cubicBezTo>
                  <a:lnTo>
                    <a:pt x="2137" y="3939"/>
                  </a:lnTo>
                  <a:lnTo>
                    <a:pt x="2488" y="3588"/>
                  </a:lnTo>
                  <a:cubicBezTo>
                    <a:pt x="2560" y="3515"/>
                    <a:pt x="2600" y="3419"/>
                    <a:pt x="2600" y="3317"/>
                  </a:cubicBezTo>
                  <a:cubicBezTo>
                    <a:pt x="2600" y="3211"/>
                    <a:pt x="2557" y="3115"/>
                    <a:pt x="2487" y="3046"/>
                  </a:cubicBezTo>
                  <a:cubicBezTo>
                    <a:pt x="2550" y="2949"/>
                    <a:pt x="2600" y="2844"/>
                    <a:pt x="2636" y="2734"/>
                  </a:cubicBezTo>
                  <a:lnTo>
                    <a:pt x="3652" y="2734"/>
                  </a:lnTo>
                  <a:cubicBezTo>
                    <a:pt x="3901" y="2734"/>
                    <a:pt x="4141" y="2630"/>
                    <a:pt x="4310" y="2448"/>
                  </a:cubicBezTo>
                  <a:lnTo>
                    <a:pt x="5539" y="1132"/>
                  </a:lnTo>
                  <a:lnTo>
                    <a:pt x="4407" y="0"/>
                  </a:lnTo>
                  <a:lnTo>
                    <a:pt x="3865" y="434"/>
                  </a:lnTo>
                  <a:lnTo>
                    <a:pt x="2431" y="434"/>
                  </a:lnTo>
                  <a:cubicBezTo>
                    <a:pt x="2191" y="434"/>
                    <a:pt x="1965" y="528"/>
                    <a:pt x="1795" y="698"/>
                  </a:cubicBezTo>
                  <a:lnTo>
                    <a:pt x="1456" y="1036"/>
                  </a:lnTo>
                  <a:cubicBezTo>
                    <a:pt x="1437" y="1036"/>
                    <a:pt x="1419" y="1034"/>
                    <a:pt x="1400" y="1034"/>
                  </a:cubicBezTo>
                  <a:cubicBezTo>
                    <a:pt x="683" y="1034"/>
                    <a:pt x="100" y="1617"/>
                    <a:pt x="100" y="2334"/>
                  </a:cubicBezTo>
                  <a:cubicBezTo>
                    <a:pt x="100" y="2591"/>
                    <a:pt x="173" y="2835"/>
                    <a:pt x="312" y="3046"/>
                  </a:cubicBezTo>
                  <a:cubicBezTo>
                    <a:pt x="243" y="3116"/>
                    <a:pt x="200" y="3211"/>
                    <a:pt x="200" y="3317"/>
                  </a:cubicBezTo>
                  <a:cubicBezTo>
                    <a:pt x="200" y="3419"/>
                    <a:pt x="240" y="3515"/>
                    <a:pt x="312" y="3588"/>
                  </a:cubicBezTo>
                  <a:lnTo>
                    <a:pt x="663" y="3939"/>
                  </a:lnTo>
                  <a:lnTo>
                    <a:pt x="277" y="4380"/>
                  </a:lnTo>
                  <a:cubicBezTo>
                    <a:pt x="98" y="4584"/>
                    <a:pt x="0" y="4845"/>
                    <a:pt x="0" y="5116"/>
                  </a:cubicBezTo>
                  <a:cubicBezTo>
                    <a:pt x="0" y="5733"/>
                    <a:pt x="501" y="6234"/>
                    <a:pt x="1118" y="6234"/>
                  </a:cubicBezTo>
                  <a:lnTo>
                    <a:pt x="1682" y="6234"/>
                  </a:lnTo>
                  <a:cubicBezTo>
                    <a:pt x="2225" y="6234"/>
                    <a:pt x="2678" y="5845"/>
                    <a:pt x="2779" y="5331"/>
                  </a:cubicBezTo>
                  <a:cubicBezTo>
                    <a:pt x="2866" y="5471"/>
                    <a:pt x="2977" y="5610"/>
                    <a:pt x="3101" y="5733"/>
                  </a:cubicBezTo>
                  <a:cubicBezTo>
                    <a:pt x="3378" y="6010"/>
                    <a:pt x="3736" y="6233"/>
                    <a:pt x="3995" y="6233"/>
                  </a:cubicBezTo>
                  <a:cubicBezTo>
                    <a:pt x="4084" y="6233"/>
                    <a:pt x="4161" y="6207"/>
                    <a:pt x="4219" y="6148"/>
                  </a:cubicBezTo>
                  <a:lnTo>
                    <a:pt x="4286" y="6077"/>
                  </a:lnTo>
                  <a:cubicBezTo>
                    <a:pt x="4500" y="6180"/>
                    <a:pt x="4805" y="6234"/>
                    <a:pt x="5100" y="6234"/>
                  </a:cubicBezTo>
                  <a:cubicBezTo>
                    <a:pt x="5633" y="6234"/>
                    <a:pt x="6200" y="6059"/>
                    <a:pt x="6200" y="5734"/>
                  </a:cubicBezTo>
                  <a:lnTo>
                    <a:pt x="6200" y="4534"/>
                  </a:lnTo>
                  <a:cubicBezTo>
                    <a:pt x="6200" y="4354"/>
                    <a:pt x="6022" y="4204"/>
                    <a:pt x="5717" y="4115"/>
                  </a:cubicBezTo>
                  <a:close/>
                  <a:moveTo>
                    <a:pt x="4925" y="4198"/>
                  </a:moveTo>
                  <a:lnTo>
                    <a:pt x="5078" y="4353"/>
                  </a:lnTo>
                  <a:cubicBezTo>
                    <a:pt x="4904" y="4441"/>
                    <a:pt x="4772" y="4457"/>
                    <a:pt x="4727" y="4412"/>
                  </a:cubicBezTo>
                  <a:lnTo>
                    <a:pt x="4637" y="4315"/>
                  </a:lnTo>
                  <a:cubicBezTo>
                    <a:pt x="4727" y="4294"/>
                    <a:pt x="4825" y="4253"/>
                    <a:pt x="4925" y="4198"/>
                  </a:cubicBezTo>
                  <a:close/>
                  <a:moveTo>
                    <a:pt x="5254" y="4247"/>
                  </a:moveTo>
                  <a:lnTo>
                    <a:pt x="5097" y="4088"/>
                  </a:lnTo>
                  <a:cubicBezTo>
                    <a:pt x="5176" y="4032"/>
                    <a:pt x="5253" y="3969"/>
                    <a:pt x="5326" y="3902"/>
                  </a:cubicBezTo>
                  <a:lnTo>
                    <a:pt x="5486" y="4061"/>
                  </a:lnTo>
                  <a:cubicBezTo>
                    <a:pt x="5406" y="4134"/>
                    <a:pt x="5328" y="4195"/>
                    <a:pt x="5254" y="4247"/>
                  </a:cubicBezTo>
                  <a:close/>
                  <a:moveTo>
                    <a:pt x="5655" y="3531"/>
                  </a:moveTo>
                  <a:lnTo>
                    <a:pt x="5813" y="3688"/>
                  </a:lnTo>
                  <a:cubicBezTo>
                    <a:pt x="5761" y="3762"/>
                    <a:pt x="5700" y="3840"/>
                    <a:pt x="5627" y="3920"/>
                  </a:cubicBezTo>
                  <a:lnTo>
                    <a:pt x="5468" y="3761"/>
                  </a:lnTo>
                  <a:cubicBezTo>
                    <a:pt x="5536" y="3688"/>
                    <a:pt x="5599" y="3610"/>
                    <a:pt x="5655" y="3531"/>
                  </a:cubicBezTo>
                  <a:close/>
                  <a:moveTo>
                    <a:pt x="5919" y="3511"/>
                  </a:moveTo>
                  <a:lnTo>
                    <a:pt x="5765" y="3357"/>
                  </a:lnTo>
                  <a:cubicBezTo>
                    <a:pt x="5820" y="3258"/>
                    <a:pt x="5862" y="3160"/>
                    <a:pt x="5883" y="3069"/>
                  </a:cubicBezTo>
                  <a:lnTo>
                    <a:pt x="5976" y="3159"/>
                  </a:lnTo>
                  <a:cubicBezTo>
                    <a:pt x="6022" y="3205"/>
                    <a:pt x="6006" y="3338"/>
                    <a:pt x="5919" y="3511"/>
                  </a:cubicBezTo>
                  <a:close/>
                  <a:moveTo>
                    <a:pt x="4842" y="3276"/>
                  </a:moveTo>
                  <a:cubicBezTo>
                    <a:pt x="5147" y="2971"/>
                    <a:pt x="5443" y="2833"/>
                    <a:pt x="5593" y="2833"/>
                  </a:cubicBezTo>
                  <a:cubicBezTo>
                    <a:pt x="5630" y="2833"/>
                    <a:pt x="5658" y="2841"/>
                    <a:pt x="5676" y="2858"/>
                  </a:cubicBezTo>
                  <a:cubicBezTo>
                    <a:pt x="5760" y="2943"/>
                    <a:pt x="5640" y="3310"/>
                    <a:pt x="5258" y="3692"/>
                  </a:cubicBezTo>
                  <a:cubicBezTo>
                    <a:pt x="4876" y="4073"/>
                    <a:pt x="4510" y="4194"/>
                    <a:pt x="4425" y="4109"/>
                  </a:cubicBezTo>
                  <a:cubicBezTo>
                    <a:pt x="4340" y="4025"/>
                    <a:pt x="4460" y="3658"/>
                    <a:pt x="4842" y="3276"/>
                  </a:cubicBezTo>
                  <a:close/>
                  <a:moveTo>
                    <a:pt x="4401" y="4356"/>
                  </a:moveTo>
                  <a:lnTo>
                    <a:pt x="4583" y="4551"/>
                  </a:lnTo>
                  <a:cubicBezTo>
                    <a:pt x="4640" y="4608"/>
                    <a:pt x="4716" y="4634"/>
                    <a:pt x="4804" y="4634"/>
                  </a:cubicBezTo>
                  <a:cubicBezTo>
                    <a:pt x="5015" y="4634"/>
                    <a:pt x="5293" y="4484"/>
                    <a:pt x="5540" y="4278"/>
                  </a:cubicBezTo>
                  <a:cubicBezTo>
                    <a:pt x="5838" y="4340"/>
                    <a:pt x="6000" y="4454"/>
                    <a:pt x="6000" y="4534"/>
                  </a:cubicBezTo>
                  <a:cubicBezTo>
                    <a:pt x="6000" y="4656"/>
                    <a:pt x="5649" y="4834"/>
                    <a:pt x="5100" y="4834"/>
                  </a:cubicBezTo>
                  <a:cubicBezTo>
                    <a:pt x="4551" y="4834"/>
                    <a:pt x="4200" y="4656"/>
                    <a:pt x="4200" y="4534"/>
                  </a:cubicBezTo>
                  <a:cubicBezTo>
                    <a:pt x="4200" y="4490"/>
                    <a:pt x="4254" y="4420"/>
                    <a:pt x="4401" y="4356"/>
                  </a:cubicBezTo>
                  <a:close/>
                  <a:moveTo>
                    <a:pt x="5000" y="5632"/>
                  </a:moveTo>
                  <a:cubicBezTo>
                    <a:pt x="4848" y="5626"/>
                    <a:pt x="4714" y="5606"/>
                    <a:pt x="4600" y="5578"/>
                  </a:cubicBezTo>
                  <a:lnTo>
                    <a:pt x="4600" y="5381"/>
                  </a:lnTo>
                  <a:cubicBezTo>
                    <a:pt x="4726" y="5409"/>
                    <a:pt x="4863" y="5426"/>
                    <a:pt x="5000" y="5432"/>
                  </a:cubicBezTo>
                  <a:lnTo>
                    <a:pt x="5000" y="5632"/>
                  </a:lnTo>
                  <a:close/>
                  <a:moveTo>
                    <a:pt x="5000" y="5232"/>
                  </a:moveTo>
                  <a:cubicBezTo>
                    <a:pt x="4848" y="5226"/>
                    <a:pt x="4714" y="5206"/>
                    <a:pt x="4600" y="5178"/>
                  </a:cubicBezTo>
                  <a:lnTo>
                    <a:pt x="4600" y="4981"/>
                  </a:lnTo>
                  <a:cubicBezTo>
                    <a:pt x="4726" y="5009"/>
                    <a:pt x="4863" y="5026"/>
                    <a:pt x="5000" y="5032"/>
                  </a:cubicBezTo>
                  <a:lnTo>
                    <a:pt x="5000" y="5232"/>
                  </a:lnTo>
                  <a:close/>
                  <a:moveTo>
                    <a:pt x="4400" y="5112"/>
                  </a:moveTo>
                  <a:cubicBezTo>
                    <a:pt x="4272" y="5055"/>
                    <a:pt x="4200" y="4989"/>
                    <a:pt x="4200" y="4934"/>
                  </a:cubicBezTo>
                  <a:lnTo>
                    <a:pt x="4200" y="4830"/>
                  </a:lnTo>
                  <a:cubicBezTo>
                    <a:pt x="4257" y="4866"/>
                    <a:pt x="4325" y="4897"/>
                    <a:pt x="4400" y="4924"/>
                  </a:cubicBezTo>
                  <a:lnTo>
                    <a:pt x="4400" y="5112"/>
                  </a:lnTo>
                  <a:close/>
                  <a:moveTo>
                    <a:pt x="4200" y="5230"/>
                  </a:moveTo>
                  <a:cubicBezTo>
                    <a:pt x="4257" y="5266"/>
                    <a:pt x="4325" y="5297"/>
                    <a:pt x="4400" y="5324"/>
                  </a:cubicBezTo>
                  <a:lnTo>
                    <a:pt x="4400" y="5512"/>
                  </a:lnTo>
                  <a:cubicBezTo>
                    <a:pt x="4272" y="5455"/>
                    <a:pt x="4200" y="5389"/>
                    <a:pt x="4200" y="5334"/>
                  </a:cubicBezTo>
                  <a:lnTo>
                    <a:pt x="4200" y="5230"/>
                  </a:lnTo>
                  <a:close/>
                  <a:moveTo>
                    <a:pt x="4200" y="5734"/>
                  </a:moveTo>
                  <a:lnTo>
                    <a:pt x="4200" y="5630"/>
                  </a:lnTo>
                  <a:cubicBezTo>
                    <a:pt x="4257" y="5666"/>
                    <a:pt x="4325" y="5697"/>
                    <a:pt x="4400" y="5724"/>
                  </a:cubicBezTo>
                  <a:lnTo>
                    <a:pt x="4400" y="5912"/>
                  </a:lnTo>
                  <a:cubicBezTo>
                    <a:pt x="4272" y="5855"/>
                    <a:pt x="4200" y="5789"/>
                    <a:pt x="4200" y="5734"/>
                  </a:cubicBezTo>
                  <a:close/>
                  <a:moveTo>
                    <a:pt x="4600" y="5781"/>
                  </a:moveTo>
                  <a:cubicBezTo>
                    <a:pt x="4726" y="5809"/>
                    <a:pt x="4863" y="5826"/>
                    <a:pt x="5000" y="5832"/>
                  </a:cubicBezTo>
                  <a:lnTo>
                    <a:pt x="5000" y="6032"/>
                  </a:lnTo>
                  <a:cubicBezTo>
                    <a:pt x="4848" y="6026"/>
                    <a:pt x="4714" y="6006"/>
                    <a:pt x="4600" y="5978"/>
                  </a:cubicBezTo>
                  <a:lnTo>
                    <a:pt x="4600" y="5781"/>
                  </a:lnTo>
                  <a:close/>
                  <a:moveTo>
                    <a:pt x="5200" y="5832"/>
                  </a:moveTo>
                  <a:cubicBezTo>
                    <a:pt x="5337" y="5826"/>
                    <a:pt x="5474" y="5809"/>
                    <a:pt x="5600" y="5781"/>
                  </a:cubicBezTo>
                  <a:lnTo>
                    <a:pt x="5600" y="5978"/>
                  </a:lnTo>
                  <a:cubicBezTo>
                    <a:pt x="5487" y="6006"/>
                    <a:pt x="5352" y="6026"/>
                    <a:pt x="5200" y="6032"/>
                  </a:cubicBezTo>
                  <a:lnTo>
                    <a:pt x="5200" y="5832"/>
                  </a:lnTo>
                  <a:close/>
                  <a:moveTo>
                    <a:pt x="5200" y="5632"/>
                  </a:moveTo>
                  <a:lnTo>
                    <a:pt x="5200" y="5432"/>
                  </a:lnTo>
                  <a:cubicBezTo>
                    <a:pt x="5337" y="5426"/>
                    <a:pt x="5474" y="5409"/>
                    <a:pt x="5600" y="5381"/>
                  </a:cubicBezTo>
                  <a:lnTo>
                    <a:pt x="5600" y="5578"/>
                  </a:lnTo>
                  <a:cubicBezTo>
                    <a:pt x="5487" y="5606"/>
                    <a:pt x="5352" y="5626"/>
                    <a:pt x="5200" y="5632"/>
                  </a:cubicBezTo>
                  <a:close/>
                  <a:moveTo>
                    <a:pt x="5200" y="5232"/>
                  </a:moveTo>
                  <a:lnTo>
                    <a:pt x="5200" y="5032"/>
                  </a:lnTo>
                  <a:cubicBezTo>
                    <a:pt x="5337" y="5026"/>
                    <a:pt x="5474" y="5009"/>
                    <a:pt x="5600" y="4981"/>
                  </a:cubicBezTo>
                  <a:lnTo>
                    <a:pt x="5600" y="5178"/>
                  </a:lnTo>
                  <a:cubicBezTo>
                    <a:pt x="5487" y="5206"/>
                    <a:pt x="5352" y="5226"/>
                    <a:pt x="5200" y="5232"/>
                  </a:cubicBezTo>
                  <a:close/>
                  <a:moveTo>
                    <a:pt x="3125" y="4458"/>
                  </a:moveTo>
                  <a:cubicBezTo>
                    <a:pt x="3209" y="4374"/>
                    <a:pt x="3576" y="4494"/>
                    <a:pt x="3958" y="4876"/>
                  </a:cubicBezTo>
                  <a:cubicBezTo>
                    <a:pt x="3972" y="4891"/>
                    <a:pt x="3986" y="4906"/>
                    <a:pt x="4000" y="4920"/>
                  </a:cubicBezTo>
                  <a:lnTo>
                    <a:pt x="4000" y="5641"/>
                  </a:lnTo>
                  <a:cubicBezTo>
                    <a:pt x="3852" y="5562"/>
                    <a:pt x="3691" y="5441"/>
                    <a:pt x="3542" y="5292"/>
                  </a:cubicBezTo>
                  <a:cubicBezTo>
                    <a:pt x="3160" y="4910"/>
                    <a:pt x="3040" y="4543"/>
                    <a:pt x="3125" y="4458"/>
                  </a:cubicBezTo>
                  <a:close/>
                  <a:moveTo>
                    <a:pt x="3473" y="5502"/>
                  </a:moveTo>
                  <a:cubicBezTo>
                    <a:pt x="3548" y="5571"/>
                    <a:pt x="3625" y="5634"/>
                    <a:pt x="3702" y="5689"/>
                  </a:cubicBezTo>
                  <a:lnTo>
                    <a:pt x="3546" y="5846"/>
                  </a:lnTo>
                  <a:cubicBezTo>
                    <a:pt x="3472" y="5795"/>
                    <a:pt x="3394" y="5734"/>
                    <a:pt x="3314" y="5661"/>
                  </a:cubicBezTo>
                  <a:lnTo>
                    <a:pt x="3473" y="5502"/>
                  </a:lnTo>
                  <a:close/>
                  <a:moveTo>
                    <a:pt x="2824" y="4759"/>
                  </a:moveTo>
                  <a:lnTo>
                    <a:pt x="2917" y="4668"/>
                  </a:lnTo>
                  <a:cubicBezTo>
                    <a:pt x="2938" y="4759"/>
                    <a:pt x="2980" y="4858"/>
                    <a:pt x="3035" y="4957"/>
                  </a:cubicBezTo>
                  <a:lnTo>
                    <a:pt x="2881" y="5111"/>
                  </a:lnTo>
                  <a:cubicBezTo>
                    <a:pt x="2794" y="4938"/>
                    <a:pt x="2777" y="4806"/>
                    <a:pt x="2824" y="4759"/>
                  </a:cubicBezTo>
                  <a:close/>
                  <a:moveTo>
                    <a:pt x="1936" y="839"/>
                  </a:moveTo>
                  <a:cubicBezTo>
                    <a:pt x="2069" y="707"/>
                    <a:pt x="2244" y="634"/>
                    <a:pt x="2431" y="634"/>
                  </a:cubicBezTo>
                  <a:lnTo>
                    <a:pt x="3935" y="634"/>
                  </a:lnTo>
                  <a:lnTo>
                    <a:pt x="4393" y="268"/>
                  </a:lnTo>
                  <a:lnTo>
                    <a:pt x="5261" y="1136"/>
                  </a:lnTo>
                  <a:lnTo>
                    <a:pt x="4164" y="2312"/>
                  </a:lnTo>
                  <a:cubicBezTo>
                    <a:pt x="4032" y="2453"/>
                    <a:pt x="3846" y="2534"/>
                    <a:pt x="3652" y="2534"/>
                  </a:cubicBezTo>
                  <a:lnTo>
                    <a:pt x="2400" y="2534"/>
                  </a:lnTo>
                  <a:cubicBezTo>
                    <a:pt x="2290" y="2534"/>
                    <a:pt x="2200" y="2444"/>
                    <a:pt x="2200" y="2334"/>
                  </a:cubicBezTo>
                  <a:cubicBezTo>
                    <a:pt x="2200" y="2224"/>
                    <a:pt x="2290" y="2134"/>
                    <a:pt x="2400" y="2134"/>
                  </a:cubicBezTo>
                  <a:lnTo>
                    <a:pt x="3069" y="2134"/>
                  </a:lnTo>
                  <a:cubicBezTo>
                    <a:pt x="3309" y="2134"/>
                    <a:pt x="3535" y="2040"/>
                    <a:pt x="3705" y="1870"/>
                  </a:cubicBezTo>
                  <a:lnTo>
                    <a:pt x="3800" y="1775"/>
                  </a:lnTo>
                  <a:lnTo>
                    <a:pt x="3800" y="1562"/>
                  </a:lnTo>
                  <a:lnTo>
                    <a:pt x="2973" y="1286"/>
                  </a:lnTo>
                  <a:cubicBezTo>
                    <a:pt x="2763" y="1216"/>
                    <a:pt x="2534" y="1217"/>
                    <a:pt x="2325" y="1288"/>
                  </a:cubicBezTo>
                  <a:lnTo>
                    <a:pt x="2218" y="1324"/>
                  </a:lnTo>
                  <a:cubicBezTo>
                    <a:pt x="2070" y="1204"/>
                    <a:pt x="1895" y="1116"/>
                    <a:pt x="1705" y="1071"/>
                  </a:cubicBezTo>
                  <a:lnTo>
                    <a:pt x="1936" y="839"/>
                  </a:lnTo>
                  <a:close/>
                  <a:moveTo>
                    <a:pt x="2636" y="1934"/>
                  </a:moveTo>
                  <a:cubicBezTo>
                    <a:pt x="2581" y="1763"/>
                    <a:pt x="2493" y="1610"/>
                    <a:pt x="2380" y="1480"/>
                  </a:cubicBezTo>
                  <a:lnTo>
                    <a:pt x="2389" y="1477"/>
                  </a:lnTo>
                  <a:cubicBezTo>
                    <a:pt x="2557" y="1420"/>
                    <a:pt x="2741" y="1420"/>
                    <a:pt x="2909" y="1476"/>
                  </a:cubicBezTo>
                  <a:lnTo>
                    <a:pt x="3590" y="1703"/>
                  </a:lnTo>
                  <a:lnTo>
                    <a:pt x="3564" y="1729"/>
                  </a:lnTo>
                  <a:cubicBezTo>
                    <a:pt x="3431" y="1861"/>
                    <a:pt x="3256" y="1934"/>
                    <a:pt x="3069" y="1934"/>
                  </a:cubicBezTo>
                  <a:lnTo>
                    <a:pt x="2636" y="1934"/>
                  </a:lnTo>
                  <a:close/>
                  <a:moveTo>
                    <a:pt x="300" y="2334"/>
                  </a:moveTo>
                  <a:cubicBezTo>
                    <a:pt x="300" y="1727"/>
                    <a:pt x="793" y="1234"/>
                    <a:pt x="1400" y="1234"/>
                  </a:cubicBezTo>
                  <a:cubicBezTo>
                    <a:pt x="1858" y="1234"/>
                    <a:pt x="2262" y="1516"/>
                    <a:pt x="2424" y="1934"/>
                  </a:cubicBezTo>
                  <a:lnTo>
                    <a:pt x="2400" y="1934"/>
                  </a:lnTo>
                  <a:cubicBezTo>
                    <a:pt x="2179" y="1934"/>
                    <a:pt x="2000" y="2113"/>
                    <a:pt x="2000" y="2334"/>
                  </a:cubicBezTo>
                  <a:cubicBezTo>
                    <a:pt x="2000" y="2555"/>
                    <a:pt x="2179" y="2734"/>
                    <a:pt x="2400" y="2734"/>
                  </a:cubicBezTo>
                  <a:lnTo>
                    <a:pt x="2424" y="2734"/>
                  </a:lnTo>
                  <a:cubicBezTo>
                    <a:pt x="2395" y="2809"/>
                    <a:pt x="2357" y="2880"/>
                    <a:pt x="2312" y="2947"/>
                  </a:cubicBezTo>
                  <a:cubicBezTo>
                    <a:pt x="2281" y="2939"/>
                    <a:pt x="2250" y="2934"/>
                    <a:pt x="2217" y="2934"/>
                  </a:cubicBezTo>
                  <a:lnTo>
                    <a:pt x="2100" y="2934"/>
                  </a:lnTo>
                  <a:cubicBezTo>
                    <a:pt x="1967" y="2934"/>
                    <a:pt x="1896" y="3015"/>
                    <a:pt x="1850" y="3068"/>
                  </a:cubicBezTo>
                  <a:cubicBezTo>
                    <a:pt x="1806" y="3118"/>
                    <a:pt x="1789" y="3134"/>
                    <a:pt x="1750" y="3134"/>
                  </a:cubicBezTo>
                  <a:cubicBezTo>
                    <a:pt x="1711" y="3134"/>
                    <a:pt x="1693" y="3118"/>
                    <a:pt x="1650" y="3068"/>
                  </a:cubicBezTo>
                  <a:cubicBezTo>
                    <a:pt x="1641" y="3058"/>
                    <a:pt x="1630" y="3046"/>
                    <a:pt x="1619" y="3034"/>
                  </a:cubicBezTo>
                  <a:lnTo>
                    <a:pt x="1800" y="3034"/>
                  </a:lnTo>
                  <a:lnTo>
                    <a:pt x="1800" y="2634"/>
                  </a:lnTo>
                  <a:cubicBezTo>
                    <a:pt x="1800" y="2413"/>
                    <a:pt x="1621" y="2234"/>
                    <a:pt x="1400" y="2234"/>
                  </a:cubicBezTo>
                  <a:cubicBezTo>
                    <a:pt x="1290" y="2234"/>
                    <a:pt x="1200" y="2144"/>
                    <a:pt x="1200" y="2034"/>
                  </a:cubicBezTo>
                  <a:lnTo>
                    <a:pt x="1200" y="1834"/>
                  </a:lnTo>
                  <a:lnTo>
                    <a:pt x="1400" y="1834"/>
                  </a:lnTo>
                  <a:cubicBezTo>
                    <a:pt x="1510" y="1834"/>
                    <a:pt x="1600" y="1924"/>
                    <a:pt x="1600" y="2034"/>
                  </a:cubicBezTo>
                  <a:lnTo>
                    <a:pt x="1800" y="2034"/>
                  </a:lnTo>
                  <a:cubicBezTo>
                    <a:pt x="1800" y="1848"/>
                    <a:pt x="1672" y="1693"/>
                    <a:pt x="1500" y="1648"/>
                  </a:cubicBezTo>
                  <a:lnTo>
                    <a:pt x="1500" y="1434"/>
                  </a:lnTo>
                  <a:lnTo>
                    <a:pt x="1300" y="1434"/>
                  </a:lnTo>
                  <a:lnTo>
                    <a:pt x="1300" y="1634"/>
                  </a:lnTo>
                  <a:lnTo>
                    <a:pt x="1000" y="1634"/>
                  </a:lnTo>
                  <a:lnTo>
                    <a:pt x="1000" y="2034"/>
                  </a:lnTo>
                  <a:cubicBezTo>
                    <a:pt x="1000" y="2255"/>
                    <a:pt x="1179" y="2434"/>
                    <a:pt x="1400" y="2434"/>
                  </a:cubicBezTo>
                  <a:cubicBezTo>
                    <a:pt x="1510" y="2434"/>
                    <a:pt x="1600" y="2524"/>
                    <a:pt x="1600" y="2634"/>
                  </a:cubicBezTo>
                  <a:lnTo>
                    <a:pt x="1600" y="2834"/>
                  </a:lnTo>
                  <a:lnTo>
                    <a:pt x="1400" y="2834"/>
                  </a:lnTo>
                  <a:cubicBezTo>
                    <a:pt x="1290" y="2834"/>
                    <a:pt x="1200" y="2744"/>
                    <a:pt x="1200" y="2634"/>
                  </a:cubicBezTo>
                  <a:lnTo>
                    <a:pt x="1000" y="2634"/>
                  </a:lnTo>
                  <a:cubicBezTo>
                    <a:pt x="1000" y="2792"/>
                    <a:pt x="1093" y="2928"/>
                    <a:pt x="1227" y="2993"/>
                  </a:cubicBezTo>
                  <a:cubicBezTo>
                    <a:pt x="1194" y="3017"/>
                    <a:pt x="1169" y="3045"/>
                    <a:pt x="1149" y="3068"/>
                  </a:cubicBezTo>
                  <a:cubicBezTo>
                    <a:pt x="1106" y="3118"/>
                    <a:pt x="1088" y="3134"/>
                    <a:pt x="1050" y="3134"/>
                  </a:cubicBezTo>
                  <a:cubicBezTo>
                    <a:pt x="1011" y="3134"/>
                    <a:pt x="994" y="3118"/>
                    <a:pt x="950" y="3068"/>
                  </a:cubicBezTo>
                  <a:cubicBezTo>
                    <a:pt x="903" y="3015"/>
                    <a:pt x="833" y="2934"/>
                    <a:pt x="700" y="2934"/>
                  </a:cubicBezTo>
                  <a:lnTo>
                    <a:pt x="583" y="2934"/>
                  </a:lnTo>
                  <a:cubicBezTo>
                    <a:pt x="550" y="2934"/>
                    <a:pt x="518" y="2939"/>
                    <a:pt x="488" y="2947"/>
                  </a:cubicBezTo>
                  <a:cubicBezTo>
                    <a:pt x="365" y="2766"/>
                    <a:pt x="300" y="2556"/>
                    <a:pt x="300" y="2334"/>
                  </a:cubicBezTo>
                  <a:close/>
                  <a:moveTo>
                    <a:pt x="400" y="3317"/>
                  </a:moveTo>
                  <a:cubicBezTo>
                    <a:pt x="400" y="3216"/>
                    <a:pt x="482" y="3134"/>
                    <a:pt x="583" y="3134"/>
                  </a:cubicBezTo>
                  <a:lnTo>
                    <a:pt x="700" y="3134"/>
                  </a:lnTo>
                  <a:cubicBezTo>
                    <a:pt x="739" y="3134"/>
                    <a:pt x="756" y="3150"/>
                    <a:pt x="799" y="3200"/>
                  </a:cubicBezTo>
                  <a:cubicBezTo>
                    <a:pt x="846" y="3253"/>
                    <a:pt x="917" y="3334"/>
                    <a:pt x="1050" y="3334"/>
                  </a:cubicBezTo>
                  <a:cubicBezTo>
                    <a:pt x="1183" y="3334"/>
                    <a:pt x="1253" y="3253"/>
                    <a:pt x="1300" y="3200"/>
                  </a:cubicBezTo>
                  <a:cubicBezTo>
                    <a:pt x="1343" y="3150"/>
                    <a:pt x="1361" y="3134"/>
                    <a:pt x="1399" y="3134"/>
                  </a:cubicBezTo>
                  <a:cubicBezTo>
                    <a:pt x="1438" y="3134"/>
                    <a:pt x="1456" y="3150"/>
                    <a:pt x="1499" y="3200"/>
                  </a:cubicBezTo>
                  <a:cubicBezTo>
                    <a:pt x="1546" y="3253"/>
                    <a:pt x="1617" y="3334"/>
                    <a:pt x="1750" y="3334"/>
                  </a:cubicBezTo>
                  <a:cubicBezTo>
                    <a:pt x="1883" y="3334"/>
                    <a:pt x="1953" y="3253"/>
                    <a:pt x="2000" y="3200"/>
                  </a:cubicBezTo>
                  <a:cubicBezTo>
                    <a:pt x="2044" y="3150"/>
                    <a:pt x="2061" y="3134"/>
                    <a:pt x="2100" y="3134"/>
                  </a:cubicBezTo>
                  <a:lnTo>
                    <a:pt x="2217" y="3134"/>
                  </a:lnTo>
                  <a:cubicBezTo>
                    <a:pt x="2318" y="3134"/>
                    <a:pt x="2400" y="3216"/>
                    <a:pt x="2400" y="3317"/>
                  </a:cubicBezTo>
                  <a:cubicBezTo>
                    <a:pt x="2400" y="3366"/>
                    <a:pt x="2381" y="3412"/>
                    <a:pt x="2346" y="3446"/>
                  </a:cubicBezTo>
                  <a:lnTo>
                    <a:pt x="1959" y="3834"/>
                  </a:lnTo>
                  <a:lnTo>
                    <a:pt x="841" y="3834"/>
                  </a:lnTo>
                  <a:lnTo>
                    <a:pt x="454" y="3446"/>
                  </a:lnTo>
                  <a:cubicBezTo>
                    <a:pt x="419" y="3412"/>
                    <a:pt x="400" y="3366"/>
                    <a:pt x="400" y="3317"/>
                  </a:cubicBezTo>
                  <a:close/>
                  <a:moveTo>
                    <a:pt x="1682" y="6034"/>
                  </a:moveTo>
                  <a:lnTo>
                    <a:pt x="1118" y="6034"/>
                  </a:lnTo>
                  <a:cubicBezTo>
                    <a:pt x="612" y="6034"/>
                    <a:pt x="200" y="5622"/>
                    <a:pt x="200" y="5116"/>
                  </a:cubicBezTo>
                  <a:cubicBezTo>
                    <a:pt x="200" y="4894"/>
                    <a:pt x="281" y="4679"/>
                    <a:pt x="427" y="4512"/>
                  </a:cubicBezTo>
                  <a:lnTo>
                    <a:pt x="845" y="4034"/>
                  </a:lnTo>
                  <a:lnTo>
                    <a:pt x="1955" y="4034"/>
                  </a:lnTo>
                  <a:lnTo>
                    <a:pt x="2373" y="4512"/>
                  </a:lnTo>
                  <a:cubicBezTo>
                    <a:pt x="2519" y="4679"/>
                    <a:pt x="2600" y="4894"/>
                    <a:pt x="2600" y="5116"/>
                  </a:cubicBezTo>
                  <a:cubicBezTo>
                    <a:pt x="2600" y="5622"/>
                    <a:pt x="2188" y="6034"/>
                    <a:pt x="1682" y="6034"/>
                  </a:cubicBezTo>
                  <a:close/>
                  <a:moveTo>
                    <a:pt x="2987" y="5288"/>
                  </a:moveTo>
                  <a:lnTo>
                    <a:pt x="3145" y="5131"/>
                  </a:lnTo>
                  <a:cubicBezTo>
                    <a:pt x="3201" y="5210"/>
                    <a:pt x="3264" y="5287"/>
                    <a:pt x="3332" y="5361"/>
                  </a:cubicBezTo>
                  <a:lnTo>
                    <a:pt x="3173" y="5520"/>
                  </a:lnTo>
                  <a:cubicBezTo>
                    <a:pt x="3100" y="5440"/>
                    <a:pt x="3039" y="5362"/>
                    <a:pt x="2987" y="5288"/>
                  </a:cubicBezTo>
                  <a:close/>
                  <a:moveTo>
                    <a:pt x="4076" y="6010"/>
                  </a:moveTo>
                  <a:cubicBezTo>
                    <a:pt x="4029" y="6056"/>
                    <a:pt x="3896" y="6040"/>
                    <a:pt x="3722" y="5952"/>
                  </a:cubicBezTo>
                  <a:lnTo>
                    <a:pt x="3874" y="5799"/>
                  </a:lnTo>
                  <a:cubicBezTo>
                    <a:pt x="3932" y="5831"/>
                    <a:pt x="3989" y="5858"/>
                    <a:pt x="4043" y="5879"/>
                  </a:cubicBezTo>
                  <a:cubicBezTo>
                    <a:pt x="4062" y="5910"/>
                    <a:pt x="4086" y="5939"/>
                    <a:pt x="4116" y="5966"/>
                  </a:cubicBezTo>
                  <a:lnTo>
                    <a:pt x="4076" y="6010"/>
                  </a:lnTo>
                  <a:close/>
                  <a:moveTo>
                    <a:pt x="5800" y="5912"/>
                  </a:moveTo>
                  <a:lnTo>
                    <a:pt x="5800" y="5724"/>
                  </a:lnTo>
                  <a:cubicBezTo>
                    <a:pt x="5875" y="5697"/>
                    <a:pt x="5943" y="5666"/>
                    <a:pt x="6000" y="5630"/>
                  </a:cubicBezTo>
                  <a:lnTo>
                    <a:pt x="6000" y="5734"/>
                  </a:lnTo>
                  <a:cubicBezTo>
                    <a:pt x="6000" y="5789"/>
                    <a:pt x="5928" y="5855"/>
                    <a:pt x="5800" y="5912"/>
                  </a:cubicBezTo>
                  <a:close/>
                  <a:moveTo>
                    <a:pt x="5800" y="5512"/>
                  </a:moveTo>
                  <a:lnTo>
                    <a:pt x="5800" y="5324"/>
                  </a:lnTo>
                  <a:cubicBezTo>
                    <a:pt x="5875" y="5297"/>
                    <a:pt x="5943" y="5266"/>
                    <a:pt x="6000" y="5230"/>
                  </a:cubicBezTo>
                  <a:lnTo>
                    <a:pt x="6000" y="5334"/>
                  </a:lnTo>
                  <a:cubicBezTo>
                    <a:pt x="6000" y="5389"/>
                    <a:pt x="5928" y="5455"/>
                    <a:pt x="5800" y="5512"/>
                  </a:cubicBezTo>
                  <a:close/>
                  <a:moveTo>
                    <a:pt x="5800" y="5112"/>
                  </a:moveTo>
                  <a:lnTo>
                    <a:pt x="5800" y="4924"/>
                  </a:lnTo>
                  <a:cubicBezTo>
                    <a:pt x="5875" y="4897"/>
                    <a:pt x="5943" y="4866"/>
                    <a:pt x="6000" y="4830"/>
                  </a:cubicBezTo>
                  <a:lnTo>
                    <a:pt x="6000" y="4934"/>
                  </a:lnTo>
                  <a:cubicBezTo>
                    <a:pt x="6000" y="4989"/>
                    <a:pt x="5928" y="5055"/>
                    <a:pt x="5800" y="51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5" name="Group 4">
            <a:extLst>
              <a:ext uri="{FF2B5EF4-FFF2-40B4-BE49-F238E27FC236}">
                <a16:creationId xmlns:a16="http://schemas.microsoft.com/office/drawing/2014/main" id="{2002996D-D268-428E-AEEE-EAB32465F34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32445" y="1394312"/>
            <a:ext cx="779942" cy="669009"/>
            <a:chOff x="5064" y="82"/>
            <a:chExt cx="457" cy="392"/>
          </a:xfrm>
          <a:solidFill>
            <a:srgbClr val="B1C7F7"/>
          </a:solidFill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F05533DE-5753-41E0-A4AD-EC7F0A3758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3" y="396"/>
              <a:ext cx="188" cy="78"/>
            </a:xfrm>
            <a:custGeom>
              <a:avLst/>
              <a:gdLst>
                <a:gd name="T0" fmla="*/ 2094 w 2388"/>
                <a:gd name="T1" fmla="*/ 400 h 988"/>
                <a:gd name="T2" fmla="*/ 1988 w 2388"/>
                <a:gd name="T3" fmla="*/ 400 h 988"/>
                <a:gd name="T4" fmla="*/ 1988 w 2388"/>
                <a:gd name="T5" fmla="*/ 294 h 988"/>
                <a:gd name="T6" fmla="*/ 1694 w 2388"/>
                <a:gd name="T7" fmla="*/ 0 h 988"/>
                <a:gd name="T8" fmla="*/ 694 w 2388"/>
                <a:gd name="T9" fmla="*/ 0 h 988"/>
                <a:gd name="T10" fmla="*/ 400 w 2388"/>
                <a:gd name="T11" fmla="*/ 294 h 988"/>
                <a:gd name="T12" fmla="*/ 400 w 2388"/>
                <a:gd name="T13" fmla="*/ 400 h 988"/>
                <a:gd name="T14" fmla="*/ 294 w 2388"/>
                <a:gd name="T15" fmla="*/ 400 h 988"/>
                <a:gd name="T16" fmla="*/ 0 w 2388"/>
                <a:gd name="T17" fmla="*/ 694 h 988"/>
                <a:gd name="T18" fmla="*/ 0 w 2388"/>
                <a:gd name="T19" fmla="*/ 894 h 988"/>
                <a:gd name="T20" fmla="*/ 94 w 2388"/>
                <a:gd name="T21" fmla="*/ 988 h 988"/>
                <a:gd name="T22" fmla="*/ 2294 w 2388"/>
                <a:gd name="T23" fmla="*/ 988 h 988"/>
                <a:gd name="T24" fmla="*/ 2388 w 2388"/>
                <a:gd name="T25" fmla="*/ 894 h 988"/>
                <a:gd name="T26" fmla="*/ 2388 w 2388"/>
                <a:gd name="T27" fmla="*/ 694 h 988"/>
                <a:gd name="T28" fmla="*/ 2094 w 2388"/>
                <a:gd name="T29" fmla="*/ 400 h 988"/>
                <a:gd name="T30" fmla="*/ 588 w 2388"/>
                <a:gd name="T31" fmla="*/ 294 h 988"/>
                <a:gd name="T32" fmla="*/ 694 w 2388"/>
                <a:gd name="T33" fmla="*/ 188 h 988"/>
                <a:gd name="T34" fmla="*/ 1694 w 2388"/>
                <a:gd name="T35" fmla="*/ 188 h 988"/>
                <a:gd name="T36" fmla="*/ 1800 w 2388"/>
                <a:gd name="T37" fmla="*/ 294 h 988"/>
                <a:gd name="T38" fmla="*/ 1800 w 2388"/>
                <a:gd name="T39" fmla="*/ 400 h 988"/>
                <a:gd name="T40" fmla="*/ 588 w 2388"/>
                <a:gd name="T41" fmla="*/ 400 h 988"/>
                <a:gd name="T42" fmla="*/ 588 w 2388"/>
                <a:gd name="T43" fmla="*/ 294 h 988"/>
                <a:gd name="T44" fmla="*/ 2200 w 2388"/>
                <a:gd name="T45" fmla="*/ 800 h 988"/>
                <a:gd name="T46" fmla="*/ 188 w 2388"/>
                <a:gd name="T47" fmla="*/ 800 h 988"/>
                <a:gd name="T48" fmla="*/ 188 w 2388"/>
                <a:gd name="T49" fmla="*/ 694 h 988"/>
                <a:gd name="T50" fmla="*/ 294 w 2388"/>
                <a:gd name="T51" fmla="*/ 588 h 988"/>
                <a:gd name="T52" fmla="*/ 2094 w 2388"/>
                <a:gd name="T53" fmla="*/ 588 h 988"/>
                <a:gd name="T54" fmla="*/ 2200 w 2388"/>
                <a:gd name="T55" fmla="*/ 694 h 988"/>
                <a:gd name="T56" fmla="*/ 2200 w 2388"/>
                <a:gd name="T57" fmla="*/ 800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88" h="988">
                  <a:moveTo>
                    <a:pt x="2094" y="400"/>
                  </a:moveTo>
                  <a:lnTo>
                    <a:pt x="1988" y="400"/>
                  </a:lnTo>
                  <a:lnTo>
                    <a:pt x="1988" y="294"/>
                  </a:lnTo>
                  <a:cubicBezTo>
                    <a:pt x="1988" y="132"/>
                    <a:pt x="1856" y="0"/>
                    <a:pt x="1694" y="0"/>
                  </a:cubicBezTo>
                  <a:lnTo>
                    <a:pt x="694" y="0"/>
                  </a:lnTo>
                  <a:cubicBezTo>
                    <a:pt x="532" y="0"/>
                    <a:pt x="400" y="132"/>
                    <a:pt x="400" y="294"/>
                  </a:cubicBezTo>
                  <a:lnTo>
                    <a:pt x="400" y="400"/>
                  </a:lnTo>
                  <a:lnTo>
                    <a:pt x="294" y="400"/>
                  </a:lnTo>
                  <a:cubicBezTo>
                    <a:pt x="132" y="400"/>
                    <a:pt x="0" y="532"/>
                    <a:pt x="0" y="694"/>
                  </a:cubicBezTo>
                  <a:lnTo>
                    <a:pt x="0" y="894"/>
                  </a:lnTo>
                  <a:cubicBezTo>
                    <a:pt x="0" y="946"/>
                    <a:pt x="42" y="988"/>
                    <a:pt x="94" y="988"/>
                  </a:cubicBezTo>
                  <a:lnTo>
                    <a:pt x="2294" y="988"/>
                  </a:lnTo>
                  <a:cubicBezTo>
                    <a:pt x="2346" y="988"/>
                    <a:pt x="2388" y="946"/>
                    <a:pt x="2388" y="894"/>
                  </a:cubicBezTo>
                  <a:lnTo>
                    <a:pt x="2388" y="694"/>
                  </a:lnTo>
                  <a:cubicBezTo>
                    <a:pt x="2388" y="532"/>
                    <a:pt x="2256" y="400"/>
                    <a:pt x="2094" y="400"/>
                  </a:cubicBezTo>
                  <a:close/>
                  <a:moveTo>
                    <a:pt x="588" y="294"/>
                  </a:moveTo>
                  <a:cubicBezTo>
                    <a:pt x="588" y="236"/>
                    <a:pt x="635" y="188"/>
                    <a:pt x="694" y="188"/>
                  </a:cubicBezTo>
                  <a:lnTo>
                    <a:pt x="1694" y="188"/>
                  </a:lnTo>
                  <a:cubicBezTo>
                    <a:pt x="1752" y="188"/>
                    <a:pt x="1800" y="236"/>
                    <a:pt x="1800" y="294"/>
                  </a:cubicBezTo>
                  <a:lnTo>
                    <a:pt x="1800" y="400"/>
                  </a:lnTo>
                  <a:lnTo>
                    <a:pt x="588" y="400"/>
                  </a:lnTo>
                  <a:lnTo>
                    <a:pt x="588" y="294"/>
                  </a:lnTo>
                  <a:close/>
                  <a:moveTo>
                    <a:pt x="2200" y="800"/>
                  </a:moveTo>
                  <a:lnTo>
                    <a:pt x="188" y="800"/>
                  </a:lnTo>
                  <a:lnTo>
                    <a:pt x="188" y="694"/>
                  </a:lnTo>
                  <a:cubicBezTo>
                    <a:pt x="188" y="636"/>
                    <a:pt x="235" y="588"/>
                    <a:pt x="294" y="588"/>
                  </a:cubicBezTo>
                  <a:lnTo>
                    <a:pt x="2094" y="588"/>
                  </a:lnTo>
                  <a:cubicBezTo>
                    <a:pt x="2152" y="588"/>
                    <a:pt x="2200" y="636"/>
                    <a:pt x="2200" y="694"/>
                  </a:cubicBezTo>
                  <a:lnTo>
                    <a:pt x="2200" y="8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544CDAC7-C9F3-465A-8A81-F790A87D06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4" y="82"/>
              <a:ext cx="367" cy="368"/>
            </a:xfrm>
            <a:custGeom>
              <a:avLst/>
              <a:gdLst>
                <a:gd name="T0" fmla="*/ 3583 w 4650"/>
                <a:gd name="T1" fmla="*/ 2348 h 4650"/>
                <a:gd name="T2" fmla="*/ 3791 w 4650"/>
                <a:gd name="T3" fmla="*/ 2850 h 4650"/>
                <a:gd name="T4" fmla="*/ 4564 w 4650"/>
                <a:gd name="T5" fmla="*/ 2198 h 4650"/>
                <a:gd name="T6" fmla="*/ 4564 w 4650"/>
                <a:gd name="T7" fmla="*/ 1783 h 4650"/>
                <a:gd name="T8" fmla="*/ 4149 w 4650"/>
                <a:gd name="T9" fmla="*/ 1783 h 4650"/>
                <a:gd name="T10" fmla="*/ 3927 w 4650"/>
                <a:gd name="T11" fmla="*/ 1570 h 4650"/>
                <a:gd name="T12" fmla="*/ 3271 w 4650"/>
                <a:gd name="T13" fmla="*/ 772 h 4650"/>
                <a:gd name="T14" fmla="*/ 2863 w 4650"/>
                <a:gd name="T15" fmla="*/ 506 h 4650"/>
                <a:gd name="T16" fmla="*/ 2953 w 4650"/>
                <a:gd name="T17" fmla="*/ 293 h 4650"/>
                <a:gd name="T18" fmla="*/ 2659 w 4650"/>
                <a:gd name="T19" fmla="*/ 0 h 4650"/>
                <a:gd name="T20" fmla="*/ 1886 w 4650"/>
                <a:gd name="T21" fmla="*/ 651 h 4650"/>
                <a:gd name="T22" fmla="*/ 1886 w 4650"/>
                <a:gd name="T23" fmla="*/ 1067 h 4650"/>
                <a:gd name="T24" fmla="*/ 2301 w 4650"/>
                <a:gd name="T25" fmla="*/ 1067 h 4650"/>
                <a:gd name="T26" fmla="*/ 2523 w 4650"/>
                <a:gd name="T27" fmla="*/ 1280 h 4650"/>
                <a:gd name="T28" fmla="*/ 2572 w 4650"/>
                <a:gd name="T29" fmla="*/ 1470 h 4650"/>
                <a:gd name="T30" fmla="*/ 2403 w 4650"/>
                <a:gd name="T31" fmla="*/ 1690 h 4650"/>
                <a:gd name="T32" fmla="*/ 86 w 4650"/>
                <a:gd name="T33" fmla="*/ 4148 h 4650"/>
                <a:gd name="T34" fmla="*/ 86 w 4650"/>
                <a:gd name="T35" fmla="*/ 4564 h 4650"/>
                <a:gd name="T36" fmla="*/ 501 w 4650"/>
                <a:gd name="T37" fmla="*/ 4564 h 4650"/>
                <a:gd name="T38" fmla="*/ 2752 w 4650"/>
                <a:gd name="T39" fmla="*/ 2333 h 4650"/>
                <a:gd name="T40" fmla="*/ 3154 w 4650"/>
                <a:gd name="T41" fmla="*/ 2052 h 4650"/>
                <a:gd name="T42" fmla="*/ 3317 w 4650"/>
                <a:gd name="T43" fmla="*/ 2134 h 4650"/>
                <a:gd name="T44" fmla="*/ 3588 w 4650"/>
                <a:gd name="T45" fmla="*/ 2344 h 4650"/>
                <a:gd name="T46" fmla="*/ 4432 w 4650"/>
                <a:gd name="T47" fmla="*/ 1915 h 4650"/>
                <a:gd name="T48" fmla="*/ 4432 w 4650"/>
                <a:gd name="T49" fmla="*/ 2066 h 4650"/>
                <a:gd name="T50" fmla="*/ 3716 w 4650"/>
                <a:gd name="T51" fmla="*/ 2631 h 4650"/>
                <a:gd name="T52" fmla="*/ 4281 w 4650"/>
                <a:gd name="T53" fmla="*/ 1915 h 4650"/>
                <a:gd name="T54" fmla="*/ 3720 w 4650"/>
                <a:gd name="T55" fmla="*/ 2211 h 4650"/>
                <a:gd name="T56" fmla="*/ 3812 w 4650"/>
                <a:gd name="T57" fmla="*/ 1719 h 4650"/>
                <a:gd name="T58" fmla="*/ 3720 w 4650"/>
                <a:gd name="T59" fmla="*/ 2211 h 4650"/>
                <a:gd name="T60" fmla="*/ 2019 w 4650"/>
                <a:gd name="T61" fmla="*/ 784 h 4650"/>
                <a:gd name="T62" fmla="*/ 2659 w 4650"/>
                <a:gd name="T63" fmla="*/ 187 h 4650"/>
                <a:gd name="T64" fmla="*/ 2735 w 4650"/>
                <a:gd name="T65" fmla="*/ 369 h 4650"/>
                <a:gd name="T66" fmla="*/ 2019 w 4650"/>
                <a:gd name="T67" fmla="*/ 934 h 4650"/>
                <a:gd name="T68" fmla="*/ 2930 w 4650"/>
                <a:gd name="T69" fmla="*/ 838 h 4650"/>
                <a:gd name="T70" fmla="*/ 2438 w 4650"/>
                <a:gd name="T71" fmla="*/ 930 h 4650"/>
                <a:gd name="T72" fmla="*/ 369 w 4650"/>
                <a:gd name="T73" fmla="*/ 4431 h 4650"/>
                <a:gd name="T74" fmla="*/ 219 w 4650"/>
                <a:gd name="T75" fmla="*/ 4431 h 4650"/>
                <a:gd name="T76" fmla="*/ 219 w 4650"/>
                <a:gd name="T77" fmla="*/ 4281 h 4650"/>
                <a:gd name="T78" fmla="*/ 2403 w 4650"/>
                <a:gd name="T79" fmla="*/ 2105 h 4650"/>
                <a:gd name="T80" fmla="*/ 2549 w 4650"/>
                <a:gd name="T81" fmla="*/ 2251 h 4650"/>
                <a:gd name="T82" fmla="*/ 2827 w 4650"/>
                <a:gd name="T83" fmla="*/ 2114 h 4650"/>
                <a:gd name="T84" fmla="*/ 2536 w 4650"/>
                <a:gd name="T85" fmla="*/ 1973 h 4650"/>
                <a:gd name="T86" fmla="*/ 2730 w 4650"/>
                <a:gd name="T87" fmla="*/ 1628 h 4650"/>
                <a:gd name="T88" fmla="*/ 2827 w 4650"/>
                <a:gd name="T89" fmla="*/ 2114 h 4650"/>
                <a:gd name="T90" fmla="*/ 2703 w 4650"/>
                <a:gd name="T91" fmla="*/ 1333 h 4650"/>
                <a:gd name="T92" fmla="*/ 3129 w 4650"/>
                <a:gd name="T93" fmla="*/ 905 h 4650"/>
                <a:gd name="T94" fmla="*/ 3138 w 4650"/>
                <a:gd name="T95" fmla="*/ 905 h 4650"/>
                <a:gd name="T96" fmla="*/ 3745 w 4650"/>
                <a:gd name="T97" fmla="*/ 1521 h 4650"/>
                <a:gd name="T98" fmla="*/ 3317 w 4650"/>
                <a:gd name="T99" fmla="*/ 1947 h 4650"/>
                <a:gd name="T100" fmla="*/ 2705 w 4650"/>
                <a:gd name="T101" fmla="*/ 1338 h 4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50" h="4650">
                  <a:moveTo>
                    <a:pt x="3588" y="2344"/>
                  </a:moveTo>
                  <a:lnTo>
                    <a:pt x="3583" y="2348"/>
                  </a:lnTo>
                  <a:cubicBezTo>
                    <a:pt x="3469" y="2463"/>
                    <a:pt x="3469" y="2649"/>
                    <a:pt x="3583" y="2764"/>
                  </a:cubicBezTo>
                  <a:cubicBezTo>
                    <a:pt x="3639" y="2819"/>
                    <a:pt x="3712" y="2850"/>
                    <a:pt x="3791" y="2850"/>
                  </a:cubicBezTo>
                  <a:cubicBezTo>
                    <a:pt x="3869" y="2850"/>
                    <a:pt x="3943" y="2819"/>
                    <a:pt x="3999" y="2764"/>
                  </a:cubicBezTo>
                  <a:lnTo>
                    <a:pt x="4564" y="2198"/>
                  </a:lnTo>
                  <a:cubicBezTo>
                    <a:pt x="4620" y="2143"/>
                    <a:pt x="4650" y="2069"/>
                    <a:pt x="4650" y="1990"/>
                  </a:cubicBezTo>
                  <a:cubicBezTo>
                    <a:pt x="4650" y="1912"/>
                    <a:pt x="4620" y="1838"/>
                    <a:pt x="4564" y="1783"/>
                  </a:cubicBezTo>
                  <a:cubicBezTo>
                    <a:pt x="4509" y="1727"/>
                    <a:pt x="4435" y="1697"/>
                    <a:pt x="4356" y="1697"/>
                  </a:cubicBezTo>
                  <a:cubicBezTo>
                    <a:pt x="4278" y="1697"/>
                    <a:pt x="4204" y="1727"/>
                    <a:pt x="4149" y="1783"/>
                  </a:cubicBezTo>
                  <a:lnTo>
                    <a:pt x="4144" y="1787"/>
                  </a:lnTo>
                  <a:lnTo>
                    <a:pt x="3927" y="1570"/>
                  </a:lnTo>
                  <a:cubicBezTo>
                    <a:pt x="3946" y="1504"/>
                    <a:pt x="3929" y="1431"/>
                    <a:pt x="3878" y="1379"/>
                  </a:cubicBezTo>
                  <a:lnTo>
                    <a:pt x="3271" y="772"/>
                  </a:lnTo>
                  <a:cubicBezTo>
                    <a:pt x="3219" y="721"/>
                    <a:pt x="3146" y="704"/>
                    <a:pt x="3080" y="723"/>
                  </a:cubicBezTo>
                  <a:lnTo>
                    <a:pt x="2863" y="506"/>
                  </a:lnTo>
                  <a:lnTo>
                    <a:pt x="2867" y="501"/>
                  </a:lnTo>
                  <a:cubicBezTo>
                    <a:pt x="2923" y="446"/>
                    <a:pt x="2953" y="372"/>
                    <a:pt x="2953" y="293"/>
                  </a:cubicBezTo>
                  <a:cubicBezTo>
                    <a:pt x="2953" y="215"/>
                    <a:pt x="2923" y="141"/>
                    <a:pt x="2867" y="86"/>
                  </a:cubicBezTo>
                  <a:cubicBezTo>
                    <a:pt x="2812" y="30"/>
                    <a:pt x="2738" y="0"/>
                    <a:pt x="2659" y="0"/>
                  </a:cubicBezTo>
                  <a:cubicBezTo>
                    <a:pt x="2581" y="0"/>
                    <a:pt x="2507" y="30"/>
                    <a:pt x="2452" y="86"/>
                  </a:cubicBezTo>
                  <a:lnTo>
                    <a:pt x="1886" y="651"/>
                  </a:lnTo>
                  <a:cubicBezTo>
                    <a:pt x="1831" y="707"/>
                    <a:pt x="1800" y="781"/>
                    <a:pt x="1800" y="859"/>
                  </a:cubicBezTo>
                  <a:cubicBezTo>
                    <a:pt x="1800" y="938"/>
                    <a:pt x="1831" y="1011"/>
                    <a:pt x="1886" y="1067"/>
                  </a:cubicBezTo>
                  <a:cubicBezTo>
                    <a:pt x="1943" y="1124"/>
                    <a:pt x="2019" y="1153"/>
                    <a:pt x="2094" y="1153"/>
                  </a:cubicBezTo>
                  <a:cubicBezTo>
                    <a:pt x="2169" y="1153"/>
                    <a:pt x="2244" y="1124"/>
                    <a:pt x="2301" y="1067"/>
                  </a:cubicBezTo>
                  <a:lnTo>
                    <a:pt x="2306" y="1062"/>
                  </a:lnTo>
                  <a:lnTo>
                    <a:pt x="2523" y="1280"/>
                  </a:lnTo>
                  <a:cubicBezTo>
                    <a:pt x="2518" y="1297"/>
                    <a:pt x="2516" y="1315"/>
                    <a:pt x="2516" y="1333"/>
                  </a:cubicBezTo>
                  <a:cubicBezTo>
                    <a:pt x="2516" y="1385"/>
                    <a:pt x="2536" y="1434"/>
                    <a:pt x="2572" y="1470"/>
                  </a:cubicBezTo>
                  <a:lnTo>
                    <a:pt x="2598" y="1495"/>
                  </a:lnTo>
                  <a:lnTo>
                    <a:pt x="2403" y="1690"/>
                  </a:lnTo>
                  <a:cubicBezTo>
                    <a:pt x="2341" y="1752"/>
                    <a:pt x="2313" y="1835"/>
                    <a:pt x="2318" y="1916"/>
                  </a:cubicBezTo>
                  <a:lnTo>
                    <a:pt x="86" y="4148"/>
                  </a:lnTo>
                  <a:cubicBezTo>
                    <a:pt x="31" y="4204"/>
                    <a:pt x="0" y="4278"/>
                    <a:pt x="0" y="4356"/>
                  </a:cubicBezTo>
                  <a:cubicBezTo>
                    <a:pt x="0" y="4435"/>
                    <a:pt x="31" y="4508"/>
                    <a:pt x="86" y="4564"/>
                  </a:cubicBezTo>
                  <a:cubicBezTo>
                    <a:pt x="142" y="4619"/>
                    <a:pt x="215" y="4650"/>
                    <a:pt x="294" y="4650"/>
                  </a:cubicBezTo>
                  <a:cubicBezTo>
                    <a:pt x="372" y="4650"/>
                    <a:pt x="446" y="4619"/>
                    <a:pt x="501" y="4564"/>
                  </a:cubicBezTo>
                  <a:lnTo>
                    <a:pt x="2734" y="2332"/>
                  </a:lnTo>
                  <a:cubicBezTo>
                    <a:pt x="2740" y="2332"/>
                    <a:pt x="2746" y="2333"/>
                    <a:pt x="2752" y="2333"/>
                  </a:cubicBezTo>
                  <a:cubicBezTo>
                    <a:pt x="2828" y="2333"/>
                    <a:pt x="2903" y="2304"/>
                    <a:pt x="2960" y="2247"/>
                  </a:cubicBezTo>
                  <a:lnTo>
                    <a:pt x="3154" y="2052"/>
                  </a:lnTo>
                  <a:lnTo>
                    <a:pt x="3180" y="2077"/>
                  </a:lnTo>
                  <a:cubicBezTo>
                    <a:pt x="3216" y="2114"/>
                    <a:pt x="3265" y="2134"/>
                    <a:pt x="3317" y="2134"/>
                  </a:cubicBezTo>
                  <a:cubicBezTo>
                    <a:pt x="3335" y="2134"/>
                    <a:pt x="3353" y="2132"/>
                    <a:pt x="3370" y="2127"/>
                  </a:cubicBezTo>
                  <a:lnTo>
                    <a:pt x="3588" y="2344"/>
                  </a:lnTo>
                  <a:close/>
                  <a:moveTo>
                    <a:pt x="4356" y="1884"/>
                  </a:moveTo>
                  <a:cubicBezTo>
                    <a:pt x="4384" y="1884"/>
                    <a:pt x="4411" y="1895"/>
                    <a:pt x="4432" y="1915"/>
                  </a:cubicBezTo>
                  <a:cubicBezTo>
                    <a:pt x="4452" y="1935"/>
                    <a:pt x="4463" y="1962"/>
                    <a:pt x="4463" y="1990"/>
                  </a:cubicBezTo>
                  <a:cubicBezTo>
                    <a:pt x="4463" y="2019"/>
                    <a:pt x="4452" y="2045"/>
                    <a:pt x="4432" y="2066"/>
                  </a:cubicBezTo>
                  <a:lnTo>
                    <a:pt x="3866" y="2631"/>
                  </a:lnTo>
                  <a:cubicBezTo>
                    <a:pt x="3825" y="2673"/>
                    <a:pt x="3757" y="2673"/>
                    <a:pt x="3716" y="2631"/>
                  </a:cubicBezTo>
                  <a:cubicBezTo>
                    <a:pt x="3674" y="2590"/>
                    <a:pt x="3674" y="2522"/>
                    <a:pt x="3716" y="2481"/>
                  </a:cubicBezTo>
                  <a:lnTo>
                    <a:pt x="4281" y="1915"/>
                  </a:lnTo>
                  <a:cubicBezTo>
                    <a:pt x="4302" y="1895"/>
                    <a:pt x="4329" y="1884"/>
                    <a:pt x="4356" y="1884"/>
                  </a:cubicBezTo>
                  <a:close/>
                  <a:moveTo>
                    <a:pt x="3720" y="2211"/>
                  </a:moveTo>
                  <a:lnTo>
                    <a:pt x="3520" y="2011"/>
                  </a:lnTo>
                  <a:lnTo>
                    <a:pt x="3812" y="1719"/>
                  </a:lnTo>
                  <a:lnTo>
                    <a:pt x="4012" y="1920"/>
                  </a:lnTo>
                  <a:lnTo>
                    <a:pt x="3720" y="2211"/>
                  </a:lnTo>
                  <a:close/>
                  <a:moveTo>
                    <a:pt x="2019" y="934"/>
                  </a:moveTo>
                  <a:cubicBezTo>
                    <a:pt x="1977" y="893"/>
                    <a:pt x="1977" y="825"/>
                    <a:pt x="2019" y="784"/>
                  </a:cubicBezTo>
                  <a:lnTo>
                    <a:pt x="2584" y="218"/>
                  </a:lnTo>
                  <a:cubicBezTo>
                    <a:pt x="2604" y="198"/>
                    <a:pt x="2631" y="187"/>
                    <a:pt x="2659" y="187"/>
                  </a:cubicBezTo>
                  <a:cubicBezTo>
                    <a:pt x="2688" y="187"/>
                    <a:pt x="2715" y="198"/>
                    <a:pt x="2735" y="218"/>
                  </a:cubicBezTo>
                  <a:cubicBezTo>
                    <a:pt x="2776" y="260"/>
                    <a:pt x="2776" y="327"/>
                    <a:pt x="2735" y="369"/>
                  </a:cubicBezTo>
                  <a:lnTo>
                    <a:pt x="2169" y="934"/>
                  </a:lnTo>
                  <a:cubicBezTo>
                    <a:pt x="2127" y="976"/>
                    <a:pt x="2060" y="976"/>
                    <a:pt x="2019" y="934"/>
                  </a:cubicBezTo>
                  <a:close/>
                  <a:moveTo>
                    <a:pt x="2730" y="638"/>
                  </a:moveTo>
                  <a:lnTo>
                    <a:pt x="2930" y="838"/>
                  </a:lnTo>
                  <a:lnTo>
                    <a:pt x="2639" y="1130"/>
                  </a:lnTo>
                  <a:lnTo>
                    <a:pt x="2438" y="930"/>
                  </a:lnTo>
                  <a:lnTo>
                    <a:pt x="2730" y="638"/>
                  </a:lnTo>
                  <a:close/>
                  <a:moveTo>
                    <a:pt x="369" y="4431"/>
                  </a:moveTo>
                  <a:cubicBezTo>
                    <a:pt x="349" y="4451"/>
                    <a:pt x="322" y="4462"/>
                    <a:pt x="294" y="4462"/>
                  </a:cubicBezTo>
                  <a:cubicBezTo>
                    <a:pt x="265" y="4462"/>
                    <a:pt x="239" y="4451"/>
                    <a:pt x="219" y="4431"/>
                  </a:cubicBezTo>
                  <a:cubicBezTo>
                    <a:pt x="199" y="4411"/>
                    <a:pt x="188" y="4385"/>
                    <a:pt x="188" y="4356"/>
                  </a:cubicBezTo>
                  <a:cubicBezTo>
                    <a:pt x="188" y="4328"/>
                    <a:pt x="199" y="4301"/>
                    <a:pt x="219" y="4281"/>
                  </a:cubicBezTo>
                  <a:lnTo>
                    <a:pt x="2399" y="2101"/>
                  </a:lnTo>
                  <a:cubicBezTo>
                    <a:pt x="2400" y="2102"/>
                    <a:pt x="2402" y="2104"/>
                    <a:pt x="2403" y="2105"/>
                  </a:cubicBezTo>
                  <a:lnTo>
                    <a:pt x="2545" y="2247"/>
                  </a:lnTo>
                  <a:cubicBezTo>
                    <a:pt x="2546" y="2248"/>
                    <a:pt x="2548" y="2249"/>
                    <a:pt x="2549" y="2251"/>
                  </a:cubicBezTo>
                  <a:lnTo>
                    <a:pt x="369" y="4431"/>
                  </a:lnTo>
                  <a:close/>
                  <a:moveTo>
                    <a:pt x="2827" y="2114"/>
                  </a:moveTo>
                  <a:cubicBezTo>
                    <a:pt x="2786" y="2156"/>
                    <a:pt x="2719" y="2156"/>
                    <a:pt x="2677" y="2114"/>
                  </a:cubicBezTo>
                  <a:lnTo>
                    <a:pt x="2536" y="1973"/>
                  </a:lnTo>
                  <a:cubicBezTo>
                    <a:pt x="2494" y="1931"/>
                    <a:pt x="2494" y="1864"/>
                    <a:pt x="2536" y="1822"/>
                  </a:cubicBezTo>
                  <a:lnTo>
                    <a:pt x="2730" y="1628"/>
                  </a:lnTo>
                  <a:lnTo>
                    <a:pt x="3022" y="1920"/>
                  </a:lnTo>
                  <a:lnTo>
                    <a:pt x="2827" y="2114"/>
                  </a:lnTo>
                  <a:close/>
                  <a:moveTo>
                    <a:pt x="2705" y="1338"/>
                  </a:moveTo>
                  <a:cubicBezTo>
                    <a:pt x="2705" y="1337"/>
                    <a:pt x="2703" y="1336"/>
                    <a:pt x="2703" y="1333"/>
                  </a:cubicBezTo>
                  <a:cubicBezTo>
                    <a:pt x="2703" y="1331"/>
                    <a:pt x="2705" y="1329"/>
                    <a:pt x="2705" y="1329"/>
                  </a:cubicBezTo>
                  <a:lnTo>
                    <a:pt x="3129" y="905"/>
                  </a:lnTo>
                  <a:cubicBezTo>
                    <a:pt x="3131" y="903"/>
                    <a:pt x="3132" y="903"/>
                    <a:pt x="3134" y="903"/>
                  </a:cubicBezTo>
                  <a:cubicBezTo>
                    <a:pt x="3135" y="903"/>
                    <a:pt x="3137" y="903"/>
                    <a:pt x="3138" y="905"/>
                  </a:cubicBezTo>
                  <a:lnTo>
                    <a:pt x="3745" y="1512"/>
                  </a:lnTo>
                  <a:cubicBezTo>
                    <a:pt x="3748" y="1514"/>
                    <a:pt x="3748" y="1518"/>
                    <a:pt x="3745" y="1521"/>
                  </a:cubicBezTo>
                  <a:lnTo>
                    <a:pt x="3321" y="1945"/>
                  </a:lnTo>
                  <a:cubicBezTo>
                    <a:pt x="3321" y="1945"/>
                    <a:pt x="3319" y="1947"/>
                    <a:pt x="3317" y="1947"/>
                  </a:cubicBezTo>
                  <a:cubicBezTo>
                    <a:pt x="3314" y="1947"/>
                    <a:pt x="3313" y="1945"/>
                    <a:pt x="3312" y="1945"/>
                  </a:cubicBezTo>
                  <a:lnTo>
                    <a:pt x="2705" y="13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C20D0C2-A51C-4538-90E4-508CB6A3A6A5}"/>
              </a:ext>
            </a:extLst>
          </p:cNvPr>
          <p:cNvGrpSpPr/>
          <p:nvPr/>
        </p:nvGrpSpPr>
        <p:grpSpPr>
          <a:xfrm>
            <a:off x="11037803" y="1354907"/>
            <a:ext cx="711506" cy="711506"/>
            <a:chOff x="5795963" y="3868738"/>
            <a:chExt cx="857250" cy="857250"/>
          </a:xfrm>
          <a:solidFill>
            <a:srgbClr val="B1C7F7"/>
          </a:solidFill>
        </p:grpSpPr>
        <p:sp>
          <p:nvSpPr>
            <p:cNvPr id="89" name="Freeform 193">
              <a:extLst>
                <a:ext uri="{FF2B5EF4-FFF2-40B4-BE49-F238E27FC236}">
                  <a16:creationId xmlns:a16="http://schemas.microsoft.com/office/drawing/2014/main" id="{E40A2332-F5A2-431A-958F-AF45CCAB2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5963" y="3868738"/>
              <a:ext cx="857250" cy="857250"/>
            </a:xfrm>
            <a:custGeom>
              <a:avLst/>
              <a:gdLst>
                <a:gd name="T0" fmla="*/ 4133 w 8267"/>
                <a:gd name="T1" fmla="*/ 0 h 8267"/>
                <a:gd name="T2" fmla="*/ 0 w 8267"/>
                <a:gd name="T3" fmla="*/ 4133 h 8267"/>
                <a:gd name="T4" fmla="*/ 4133 w 8267"/>
                <a:gd name="T5" fmla="*/ 8267 h 8267"/>
                <a:gd name="T6" fmla="*/ 8267 w 8267"/>
                <a:gd name="T7" fmla="*/ 4133 h 8267"/>
                <a:gd name="T8" fmla="*/ 4133 w 8267"/>
                <a:gd name="T9" fmla="*/ 0 h 8267"/>
                <a:gd name="T10" fmla="*/ 7997 w 8267"/>
                <a:gd name="T11" fmla="*/ 4000 h 8267"/>
                <a:gd name="T12" fmla="*/ 7463 w 8267"/>
                <a:gd name="T13" fmla="*/ 4000 h 8267"/>
                <a:gd name="T14" fmla="*/ 6581 w 8267"/>
                <a:gd name="T15" fmla="*/ 1874 h 8267"/>
                <a:gd name="T16" fmla="*/ 6958 w 8267"/>
                <a:gd name="T17" fmla="*/ 1497 h 8267"/>
                <a:gd name="T18" fmla="*/ 7997 w 8267"/>
                <a:gd name="T19" fmla="*/ 4000 h 8267"/>
                <a:gd name="T20" fmla="*/ 4133 w 8267"/>
                <a:gd name="T21" fmla="*/ 7200 h 8267"/>
                <a:gd name="T22" fmla="*/ 1067 w 8267"/>
                <a:gd name="T23" fmla="*/ 4133 h 8267"/>
                <a:gd name="T24" fmla="*/ 4133 w 8267"/>
                <a:gd name="T25" fmla="*/ 1067 h 8267"/>
                <a:gd name="T26" fmla="*/ 7200 w 8267"/>
                <a:gd name="T27" fmla="*/ 4133 h 8267"/>
                <a:gd name="T28" fmla="*/ 4133 w 8267"/>
                <a:gd name="T29" fmla="*/ 7200 h 8267"/>
                <a:gd name="T30" fmla="*/ 6770 w 8267"/>
                <a:gd name="T31" fmla="*/ 1308 h 8267"/>
                <a:gd name="T32" fmla="*/ 6393 w 8267"/>
                <a:gd name="T33" fmla="*/ 1685 h 8267"/>
                <a:gd name="T34" fmla="*/ 4133 w 8267"/>
                <a:gd name="T35" fmla="*/ 800 h 8267"/>
                <a:gd name="T36" fmla="*/ 1874 w 8267"/>
                <a:gd name="T37" fmla="*/ 1685 h 8267"/>
                <a:gd name="T38" fmla="*/ 1497 w 8267"/>
                <a:gd name="T39" fmla="*/ 1308 h 8267"/>
                <a:gd name="T40" fmla="*/ 4133 w 8267"/>
                <a:gd name="T41" fmla="*/ 267 h 8267"/>
                <a:gd name="T42" fmla="*/ 6770 w 8267"/>
                <a:gd name="T43" fmla="*/ 1308 h 8267"/>
                <a:gd name="T44" fmla="*/ 267 w 8267"/>
                <a:gd name="T45" fmla="*/ 4133 h 8267"/>
                <a:gd name="T46" fmla="*/ 1308 w 8267"/>
                <a:gd name="T47" fmla="*/ 1497 h 8267"/>
                <a:gd name="T48" fmla="*/ 1685 w 8267"/>
                <a:gd name="T49" fmla="*/ 1874 h 8267"/>
                <a:gd name="T50" fmla="*/ 800 w 8267"/>
                <a:gd name="T51" fmla="*/ 4133 h 8267"/>
                <a:gd name="T52" fmla="*/ 4133 w 8267"/>
                <a:gd name="T53" fmla="*/ 7467 h 8267"/>
                <a:gd name="T54" fmla="*/ 6393 w 8267"/>
                <a:gd name="T55" fmla="*/ 6581 h 8267"/>
                <a:gd name="T56" fmla="*/ 6770 w 8267"/>
                <a:gd name="T57" fmla="*/ 6958 h 8267"/>
                <a:gd name="T58" fmla="*/ 4133 w 8267"/>
                <a:gd name="T59" fmla="*/ 8000 h 8267"/>
                <a:gd name="T60" fmla="*/ 267 w 8267"/>
                <a:gd name="T61" fmla="*/ 4133 h 8267"/>
                <a:gd name="T62" fmla="*/ 6958 w 8267"/>
                <a:gd name="T63" fmla="*/ 6770 h 8267"/>
                <a:gd name="T64" fmla="*/ 6581 w 8267"/>
                <a:gd name="T65" fmla="*/ 6393 h 8267"/>
                <a:gd name="T66" fmla="*/ 7463 w 8267"/>
                <a:gd name="T67" fmla="*/ 4267 h 8267"/>
                <a:gd name="T68" fmla="*/ 7997 w 8267"/>
                <a:gd name="T69" fmla="*/ 4267 h 8267"/>
                <a:gd name="T70" fmla="*/ 6958 w 8267"/>
                <a:gd name="T71" fmla="*/ 6770 h 8267"/>
                <a:gd name="T72" fmla="*/ 6958 w 8267"/>
                <a:gd name="T73" fmla="*/ 6770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267" h="8267">
                  <a:moveTo>
                    <a:pt x="4133" y="0"/>
                  </a:moveTo>
                  <a:cubicBezTo>
                    <a:pt x="1854" y="0"/>
                    <a:pt x="0" y="1854"/>
                    <a:pt x="0" y="4133"/>
                  </a:cubicBezTo>
                  <a:cubicBezTo>
                    <a:pt x="0" y="6412"/>
                    <a:pt x="1854" y="8267"/>
                    <a:pt x="4133" y="8267"/>
                  </a:cubicBezTo>
                  <a:cubicBezTo>
                    <a:pt x="6413" y="8267"/>
                    <a:pt x="8267" y="6412"/>
                    <a:pt x="8267" y="4133"/>
                  </a:cubicBezTo>
                  <a:cubicBezTo>
                    <a:pt x="8267" y="1854"/>
                    <a:pt x="6413" y="0"/>
                    <a:pt x="4133" y="0"/>
                  </a:cubicBezTo>
                  <a:close/>
                  <a:moveTo>
                    <a:pt x="7997" y="4000"/>
                  </a:moveTo>
                  <a:lnTo>
                    <a:pt x="7463" y="4000"/>
                  </a:lnTo>
                  <a:cubicBezTo>
                    <a:pt x="7431" y="3181"/>
                    <a:pt x="7102" y="2438"/>
                    <a:pt x="6581" y="1874"/>
                  </a:cubicBezTo>
                  <a:lnTo>
                    <a:pt x="6958" y="1497"/>
                  </a:lnTo>
                  <a:cubicBezTo>
                    <a:pt x="7575" y="2158"/>
                    <a:pt x="7964" y="3034"/>
                    <a:pt x="7997" y="4000"/>
                  </a:cubicBezTo>
                  <a:close/>
                  <a:moveTo>
                    <a:pt x="4133" y="7200"/>
                  </a:moveTo>
                  <a:cubicBezTo>
                    <a:pt x="2442" y="7200"/>
                    <a:pt x="1067" y="5824"/>
                    <a:pt x="1067" y="4133"/>
                  </a:cubicBezTo>
                  <a:cubicBezTo>
                    <a:pt x="1067" y="2442"/>
                    <a:pt x="2442" y="1067"/>
                    <a:pt x="4133" y="1067"/>
                  </a:cubicBezTo>
                  <a:cubicBezTo>
                    <a:pt x="5824" y="1067"/>
                    <a:pt x="7200" y="2442"/>
                    <a:pt x="7200" y="4133"/>
                  </a:cubicBezTo>
                  <a:cubicBezTo>
                    <a:pt x="7200" y="5824"/>
                    <a:pt x="5824" y="7200"/>
                    <a:pt x="4133" y="7200"/>
                  </a:cubicBezTo>
                  <a:close/>
                  <a:moveTo>
                    <a:pt x="6770" y="1308"/>
                  </a:moveTo>
                  <a:lnTo>
                    <a:pt x="6393" y="1685"/>
                  </a:lnTo>
                  <a:cubicBezTo>
                    <a:pt x="5798" y="1136"/>
                    <a:pt x="5005" y="800"/>
                    <a:pt x="4133" y="800"/>
                  </a:cubicBezTo>
                  <a:cubicBezTo>
                    <a:pt x="3262" y="800"/>
                    <a:pt x="2468" y="1136"/>
                    <a:pt x="1874" y="1685"/>
                  </a:cubicBezTo>
                  <a:lnTo>
                    <a:pt x="1497" y="1308"/>
                  </a:lnTo>
                  <a:cubicBezTo>
                    <a:pt x="2188" y="663"/>
                    <a:pt x="3115" y="267"/>
                    <a:pt x="4133" y="267"/>
                  </a:cubicBezTo>
                  <a:cubicBezTo>
                    <a:pt x="5151" y="267"/>
                    <a:pt x="6078" y="663"/>
                    <a:pt x="6770" y="1308"/>
                  </a:cubicBezTo>
                  <a:close/>
                  <a:moveTo>
                    <a:pt x="267" y="4133"/>
                  </a:moveTo>
                  <a:cubicBezTo>
                    <a:pt x="267" y="3115"/>
                    <a:pt x="663" y="2188"/>
                    <a:pt x="1308" y="1497"/>
                  </a:cubicBezTo>
                  <a:lnTo>
                    <a:pt x="1685" y="1874"/>
                  </a:lnTo>
                  <a:cubicBezTo>
                    <a:pt x="1136" y="2468"/>
                    <a:pt x="800" y="3262"/>
                    <a:pt x="800" y="4133"/>
                  </a:cubicBezTo>
                  <a:cubicBezTo>
                    <a:pt x="800" y="5971"/>
                    <a:pt x="2295" y="7467"/>
                    <a:pt x="4133" y="7467"/>
                  </a:cubicBezTo>
                  <a:cubicBezTo>
                    <a:pt x="5005" y="7467"/>
                    <a:pt x="5798" y="7130"/>
                    <a:pt x="6393" y="6581"/>
                  </a:cubicBezTo>
                  <a:lnTo>
                    <a:pt x="6770" y="6958"/>
                  </a:lnTo>
                  <a:cubicBezTo>
                    <a:pt x="6078" y="7604"/>
                    <a:pt x="5151" y="8000"/>
                    <a:pt x="4133" y="8000"/>
                  </a:cubicBezTo>
                  <a:cubicBezTo>
                    <a:pt x="2001" y="8000"/>
                    <a:pt x="267" y="6265"/>
                    <a:pt x="267" y="4133"/>
                  </a:cubicBezTo>
                  <a:close/>
                  <a:moveTo>
                    <a:pt x="6958" y="6770"/>
                  </a:moveTo>
                  <a:lnTo>
                    <a:pt x="6581" y="6393"/>
                  </a:lnTo>
                  <a:cubicBezTo>
                    <a:pt x="7102" y="5829"/>
                    <a:pt x="7431" y="5085"/>
                    <a:pt x="7463" y="4267"/>
                  </a:cubicBezTo>
                  <a:lnTo>
                    <a:pt x="7997" y="4267"/>
                  </a:lnTo>
                  <a:cubicBezTo>
                    <a:pt x="7964" y="5232"/>
                    <a:pt x="7575" y="6109"/>
                    <a:pt x="6958" y="6770"/>
                  </a:cubicBezTo>
                  <a:close/>
                  <a:moveTo>
                    <a:pt x="6958" y="677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194">
              <a:extLst>
                <a:ext uri="{FF2B5EF4-FFF2-40B4-BE49-F238E27FC236}">
                  <a16:creationId xmlns:a16="http://schemas.microsoft.com/office/drawing/2014/main" id="{D8E062D9-352B-4A48-96C2-AF0D26FA98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5201" y="4035426"/>
              <a:ext cx="358775" cy="511175"/>
            </a:xfrm>
            <a:custGeom>
              <a:avLst/>
              <a:gdLst>
                <a:gd name="T0" fmla="*/ 2175 w 3467"/>
                <a:gd name="T1" fmla="*/ 2289 h 4933"/>
                <a:gd name="T2" fmla="*/ 2667 w 3467"/>
                <a:gd name="T3" fmla="*/ 993 h 4933"/>
                <a:gd name="T4" fmla="*/ 2933 w 3467"/>
                <a:gd name="T5" fmla="*/ 133 h 4933"/>
                <a:gd name="T6" fmla="*/ 1333 w 3467"/>
                <a:gd name="T7" fmla="*/ 0 h 4933"/>
                <a:gd name="T8" fmla="*/ 800 w 3467"/>
                <a:gd name="T9" fmla="*/ 1467 h 4933"/>
                <a:gd name="T10" fmla="*/ 1126 w 3467"/>
                <a:gd name="T11" fmla="*/ 2537 h 4933"/>
                <a:gd name="T12" fmla="*/ 0 w 3467"/>
                <a:gd name="T13" fmla="*/ 4800 h 4933"/>
                <a:gd name="T14" fmla="*/ 3333 w 3467"/>
                <a:gd name="T15" fmla="*/ 4933 h 4933"/>
                <a:gd name="T16" fmla="*/ 3467 w 3467"/>
                <a:gd name="T17" fmla="*/ 3733 h 4933"/>
                <a:gd name="T18" fmla="*/ 1158 w 3467"/>
                <a:gd name="T19" fmla="*/ 2802 h 4933"/>
                <a:gd name="T20" fmla="*/ 1733 w 3467"/>
                <a:gd name="T21" fmla="*/ 3200 h 4933"/>
                <a:gd name="T22" fmla="*/ 2308 w 3467"/>
                <a:gd name="T23" fmla="*/ 2802 h 4933"/>
                <a:gd name="T24" fmla="*/ 1733 w 3467"/>
                <a:gd name="T25" fmla="*/ 3556 h 4933"/>
                <a:gd name="T26" fmla="*/ 1158 w 3467"/>
                <a:gd name="T27" fmla="*/ 2802 h 4933"/>
                <a:gd name="T28" fmla="*/ 1333 w 3467"/>
                <a:gd name="T29" fmla="*/ 267 h 4933"/>
                <a:gd name="T30" fmla="*/ 2667 w 3467"/>
                <a:gd name="T31" fmla="*/ 533 h 4933"/>
                <a:gd name="T32" fmla="*/ 1067 w 3467"/>
                <a:gd name="T33" fmla="*/ 800 h 4933"/>
                <a:gd name="T34" fmla="*/ 1067 w 3467"/>
                <a:gd name="T35" fmla="*/ 1467 h 4933"/>
                <a:gd name="T36" fmla="*/ 2400 w 3467"/>
                <a:gd name="T37" fmla="*/ 1067 h 4933"/>
                <a:gd name="T38" fmla="*/ 1733 w 3467"/>
                <a:gd name="T39" fmla="*/ 2133 h 4933"/>
                <a:gd name="T40" fmla="*/ 1733 w 3467"/>
                <a:gd name="T41" fmla="*/ 2400 h 4933"/>
                <a:gd name="T42" fmla="*/ 2086 w 3467"/>
                <a:gd name="T43" fmla="*/ 2636 h 4933"/>
                <a:gd name="T44" fmla="*/ 1381 w 3467"/>
                <a:gd name="T45" fmla="*/ 2636 h 4933"/>
                <a:gd name="T46" fmla="*/ 1733 w 3467"/>
                <a:gd name="T47" fmla="*/ 2400 h 4933"/>
                <a:gd name="T48" fmla="*/ 2667 w 3467"/>
                <a:gd name="T49" fmla="*/ 4667 h 4933"/>
                <a:gd name="T50" fmla="*/ 2400 w 3467"/>
                <a:gd name="T51" fmla="*/ 3867 h 4933"/>
                <a:gd name="T52" fmla="*/ 1067 w 3467"/>
                <a:gd name="T53" fmla="*/ 4667 h 4933"/>
                <a:gd name="T54" fmla="*/ 800 w 3467"/>
                <a:gd name="T55" fmla="*/ 3867 h 4933"/>
                <a:gd name="T56" fmla="*/ 267 w 3467"/>
                <a:gd name="T57" fmla="*/ 4667 h 4933"/>
                <a:gd name="T58" fmla="*/ 661 w 3467"/>
                <a:gd name="T59" fmla="*/ 2973 h 4933"/>
                <a:gd name="T60" fmla="*/ 1733 w 3467"/>
                <a:gd name="T61" fmla="*/ 3867 h 4933"/>
                <a:gd name="T62" fmla="*/ 2805 w 3467"/>
                <a:gd name="T63" fmla="*/ 2972 h 4933"/>
                <a:gd name="T64" fmla="*/ 3200 w 3467"/>
                <a:gd name="T65" fmla="*/ 4667 h 4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67" h="4933">
                  <a:moveTo>
                    <a:pt x="2341" y="2537"/>
                  </a:moveTo>
                  <a:lnTo>
                    <a:pt x="2175" y="2289"/>
                  </a:lnTo>
                  <a:cubicBezTo>
                    <a:pt x="2467" y="2131"/>
                    <a:pt x="2667" y="1822"/>
                    <a:pt x="2667" y="1467"/>
                  </a:cubicBezTo>
                  <a:lnTo>
                    <a:pt x="2667" y="993"/>
                  </a:lnTo>
                  <a:cubicBezTo>
                    <a:pt x="2825" y="900"/>
                    <a:pt x="2933" y="730"/>
                    <a:pt x="2933" y="533"/>
                  </a:cubicBezTo>
                  <a:lnTo>
                    <a:pt x="2933" y="133"/>
                  </a:lnTo>
                  <a:cubicBezTo>
                    <a:pt x="2933" y="60"/>
                    <a:pt x="2874" y="0"/>
                    <a:pt x="2800" y="0"/>
                  </a:cubicBezTo>
                  <a:lnTo>
                    <a:pt x="1333" y="0"/>
                  </a:lnTo>
                  <a:cubicBezTo>
                    <a:pt x="1039" y="0"/>
                    <a:pt x="800" y="239"/>
                    <a:pt x="800" y="533"/>
                  </a:cubicBezTo>
                  <a:lnTo>
                    <a:pt x="800" y="1467"/>
                  </a:lnTo>
                  <a:cubicBezTo>
                    <a:pt x="800" y="1822"/>
                    <a:pt x="999" y="2131"/>
                    <a:pt x="1292" y="2289"/>
                  </a:cubicBezTo>
                  <a:lnTo>
                    <a:pt x="1126" y="2537"/>
                  </a:lnTo>
                  <a:cubicBezTo>
                    <a:pt x="499" y="2576"/>
                    <a:pt x="0" y="3097"/>
                    <a:pt x="0" y="3733"/>
                  </a:cubicBezTo>
                  <a:lnTo>
                    <a:pt x="0" y="4800"/>
                  </a:lnTo>
                  <a:cubicBezTo>
                    <a:pt x="0" y="4874"/>
                    <a:pt x="60" y="4933"/>
                    <a:pt x="133" y="4933"/>
                  </a:cubicBezTo>
                  <a:lnTo>
                    <a:pt x="3333" y="4933"/>
                  </a:lnTo>
                  <a:cubicBezTo>
                    <a:pt x="3407" y="4933"/>
                    <a:pt x="3467" y="4874"/>
                    <a:pt x="3467" y="4800"/>
                  </a:cubicBezTo>
                  <a:lnTo>
                    <a:pt x="3467" y="3733"/>
                  </a:lnTo>
                  <a:cubicBezTo>
                    <a:pt x="3467" y="3097"/>
                    <a:pt x="2968" y="2576"/>
                    <a:pt x="2341" y="2537"/>
                  </a:cubicBezTo>
                  <a:close/>
                  <a:moveTo>
                    <a:pt x="1158" y="2802"/>
                  </a:moveTo>
                  <a:lnTo>
                    <a:pt x="1653" y="3173"/>
                  </a:lnTo>
                  <a:cubicBezTo>
                    <a:pt x="1677" y="3191"/>
                    <a:pt x="1705" y="3200"/>
                    <a:pt x="1733" y="3200"/>
                  </a:cubicBezTo>
                  <a:cubicBezTo>
                    <a:pt x="1761" y="3200"/>
                    <a:pt x="1790" y="3191"/>
                    <a:pt x="1813" y="3173"/>
                  </a:cubicBezTo>
                  <a:lnTo>
                    <a:pt x="2308" y="2802"/>
                  </a:lnTo>
                  <a:cubicBezTo>
                    <a:pt x="2391" y="2806"/>
                    <a:pt x="2472" y="2819"/>
                    <a:pt x="2548" y="2843"/>
                  </a:cubicBezTo>
                  <a:lnTo>
                    <a:pt x="1733" y="3556"/>
                  </a:lnTo>
                  <a:lnTo>
                    <a:pt x="919" y="2843"/>
                  </a:lnTo>
                  <a:cubicBezTo>
                    <a:pt x="995" y="2819"/>
                    <a:pt x="1075" y="2806"/>
                    <a:pt x="1158" y="2802"/>
                  </a:cubicBezTo>
                  <a:close/>
                  <a:moveTo>
                    <a:pt x="1067" y="533"/>
                  </a:moveTo>
                  <a:cubicBezTo>
                    <a:pt x="1067" y="386"/>
                    <a:pt x="1186" y="267"/>
                    <a:pt x="1333" y="267"/>
                  </a:cubicBezTo>
                  <a:lnTo>
                    <a:pt x="2667" y="267"/>
                  </a:lnTo>
                  <a:lnTo>
                    <a:pt x="2667" y="533"/>
                  </a:lnTo>
                  <a:cubicBezTo>
                    <a:pt x="2667" y="680"/>
                    <a:pt x="2547" y="800"/>
                    <a:pt x="2400" y="800"/>
                  </a:cubicBezTo>
                  <a:lnTo>
                    <a:pt x="1067" y="800"/>
                  </a:lnTo>
                  <a:lnTo>
                    <a:pt x="1067" y="533"/>
                  </a:lnTo>
                  <a:close/>
                  <a:moveTo>
                    <a:pt x="1067" y="1467"/>
                  </a:moveTo>
                  <a:lnTo>
                    <a:pt x="1067" y="1067"/>
                  </a:lnTo>
                  <a:lnTo>
                    <a:pt x="2400" y="1067"/>
                  </a:lnTo>
                  <a:lnTo>
                    <a:pt x="2400" y="1467"/>
                  </a:lnTo>
                  <a:cubicBezTo>
                    <a:pt x="2400" y="1834"/>
                    <a:pt x="2101" y="2133"/>
                    <a:pt x="1733" y="2133"/>
                  </a:cubicBezTo>
                  <a:cubicBezTo>
                    <a:pt x="1366" y="2133"/>
                    <a:pt x="1067" y="1834"/>
                    <a:pt x="1067" y="1467"/>
                  </a:cubicBezTo>
                  <a:close/>
                  <a:moveTo>
                    <a:pt x="1733" y="2400"/>
                  </a:moveTo>
                  <a:cubicBezTo>
                    <a:pt x="1796" y="2400"/>
                    <a:pt x="1857" y="2394"/>
                    <a:pt x="1917" y="2382"/>
                  </a:cubicBezTo>
                  <a:lnTo>
                    <a:pt x="2086" y="2636"/>
                  </a:lnTo>
                  <a:lnTo>
                    <a:pt x="1733" y="2900"/>
                  </a:lnTo>
                  <a:lnTo>
                    <a:pt x="1381" y="2636"/>
                  </a:lnTo>
                  <a:lnTo>
                    <a:pt x="1550" y="2382"/>
                  </a:lnTo>
                  <a:cubicBezTo>
                    <a:pt x="1609" y="2394"/>
                    <a:pt x="1671" y="2400"/>
                    <a:pt x="1733" y="2400"/>
                  </a:cubicBezTo>
                  <a:close/>
                  <a:moveTo>
                    <a:pt x="3200" y="4667"/>
                  </a:moveTo>
                  <a:lnTo>
                    <a:pt x="2667" y="4667"/>
                  </a:lnTo>
                  <a:lnTo>
                    <a:pt x="2667" y="3867"/>
                  </a:lnTo>
                  <a:lnTo>
                    <a:pt x="2400" y="3867"/>
                  </a:lnTo>
                  <a:lnTo>
                    <a:pt x="2400" y="4667"/>
                  </a:lnTo>
                  <a:lnTo>
                    <a:pt x="1067" y="4667"/>
                  </a:lnTo>
                  <a:lnTo>
                    <a:pt x="1067" y="3867"/>
                  </a:lnTo>
                  <a:lnTo>
                    <a:pt x="800" y="3867"/>
                  </a:lnTo>
                  <a:lnTo>
                    <a:pt x="800" y="4667"/>
                  </a:lnTo>
                  <a:lnTo>
                    <a:pt x="267" y="4667"/>
                  </a:lnTo>
                  <a:lnTo>
                    <a:pt x="267" y="3733"/>
                  </a:lnTo>
                  <a:cubicBezTo>
                    <a:pt x="267" y="3419"/>
                    <a:pt x="423" y="3142"/>
                    <a:pt x="661" y="2973"/>
                  </a:cubicBezTo>
                  <a:lnTo>
                    <a:pt x="1646" y="3834"/>
                  </a:lnTo>
                  <a:cubicBezTo>
                    <a:pt x="1671" y="3856"/>
                    <a:pt x="1702" y="3867"/>
                    <a:pt x="1733" y="3867"/>
                  </a:cubicBezTo>
                  <a:cubicBezTo>
                    <a:pt x="1765" y="3867"/>
                    <a:pt x="1796" y="3856"/>
                    <a:pt x="1821" y="3834"/>
                  </a:cubicBezTo>
                  <a:lnTo>
                    <a:pt x="2805" y="2972"/>
                  </a:lnTo>
                  <a:cubicBezTo>
                    <a:pt x="3044" y="3142"/>
                    <a:pt x="3200" y="3419"/>
                    <a:pt x="3200" y="3733"/>
                  </a:cubicBezTo>
                  <a:lnTo>
                    <a:pt x="3200" y="4667"/>
                  </a:lnTo>
                  <a:close/>
                  <a:moveTo>
                    <a:pt x="3200" y="466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772E755-FE74-46C3-BFA7-78C4B917DE00}"/>
              </a:ext>
            </a:extLst>
          </p:cNvPr>
          <p:cNvGrpSpPr/>
          <p:nvPr/>
        </p:nvGrpSpPr>
        <p:grpSpPr>
          <a:xfrm rot="5400000">
            <a:off x="5979987" y="4026905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92" name="Arrow: Chevron 91">
              <a:extLst>
                <a:ext uri="{FF2B5EF4-FFF2-40B4-BE49-F238E27FC236}">
                  <a16:creationId xmlns:a16="http://schemas.microsoft.com/office/drawing/2014/main" id="{2FDA7608-0A1C-48CB-817E-B06FCD0980CA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Arrow: Chevron 92">
              <a:extLst>
                <a:ext uri="{FF2B5EF4-FFF2-40B4-BE49-F238E27FC236}">
                  <a16:creationId xmlns:a16="http://schemas.microsoft.com/office/drawing/2014/main" id="{1E91EC18-E8E9-4227-B7B0-B707889FC1D7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F60B4A8-965C-40F2-AA4E-C8882C72FBD8}"/>
              </a:ext>
            </a:extLst>
          </p:cNvPr>
          <p:cNvGrpSpPr/>
          <p:nvPr/>
        </p:nvGrpSpPr>
        <p:grpSpPr>
          <a:xfrm rot="5400000">
            <a:off x="2098509" y="4026905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95" name="Arrow: Chevron 94">
              <a:extLst>
                <a:ext uri="{FF2B5EF4-FFF2-40B4-BE49-F238E27FC236}">
                  <a16:creationId xmlns:a16="http://schemas.microsoft.com/office/drawing/2014/main" id="{552B19F4-8D49-436E-B3DE-12FC5416BF8D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Arrow: Chevron 95">
              <a:extLst>
                <a:ext uri="{FF2B5EF4-FFF2-40B4-BE49-F238E27FC236}">
                  <a16:creationId xmlns:a16="http://schemas.microsoft.com/office/drawing/2014/main" id="{158E6801-4BE5-4FEB-9471-67DA57A93DBA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29A844E-11E3-4B94-93BD-D361C38F8F15}"/>
              </a:ext>
            </a:extLst>
          </p:cNvPr>
          <p:cNvGrpSpPr/>
          <p:nvPr/>
        </p:nvGrpSpPr>
        <p:grpSpPr>
          <a:xfrm rot="5400000">
            <a:off x="9861465" y="4026905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98" name="Arrow: Chevron 97">
              <a:extLst>
                <a:ext uri="{FF2B5EF4-FFF2-40B4-BE49-F238E27FC236}">
                  <a16:creationId xmlns:a16="http://schemas.microsoft.com/office/drawing/2014/main" id="{351F1369-283D-4645-A732-25C2837149A0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99" name="Arrow: Chevron 98">
              <a:extLst>
                <a:ext uri="{FF2B5EF4-FFF2-40B4-BE49-F238E27FC236}">
                  <a16:creationId xmlns:a16="http://schemas.microsoft.com/office/drawing/2014/main" id="{EEBE1C07-3A16-4D29-B0FF-ED6737805784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FEF4C83A-4471-4D7A-BF66-1AF2C877D899}"/>
              </a:ext>
            </a:extLst>
          </p:cNvPr>
          <p:cNvSpPr/>
          <p:nvPr/>
        </p:nvSpPr>
        <p:spPr>
          <a:xfrm>
            <a:off x="431997" y="4644533"/>
            <a:ext cx="11317091" cy="75950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1BD7D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uz-Cyrl-UZ" b="1" dirty="0">
                <a:solidFill>
                  <a:srgbClr val="FF0000"/>
                </a:solidFill>
                <a:latin typeface="+mj-lt"/>
                <a:ea typeface="Golos Text" panose="020B0503020202020204" pitchFamily="34" charset="0"/>
              </a:rPr>
              <a:t>Зарар</a:t>
            </a:r>
            <a:endParaRPr lang="uz" b="1" dirty="0">
              <a:solidFill>
                <a:srgbClr val="FF0000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294172-40B9-47ED-A34B-143DD1763EA7}"/>
              </a:ext>
            </a:extLst>
          </p:cNvPr>
          <p:cNvGrpSpPr/>
          <p:nvPr/>
        </p:nvGrpSpPr>
        <p:grpSpPr>
          <a:xfrm>
            <a:off x="5062299" y="4769053"/>
            <a:ext cx="518443" cy="455864"/>
            <a:chOff x="-395057" y="3223382"/>
            <a:chExt cx="356759" cy="313696"/>
          </a:xfrm>
        </p:grpSpPr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2DECB40A-0EEC-483D-A65F-7E65C11CA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5057" y="3223382"/>
              <a:ext cx="356759" cy="313696"/>
            </a:xfrm>
            <a:custGeom>
              <a:avLst/>
              <a:gdLst>
                <a:gd name="T0" fmla="*/ 10 w 422"/>
                <a:gd name="T1" fmla="*/ 318 h 356"/>
                <a:gd name="T2" fmla="*/ 190 w 422"/>
                <a:gd name="T3" fmla="*/ 17 h 356"/>
                <a:gd name="T4" fmla="*/ 232 w 422"/>
                <a:gd name="T5" fmla="*/ 17 h 356"/>
                <a:gd name="T6" fmla="*/ 412 w 422"/>
                <a:gd name="T7" fmla="*/ 318 h 356"/>
                <a:gd name="T8" fmla="*/ 391 w 422"/>
                <a:gd name="T9" fmla="*/ 356 h 356"/>
                <a:gd name="T10" fmla="*/ 31 w 422"/>
                <a:gd name="T11" fmla="*/ 356 h 356"/>
                <a:gd name="T12" fmla="*/ 10 w 422"/>
                <a:gd name="T13" fmla="*/ 3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356">
                  <a:moveTo>
                    <a:pt x="10" y="318"/>
                  </a:moveTo>
                  <a:lnTo>
                    <a:pt x="190" y="17"/>
                  </a:lnTo>
                  <a:cubicBezTo>
                    <a:pt x="200" y="0"/>
                    <a:pt x="223" y="0"/>
                    <a:pt x="232" y="17"/>
                  </a:cubicBezTo>
                  <a:lnTo>
                    <a:pt x="412" y="318"/>
                  </a:lnTo>
                  <a:cubicBezTo>
                    <a:pt x="422" y="334"/>
                    <a:pt x="410" y="356"/>
                    <a:pt x="391" y="356"/>
                  </a:cubicBezTo>
                  <a:lnTo>
                    <a:pt x="31" y="356"/>
                  </a:lnTo>
                  <a:cubicBezTo>
                    <a:pt x="12" y="356"/>
                    <a:pt x="0" y="334"/>
                    <a:pt x="10" y="31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72389C0F-0F0B-48C0-B330-60FE2320B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3373" y="3337119"/>
              <a:ext cx="31634" cy="159600"/>
            </a:xfrm>
            <a:custGeom>
              <a:avLst/>
              <a:gdLst>
                <a:gd name="T0" fmla="*/ 0 w 39"/>
                <a:gd name="T1" fmla="*/ 161 h 180"/>
                <a:gd name="T2" fmla="*/ 1 w 39"/>
                <a:gd name="T3" fmla="*/ 153 h 180"/>
                <a:gd name="T4" fmla="*/ 5 w 39"/>
                <a:gd name="T5" fmla="*/ 147 h 180"/>
                <a:gd name="T6" fmla="*/ 11 w 39"/>
                <a:gd name="T7" fmla="*/ 143 h 180"/>
                <a:gd name="T8" fmla="*/ 19 w 39"/>
                <a:gd name="T9" fmla="*/ 142 h 180"/>
                <a:gd name="T10" fmla="*/ 27 w 39"/>
                <a:gd name="T11" fmla="*/ 143 h 180"/>
                <a:gd name="T12" fmla="*/ 34 w 39"/>
                <a:gd name="T13" fmla="*/ 147 h 180"/>
                <a:gd name="T14" fmla="*/ 38 w 39"/>
                <a:gd name="T15" fmla="*/ 153 h 180"/>
                <a:gd name="T16" fmla="*/ 39 w 39"/>
                <a:gd name="T17" fmla="*/ 161 h 180"/>
                <a:gd name="T18" fmla="*/ 38 w 39"/>
                <a:gd name="T19" fmla="*/ 168 h 180"/>
                <a:gd name="T20" fmla="*/ 34 w 39"/>
                <a:gd name="T21" fmla="*/ 175 h 180"/>
                <a:gd name="T22" fmla="*/ 27 w 39"/>
                <a:gd name="T23" fmla="*/ 178 h 180"/>
                <a:gd name="T24" fmla="*/ 19 w 39"/>
                <a:gd name="T25" fmla="*/ 180 h 180"/>
                <a:gd name="T26" fmla="*/ 11 w 39"/>
                <a:gd name="T27" fmla="*/ 178 h 180"/>
                <a:gd name="T28" fmla="*/ 5 w 39"/>
                <a:gd name="T29" fmla="*/ 175 h 180"/>
                <a:gd name="T30" fmla="*/ 1 w 39"/>
                <a:gd name="T31" fmla="*/ 168 h 180"/>
                <a:gd name="T32" fmla="*/ 0 w 39"/>
                <a:gd name="T33" fmla="*/ 161 h 180"/>
                <a:gd name="T34" fmla="*/ 35 w 39"/>
                <a:gd name="T35" fmla="*/ 122 h 180"/>
                <a:gd name="T36" fmla="*/ 6 w 39"/>
                <a:gd name="T37" fmla="*/ 122 h 180"/>
                <a:gd name="T38" fmla="*/ 1 w 39"/>
                <a:gd name="T39" fmla="*/ 0 h 180"/>
                <a:gd name="T40" fmla="*/ 39 w 39"/>
                <a:gd name="T41" fmla="*/ 0 h 180"/>
                <a:gd name="T42" fmla="*/ 35 w 39"/>
                <a:gd name="T43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80">
                  <a:moveTo>
                    <a:pt x="0" y="161"/>
                  </a:moveTo>
                  <a:cubicBezTo>
                    <a:pt x="0" y="158"/>
                    <a:pt x="0" y="156"/>
                    <a:pt x="1" y="153"/>
                  </a:cubicBezTo>
                  <a:cubicBezTo>
                    <a:pt x="2" y="151"/>
                    <a:pt x="4" y="150"/>
                    <a:pt x="5" y="147"/>
                  </a:cubicBezTo>
                  <a:cubicBezTo>
                    <a:pt x="6" y="145"/>
                    <a:pt x="9" y="145"/>
                    <a:pt x="11" y="143"/>
                  </a:cubicBezTo>
                  <a:cubicBezTo>
                    <a:pt x="14" y="142"/>
                    <a:pt x="16" y="142"/>
                    <a:pt x="19" y="142"/>
                  </a:cubicBezTo>
                  <a:cubicBezTo>
                    <a:pt x="21" y="142"/>
                    <a:pt x="25" y="142"/>
                    <a:pt x="27" y="143"/>
                  </a:cubicBezTo>
                  <a:cubicBezTo>
                    <a:pt x="30" y="144"/>
                    <a:pt x="32" y="146"/>
                    <a:pt x="34" y="147"/>
                  </a:cubicBezTo>
                  <a:cubicBezTo>
                    <a:pt x="35" y="148"/>
                    <a:pt x="36" y="151"/>
                    <a:pt x="38" y="153"/>
                  </a:cubicBezTo>
                  <a:cubicBezTo>
                    <a:pt x="39" y="156"/>
                    <a:pt x="39" y="158"/>
                    <a:pt x="39" y="161"/>
                  </a:cubicBezTo>
                  <a:cubicBezTo>
                    <a:pt x="39" y="163"/>
                    <a:pt x="39" y="166"/>
                    <a:pt x="38" y="168"/>
                  </a:cubicBezTo>
                  <a:cubicBezTo>
                    <a:pt x="36" y="171"/>
                    <a:pt x="35" y="172"/>
                    <a:pt x="34" y="175"/>
                  </a:cubicBezTo>
                  <a:cubicBezTo>
                    <a:pt x="32" y="177"/>
                    <a:pt x="30" y="177"/>
                    <a:pt x="27" y="178"/>
                  </a:cubicBezTo>
                  <a:cubicBezTo>
                    <a:pt x="25" y="180"/>
                    <a:pt x="22" y="180"/>
                    <a:pt x="19" y="180"/>
                  </a:cubicBezTo>
                  <a:cubicBezTo>
                    <a:pt x="15" y="180"/>
                    <a:pt x="13" y="180"/>
                    <a:pt x="11" y="178"/>
                  </a:cubicBezTo>
                  <a:cubicBezTo>
                    <a:pt x="10" y="177"/>
                    <a:pt x="6" y="176"/>
                    <a:pt x="5" y="175"/>
                  </a:cubicBezTo>
                  <a:cubicBezTo>
                    <a:pt x="4" y="173"/>
                    <a:pt x="3" y="171"/>
                    <a:pt x="1" y="168"/>
                  </a:cubicBezTo>
                  <a:cubicBezTo>
                    <a:pt x="0" y="166"/>
                    <a:pt x="0" y="163"/>
                    <a:pt x="0" y="161"/>
                  </a:cubicBezTo>
                  <a:close/>
                  <a:moveTo>
                    <a:pt x="35" y="122"/>
                  </a:moveTo>
                  <a:lnTo>
                    <a:pt x="6" y="122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5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12" name="Freeform 5"/>
          <p:cNvSpPr>
            <a:spLocks/>
          </p:cNvSpPr>
          <p:nvPr/>
        </p:nvSpPr>
        <p:spPr bwMode="auto">
          <a:xfrm>
            <a:off x="6646460" y="4373834"/>
            <a:ext cx="471566" cy="885548"/>
          </a:xfrm>
          <a:custGeom>
            <a:avLst/>
            <a:gdLst>
              <a:gd name="T0" fmla="*/ 677 w 1230"/>
              <a:gd name="T1" fmla="*/ 1186 h 1990"/>
              <a:gd name="T2" fmla="*/ 1230 w 1230"/>
              <a:gd name="T3" fmla="*/ 572 h 1990"/>
              <a:gd name="T4" fmla="*/ 1128 w 1230"/>
              <a:gd name="T5" fmla="*/ 569 h 1990"/>
              <a:gd name="T6" fmla="*/ 722 w 1230"/>
              <a:gd name="T7" fmla="*/ 558 h 1990"/>
              <a:gd name="T8" fmla="*/ 613 w 1230"/>
              <a:gd name="T9" fmla="*/ 555 h 1990"/>
              <a:gd name="T10" fmla="*/ 1000 w 1230"/>
              <a:gd name="T11" fmla="*/ 14 h 1990"/>
              <a:gd name="T12" fmla="*/ 435 w 1230"/>
              <a:gd name="T13" fmla="*/ 0 h 1990"/>
              <a:gd name="T14" fmla="*/ 0 w 1230"/>
              <a:gd name="T15" fmla="*/ 757 h 1990"/>
              <a:gd name="T16" fmla="*/ 458 w 1230"/>
              <a:gd name="T17" fmla="*/ 769 h 1990"/>
              <a:gd name="T18" fmla="*/ 570 w 1230"/>
              <a:gd name="T19" fmla="*/ 773 h 1990"/>
              <a:gd name="T20" fmla="*/ 225 w 1230"/>
              <a:gd name="T21" fmla="*/ 1390 h 1990"/>
              <a:gd name="T22" fmla="*/ 587 w 1230"/>
              <a:gd name="T23" fmla="*/ 1402 h 1990"/>
              <a:gd name="T24" fmla="*/ 306 w 1230"/>
              <a:gd name="T25" fmla="*/ 1990 h 1990"/>
              <a:gd name="T26" fmla="*/ 1076 w 1230"/>
              <a:gd name="T27" fmla="*/ 1198 h 1990"/>
              <a:gd name="T28" fmla="*/ 689 w 1230"/>
              <a:gd name="T29" fmla="*/ 1186 h 1990"/>
              <a:gd name="T30" fmla="*/ 677 w 1230"/>
              <a:gd name="T31" fmla="*/ 1186 h 1990"/>
              <a:gd name="T32" fmla="*/ 677 w 1230"/>
              <a:gd name="T33" fmla="*/ 1186 h 1990"/>
              <a:gd name="T34" fmla="*/ 677 w 1230"/>
              <a:gd name="T35" fmla="*/ 1186 h 1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30" h="1990">
                <a:moveTo>
                  <a:pt x="677" y="1186"/>
                </a:moveTo>
                <a:lnTo>
                  <a:pt x="1230" y="572"/>
                </a:lnTo>
                <a:lnTo>
                  <a:pt x="1128" y="569"/>
                </a:lnTo>
                <a:lnTo>
                  <a:pt x="722" y="558"/>
                </a:lnTo>
                <a:lnTo>
                  <a:pt x="613" y="555"/>
                </a:lnTo>
                <a:lnTo>
                  <a:pt x="1000" y="14"/>
                </a:lnTo>
                <a:lnTo>
                  <a:pt x="435" y="0"/>
                </a:lnTo>
                <a:lnTo>
                  <a:pt x="0" y="757"/>
                </a:lnTo>
                <a:lnTo>
                  <a:pt x="458" y="769"/>
                </a:lnTo>
                <a:lnTo>
                  <a:pt x="570" y="773"/>
                </a:lnTo>
                <a:lnTo>
                  <a:pt x="225" y="1390"/>
                </a:lnTo>
                <a:lnTo>
                  <a:pt x="587" y="1402"/>
                </a:lnTo>
                <a:lnTo>
                  <a:pt x="306" y="1990"/>
                </a:lnTo>
                <a:lnTo>
                  <a:pt x="1076" y="1198"/>
                </a:lnTo>
                <a:lnTo>
                  <a:pt x="689" y="1186"/>
                </a:lnTo>
                <a:lnTo>
                  <a:pt x="677" y="1186"/>
                </a:lnTo>
                <a:lnTo>
                  <a:pt x="677" y="1186"/>
                </a:lnTo>
                <a:lnTo>
                  <a:pt x="677" y="118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13" name="Freeform 5"/>
          <p:cNvSpPr>
            <a:spLocks/>
          </p:cNvSpPr>
          <p:nvPr/>
        </p:nvSpPr>
        <p:spPr bwMode="auto">
          <a:xfrm>
            <a:off x="7141530" y="4181419"/>
            <a:ext cx="343492" cy="645039"/>
          </a:xfrm>
          <a:custGeom>
            <a:avLst/>
            <a:gdLst>
              <a:gd name="T0" fmla="*/ 677 w 1230"/>
              <a:gd name="T1" fmla="*/ 1186 h 1990"/>
              <a:gd name="T2" fmla="*/ 1230 w 1230"/>
              <a:gd name="T3" fmla="*/ 572 h 1990"/>
              <a:gd name="T4" fmla="*/ 1128 w 1230"/>
              <a:gd name="T5" fmla="*/ 569 h 1990"/>
              <a:gd name="T6" fmla="*/ 722 w 1230"/>
              <a:gd name="T7" fmla="*/ 558 h 1990"/>
              <a:gd name="T8" fmla="*/ 613 w 1230"/>
              <a:gd name="T9" fmla="*/ 555 h 1990"/>
              <a:gd name="T10" fmla="*/ 1000 w 1230"/>
              <a:gd name="T11" fmla="*/ 14 h 1990"/>
              <a:gd name="T12" fmla="*/ 435 w 1230"/>
              <a:gd name="T13" fmla="*/ 0 h 1990"/>
              <a:gd name="T14" fmla="*/ 0 w 1230"/>
              <a:gd name="T15" fmla="*/ 757 h 1990"/>
              <a:gd name="T16" fmla="*/ 458 w 1230"/>
              <a:gd name="T17" fmla="*/ 769 h 1990"/>
              <a:gd name="T18" fmla="*/ 570 w 1230"/>
              <a:gd name="T19" fmla="*/ 773 h 1990"/>
              <a:gd name="T20" fmla="*/ 225 w 1230"/>
              <a:gd name="T21" fmla="*/ 1390 h 1990"/>
              <a:gd name="T22" fmla="*/ 587 w 1230"/>
              <a:gd name="T23" fmla="*/ 1402 h 1990"/>
              <a:gd name="T24" fmla="*/ 306 w 1230"/>
              <a:gd name="T25" fmla="*/ 1990 h 1990"/>
              <a:gd name="T26" fmla="*/ 1076 w 1230"/>
              <a:gd name="T27" fmla="*/ 1198 h 1990"/>
              <a:gd name="T28" fmla="*/ 689 w 1230"/>
              <a:gd name="T29" fmla="*/ 1186 h 1990"/>
              <a:gd name="T30" fmla="*/ 677 w 1230"/>
              <a:gd name="T31" fmla="*/ 1186 h 1990"/>
              <a:gd name="T32" fmla="*/ 677 w 1230"/>
              <a:gd name="T33" fmla="*/ 1186 h 1990"/>
              <a:gd name="T34" fmla="*/ 677 w 1230"/>
              <a:gd name="T35" fmla="*/ 1186 h 1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30" h="1990">
                <a:moveTo>
                  <a:pt x="677" y="1186"/>
                </a:moveTo>
                <a:lnTo>
                  <a:pt x="1230" y="572"/>
                </a:lnTo>
                <a:lnTo>
                  <a:pt x="1128" y="569"/>
                </a:lnTo>
                <a:lnTo>
                  <a:pt x="722" y="558"/>
                </a:lnTo>
                <a:lnTo>
                  <a:pt x="613" y="555"/>
                </a:lnTo>
                <a:lnTo>
                  <a:pt x="1000" y="14"/>
                </a:lnTo>
                <a:lnTo>
                  <a:pt x="435" y="0"/>
                </a:lnTo>
                <a:lnTo>
                  <a:pt x="0" y="757"/>
                </a:lnTo>
                <a:lnTo>
                  <a:pt x="458" y="769"/>
                </a:lnTo>
                <a:lnTo>
                  <a:pt x="570" y="773"/>
                </a:lnTo>
                <a:lnTo>
                  <a:pt x="225" y="1390"/>
                </a:lnTo>
                <a:lnTo>
                  <a:pt x="587" y="1402"/>
                </a:lnTo>
                <a:lnTo>
                  <a:pt x="306" y="1990"/>
                </a:lnTo>
                <a:lnTo>
                  <a:pt x="1076" y="1198"/>
                </a:lnTo>
                <a:lnTo>
                  <a:pt x="689" y="1186"/>
                </a:lnTo>
                <a:lnTo>
                  <a:pt x="677" y="1186"/>
                </a:lnTo>
                <a:lnTo>
                  <a:pt x="677" y="1186"/>
                </a:lnTo>
                <a:lnTo>
                  <a:pt x="677" y="118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8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A586-D797-4330-A28F-17B12220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Манфаатлар тўқнашувининг турлари ва шакллари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(1/2)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DE2C9F-E5ED-495F-A4BC-0A9507328A1A}"/>
              </a:ext>
            </a:extLst>
          </p:cNvPr>
          <p:cNvGrpSpPr/>
          <p:nvPr/>
        </p:nvGrpSpPr>
        <p:grpSpPr>
          <a:xfrm>
            <a:off x="431998" y="1316088"/>
            <a:ext cx="5592565" cy="434975"/>
            <a:chOff x="431998" y="1497505"/>
            <a:chExt cx="7042690" cy="59567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F5B7F10-BB6F-4373-BC6D-346AA9FCDF0E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32E7EF0-B4B4-4DAE-8997-9AD8D79A6536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Ҳақиқий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тўқнашуви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5C0EB4-6A32-4C6A-9A29-766426BE628D}"/>
              </a:ext>
            </a:extLst>
          </p:cNvPr>
          <p:cNvGrpSpPr/>
          <p:nvPr/>
        </p:nvGrpSpPr>
        <p:grpSpPr>
          <a:xfrm>
            <a:off x="6167438" y="1316088"/>
            <a:ext cx="5592565" cy="434975"/>
            <a:chOff x="431998" y="1497505"/>
            <a:chExt cx="7042690" cy="59567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52716F-B44A-45D3-87A9-28B20E5DC012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E41C8DA-DC65-485B-BDB9-754B856F557C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Потенциал манфаатлар тўқнашуви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1C508DB-99FC-4F64-ADCE-1091B7217A4B}"/>
              </a:ext>
            </a:extLst>
          </p:cNvPr>
          <p:cNvSpPr/>
          <p:nvPr/>
        </p:nvSpPr>
        <p:spPr>
          <a:xfrm>
            <a:off x="441832" y="1833186"/>
            <a:ext cx="558273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бевосита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билвосита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зид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вазият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119E1-5689-4CCC-9A41-928D310E5332}"/>
              </a:ext>
            </a:extLst>
          </p:cNvPr>
          <p:cNvSpPr/>
          <p:nvPr/>
        </p:nvSpPr>
        <p:spPr>
          <a:xfrm>
            <a:off x="441832" y="3907434"/>
            <a:ext cx="5582732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Фируз «М»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бошлиғи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Фирузнинг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укаси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бевосита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қўл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остида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ишлайди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Фируз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бўлимидаги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лавозимга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кўтариш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масаласини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ҳал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бор.</a:t>
            </a:r>
          </a:p>
          <a:p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Фируз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келтириши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этади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F18222-042B-4867-9357-B9B05A443FA3}"/>
              </a:ext>
            </a:extLst>
          </p:cNvPr>
          <p:cNvCxnSpPr>
            <a:cxnSpLocks/>
          </p:cNvCxnSpPr>
          <p:nvPr/>
        </p:nvCxnSpPr>
        <p:spPr>
          <a:xfrm>
            <a:off x="441831" y="3830462"/>
            <a:ext cx="5582732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133BD84-5504-443D-89EA-39420AB29CEB}"/>
              </a:ext>
            </a:extLst>
          </p:cNvPr>
          <p:cNvSpPr/>
          <p:nvPr/>
        </p:nvSpPr>
        <p:spPr>
          <a:xfrm>
            <a:off x="441831" y="3437785"/>
            <a:ext cx="5582732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Мисол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EA89BB-0F3E-4A04-97EA-7DE6E013F4B3}"/>
              </a:ext>
            </a:extLst>
          </p:cNvPr>
          <p:cNvSpPr/>
          <p:nvPr/>
        </p:nvSpPr>
        <p:spPr>
          <a:xfrm>
            <a:off x="6167439" y="1833186"/>
            <a:ext cx="558273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Алоҳида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келганда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зид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меҳнат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мажбуриятларини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бажаришига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вазият</a:t>
            </a:r>
            <a:r>
              <a:rPr lang="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E0DB74-D0D7-4F01-A552-EBF01E9A4BE7}"/>
              </a:ext>
            </a:extLst>
          </p:cNvPr>
          <p:cNvSpPr/>
          <p:nvPr/>
        </p:nvSpPr>
        <p:spPr>
          <a:xfrm>
            <a:off x="6167439" y="3907434"/>
            <a:ext cx="5582732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Фируз «М»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бошлиғи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Фирузнинг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синглиси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«К»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фирмасида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бош директор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бўлиб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ишлайди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Фируз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синглиси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тендерда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кўриб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чиқмоқда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Бундай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вазиятда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Фируз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масъулияти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«К»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компаниясини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холислигига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таъсир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DBCB33-BEB3-4BF4-AC74-C90F86017112}"/>
              </a:ext>
            </a:extLst>
          </p:cNvPr>
          <p:cNvCxnSpPr>
            <a:cxnSpLocks/>
          </p:cNvCxnSpPr>
          <p:nvPr/>
        </p:nvCxnSpPr>
        <p:spPr>
          <a:xfrm>
            <a:off x="6167438" y="3830462"/>
            <a:ext cx="5582732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7A02D8D-F1A8-4B9D-97B4-35686307F6DC}"/>
              </a:ext>
            </a:extLst>
          </p:cNvPr>
          <p:cNvSpPr/>
          <p:nvPr/>
        </p:nvSpPr>
        <p:spPr>
          <a:xfrm>
            <a:off x="6167438" y="3437785"/>
            <a:ext cx="5582732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Мисол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5" name="Group 836">
            <a:extLst>
              <a:ext uri="{FF2B5EF4-FFF2-40B4-BE49-F238E27FC236}">
                <a16:creationId xmlns:a16="http://schemas.microsoft.com/office/drawing/2014/main" id="{8A243AD2-8169-487B-94A7-E1E2C259F9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59400" y="3151231"/>
            <a:ext cx="617272" cy="613684"/>
            <a:chOff x="1943" y="3214"/>
            <a:chExt cx="172" cy="171"/>
          </a:xfrm>
          <a:solidFill>
            <a:schemeClr val="bg2">
              <a:lumMod val="25000"/>
            </a:schemeClr>
          </a:solidFill>
        </p:grpSpPr>
        <p:sp>
          <p:nvSpPr>
            <p:cNvPr id="36" name="Freeform 837">
              <a:extLst>
                <a:ext uri="{FF2B5EF4-FFF2-40B4-BE49-F238E27FC236}">
                  <a16:creationId xmlns:a16="http://schemas.microsoft.com/office/drawing/2014/main" id="{27B83F6D-C5C6-4F20-AF79-2D8E25DBD0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3" y="3214"/>
              <a:ext cx="136" cy="171"/>
            </a:xfrm>
            <a:custGeom>
              <a:avLst/>
              <a:gdLst>
                <a:gd name="T0" fmla="*/ 4425 w 5050"/>
                <a:gd name="T1" fmla="*/ 800 h 6400"/>
                <a:gd name="T2" fmla="*/ 3750 w 5050"/>
                <a:gd name="T3" fmla="*/ 800 h 6400"/>
                <a:gd name="T4" fmla="*/ 3750 w 5050"/>
                <a:gd name="T5" fmla="*/ 768 h 6400"/>
                <a:gd name="T6" fmla="*/ 3388 w 5050"/>
                <a:gd name="T7" fmla="*/ 406 h 6400"/>
                <a:gd name="T8" fmla="*/ 3156 w 5050"/>
                <a:gd name="T9" fmla="*/ 406 h 6400"/>
                <a:gd name="T10" fmla="*/ 2537 w 5050"/>
                <a:gd name="T11" fmla="*/ 0 h 6400"/>
                <a:gd name="T12" fmla="*/ 2513 w 5050"/>
                <a:gd name="T13" fmla="*/ 0 h 6400"/>
                <a:gd name="T14" fmla="*/ 1894 w 5050"/>
                <a:gd name="T15" fmla="*/ 406 h 6400"/>
                <a:gd name="T16" fmla="*/ 1662 w 5050"/>
                <a:gd name="T17" fmla="*/ 406 h 6400"/>
                <a:gd name="T18" fmla="*/ 1300 w 5050"/>
                <a:gd name="T19" fmla="*/ 768 h 6400"/>
                <a:gd name="T20" fmla="*/ 1300 w 5050"/>
                <a:gd name="T21" fmla="*/ 800 h 6400"/>
                <a:gd name="T22" fmla="*/ 625 w 5050"/>
                <a:gd name="T23" fmla="*/ 800 h 6400"/>
                <a:gd name="T24" fmla="*/ 0 w 5050"/>
                <a:gd name="T25" fmla="*/ 1300 h 6400"/>
                <a:gd name="T26" fmla="*/ 0 w 5050"/>
                <a:gd name="T27" fmla="*/ 5775 h 6400"/>
                <a:gd name="T28" fmla="*/ 625 w 5050"/>
                <a:gd name="T29" fmla="*/ 6400 h 6400"/>
                <a:gd name="T30" fmla="*/ 4425 w 5050"/>
                <a:gd name="T31" fmla="*/ 6400 h 6400"/>
                <a:gd name="T32" fmla="*/ 5050 w 5050"/>
                <a:gd name="T33" fmla="*/ 5775 h 6400"/>
                <a:gd name="T34" fmla="*/ 5050 w 5050"/>
                <a:gd name="T35" fmla="*/ 2946 h 6400"/>
                <a:gd name="T36" fmla="*/ 4925 w 5050"/>
                <a:gd name="T37" fmla="*/ 2821 h 6400"/>
                <a:gd name="T38" fmla="*/ 4800 w 5050"/>
                <a:gd name="T39" fmla="*/ 2946 h 6400"/>
                <a:gd name="T40" fmla="*/ 4800 w 5050"/>
                <a:gd name="T41" fmla="*/ 5775 h 6400"/>
                <a:gd name="T42" fmla="*/ 4425 w 5050"/>
                <a:gd name="T43" fmla="*/ 6150 h 6400"/>
                <a:gd name="T44" fmla="*/ 625 w 5050"/>
                <a:gd name="T45" fmla="*/ 6150 h 6400"/>
                <a:gd name="T46" fmla="*/ 250 w 5050"/>
                <a:gd name="T47" fmla="*/ 5775 h 6400"/>
                <a:gd name="T48" fmla="*/ 250 w 5050"/>
                <a:gd name="T49" fmla="*/ 1300 h 6400"/>
                <a:gd name="T50" fmla="*/ 625 w 5050"/>
                <a:gd name="T51" fmla="*/ 1050 h 6400"/>
                <a:gd name="T52" fmla="*/ 1300 w 5050"/>
                <a:gd name="T53" fmla="*/ 1050 h 6400"/>
                <a:gd name="T54" fmla="*/ 1300 w 5050"/>
                <a:gd name="T55" fmla="*/ 1225 h 6400"/>
                <a:gd name="T56" fmla="*/ 1425 w 5050"/>
                <a:gd name="T57" fmla="*/ 1350 h 6400"/>
                <a:gd name="T58" fmla="*/ 3625 w 5050"/>
                <a:gd name="T59" fmla="*/ 1350 h 6400"/>
                <a:gd name="T60" fmla="*/ 3750 w 5050"/>
                <a:gd name="T61" fmla="*/ 1225 h 6400"/>
                <a:gd name="T62" fmla="*/ 3750 w 5050"/>
                <a:gd name="T63" fmla="*/ 1050 h 6400"/>
                <a:gd name="T64" fmla="*/ 4425 w 5050"/>
                <a:gd name="T65" fmla="*/ 1050 h 6400"/>
                <a:gd name="T66" fmla="*/ 4800 w 5050"/>
                <a:gd name="T67" fmla="*/ 1425 h 6400"/>
                <a:gd name="T68" fmla="*/ 4800 w 5050"/>
                <a:gd name="T69" fmla="*/ 1846 h 6400"/>
                <a:gd name="T70" fmla="*/ 4925 w 5050"/>
                <a:gd name="T71" fmla="*/ 1971 h 6400"/>
                <a:gd name="T72" fmla="*/ 5050 w 5050"/>
                <a:gd name="T73" fmla="*/ 1846 h 6400"/>
                <a:gd name="T74" fmla="*/ 5050 w 5050"/>
                <a:gd name="T75" fmla="*/ 1425 h 6400"/>
                <a:gd name="T76" fmla="*/ 4425 w 5050"/>
                <a:gd name="T77" fmla="*/ 800 h 6400"/>
                <a:gd name="T78" fmla="*/ 3500 w 5050"/>
                <a:gd name="T79" fmla="*/ 1100 h 6400"/>
                <a:gd name="T80" fmla="*/ 1550 w 5050"/>
                <a:gd name="T81" fmla="*/ 1100 h 6400"/>
                <a:gd name="T82" fmla="*/ 1550 w 5050"/>
                <a:gd name="T83" fmla="*/ 768 h 6400"/>
                <a:gd name="T84" fmla="*/ 1662 w 5050"/>
                <a:gd name="T85" fmla="*/ 656 h 6400"/>
                <a:gd name="T86" fmla="*/ 1982 w 5050"/>
                <a:gd name="T87" fmla="*/ 656 h 6400"/>
                <a:gd name="T88" fmla="*/ 2103 w 5050"/>
                <a:gd name="T89" fmla="*/ 563 h 6400"/>
                <a:gd name="T90" fmla="*/ 2513 w 5050"/>
                <a:gd name="T91" fmla="*/ 250 h 6400"/>
                <a:gd name="T92" fmla="*/ 2537 w 5050"/>
                <a:gd name="T93" fmla="*/ 250 h 6400"/>
                <a:gd name="T94" fmla="*/ 2947 w 5050"/>
                <a:gd name="T95" fmla="*/ 563 h 6400"/>
                <a:gd name="T96" fmla="*/ 3068 w 5050"/>
                <a:gd name="T97" fmla="*/ 656 h 6400"/>
                <a:gd name="T98" fmla="*/ 3388 w 5050"/>
                <a:gd name="T99" fmla="*/ 656 h 6400"/>
                <a:gd name="T100" fmla="*/ 3500 w 5050"/>
                <a:gd name="T101" fmla="*/ 768 h 6400"/>
                <a:gd name="T102" fmla="*/ 3500 w 5050"/>
                <a:gd name="T103" fmla="*/ 1100 h 6400"/>
                <a:gd name="T104" fmla="*/ 3500 w 5050"/>
                <a:gd name="T105" fmla="*/ 110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50" h="6400">
                  <a:moveTo>
                    <a:pt x="4425" y="800"/>
                  </a:moveTo>
                  <a:lnTo>
                    <a:pt x="3750" y="800"/>
                  </a:lnTo>
                  <a:lnTo>
                    <a:pt x="3750" y="768"/>
                  </a:lnTo>
                  <a:cubicBezTo>
                    <a:pt x="3750" y="568"/>
                    <a:pt x="3588" y="406"/>
                    <a:pt x="3388" y="406"/>
                  </a:cubicBezTo>
                  <a:lnTo>
                    <a:pt x="3156" y="406"/>
                  </a:lnTo>
                  <a:cubicBezTo>
                    <a:pt x="3050" y="163"/>
                    <a:pt x="2808" y="0"/>
                    <a:pt x="2537" y="0"/>
                  </a:cubicBezTo>
                  <a:lnTo>
                    <a:pt x="2513" y="0"/>
                  </a:lnTo>
                  <a:cubicBezTo>
                    <a:pt x="2242" y="0"/>
                    <a:pt x="2000" y="163"/>
                    <a:pt x="1894" y="406"/>
                  </a:cubicBezTo>
                  <a:lnTo>
                    <a:pt x="1662" y="406"/>
                  </a:lnTo>
                  <a:cubicBezTo>
                    <a:pt x="1462" y="406"/>
                    <a:pt x="1300" y="568"/>
                    <a:pt x="1300" y="768"/>
                  </a:cubicBezTo>
                  <a:lnTo>
                    <a:pt x="1300" y="800"/>
                  </a:lnTo>
                  <a:lnTo>
                    <a:pt x="625" y="800"/>
                  </a:lnTo>
                  <a:cubicBezTo>
                    <a:pt x="234" y="800"/>
                    <a:pt x="0" y="987"/>
                    <a:pt x="0" y="1300"/>
                  </a:cubicBezTo>
                  <a:lnTo>
                    <a:pt x="0" y="5775"/>
                  </a:lnTo>
                  <a:cubicBezTo>
                    <a:pt x="0" y="6120"/>
                    <a:pt x="280" y="6400"/>
                    <a:pt x="625" y="6400"/>
                  </a:cubicBezTo>
                  <a:lnTo>
                    <a:pt x="4425" y="6400"/>
                  </a:lnTo>
                  <a:cubicBezTo>
                    <a:pt x="4770" y="6400"/>
                    <a:pt x="5050" y="6120"/>
                    <a:pt x="5050" y="5775"/>
                  </a:cubicBezTo>
                  <a:lnTo>
                    <a:pt x="5050" y="2946"/>
                  </a:lnTo>
                  <a:cubicBezTo>
                    <a:pt x="5050" y="2877"/>
                    <a:pt x="4994" y="2821"/>
                    <a:pt x="4925" y="2821"/>
                  </a:cubicBezTo>
                  <a:cubicBezTo>
                    <a:pt x="4856" y="2821"/>
                    <a:pt x="4800" y="2877"/>
                    <a:pt x="4800" y="2946"/>
                  </a:cubicBezTo>
                  <a:lnTo>
                    <a:pt x="4800" y="5775"/>
                  </a:lnTo>
                  <a:cubicBezTo>
                    <a:pt x="4800" y="5982"/>
                    <a:pt x="4632" y="6150"/>
                    <a:pt x="4425" y="6150"/>
                  </a:cubicBezTo>
                  <a:lnTo>
                    <a:pt x="625" y="6150"/>
                  </a:lnTo>
                  <a:cubicBezTo>
                    <a:pt x="418" y="6150"/>
                    <a:pt x="250" y="5982"/>
                    <a:pt x="250" y="5775"/>
                  </a:cubicBezTo>
                  <a:lnTo>
                    <a:pt x="250" y="1300"/>
                  </a:lnTo>
                  <a:cubicBezTo>
                    <a:pt x="250" y="1238"/>
                    <a:pt x="250" y="1050"/>
                    <a:pt x="625" y="1050"/>
                  </a:cubicBezTo>
                  <a:lnTo>
                    <a:pt x="1300" y="1050"/>
                  </a:lnTo>
                  <a:lnTo>
                    <a:pt x="1300" y="1225"/>
                  </a:lnTo>
                  <a:cubicBezTo>
                    <a:pt x="1300" y="1294"/>
                    <a:pt x="1356" y="1350"/>
                    <a:pt x="1425" y="1350"/>
                  </a:cubicBezTo>
                  <a:lnTo>
                    <a:pt x="3625" y="1350"/>
                  </a:lnTo>
                  <a:cubicBezTo>
                    <a:pt x="3694" y="1350"/>
                    <a:pt x="3750" y="1294"/>
                    <a:pt x="3750" y="1225"/>
                  </a:cubicBezTo>
                  <a:lnTo>
                    <a:pt x="3750" y="1050"/>
                  </a:lnTo>
                  <a:lnTo>
                    <a:pt x="4425" y="1050"/>
                  </a:lnTo>
                  <a:cubicBezTo>
                    <a:pt x="4632" y="1050"/>
                    <a:pt x="4800" y="1218"/>
                    <a:pt x="4800" y="1425"/>
                  </a:cubicBezTo>
                  <a:lnTo>
                    <a:pt x="4800" y="1846"/>
                  </a:lnTo>
                  <a:cubicBezTo>
                    <a:pt x="4800" y="1915"/>
                    <a:pt x="4856" y="1971"/>
                    <a:pt x="4925" y="1971"/>
                  </a:cubicBezTo>
                  <a:cubicBezTo>
                    <a:pt x="4994" y="1971"/>
                    <a:pt x="5050" y="1915"/>
                    <a:pt x="5050" y="1846"/>
                  </a:cubicBezTo>
                  <a:lnTo>
                    <a:pt x="5050" y="1425"/>
                  </a:lnTo>
                  <a:cubicBezTo>
                    <a:pt x="5050" y="1080"/>
                    <a:pt x="4770" y="800"/>
                    <a:pt x="4425" y="800"/>
                  </a:cubicBezTo>
                  <a:close/>
                  <a:moveTo>
                    <a:pt x="3500" y="1100"/>
                  </a:moveTo>
                  <a:lnTo>
                    <a:pt x="1550" y="1100"/>
                  </a:lnTo>
                  <a:lnTo>
                    <a:pt x="1550" y="768"/>
                  </a:lnTo>
                  <a:cubicBezTo>
                    <a:pt x="1550" y="706"/>
                    <a:pt x="1600" y="656"/>
                    <a:pt x="1662" y="656"/>
                  </a:cubicBezTo>
                  <a:lnTo>
                    <a:pt x="1982" y="656"/>
                  </a:lnTo>
                  <a:cubicBezTo>
                    <a:pt x="2039" y="656"/>
                    <a:pt x="2088" y="618"/>
                    <a:pt x="2103" y="563"/>
                  </a:cubicBezTo>
                  <a:cubicBezTo>
                    <a:pt x="2153" y="379"/>
                    <a:pt x="2322" y="250"/>
                    <a:pt x="2513" y="250"/>
                  </a:cubicBezTo>
                  <a:lnTo>
                    <a:pt x="2537" y="250"/>
                  </a:lnTo>
                  <a:cubicBezTo>
                    <a:pt x="2728" y="250"/>
                    <a:pt x="2897" y="379"/>
                    <a:pt x="2947" y="563"/>
                  </a:cubicBezTo>
                  <a:cubicBezTo>
                    <a:pt x="2962" y="618"/>
                    <a:pt x="3011" y="656"/>
                    <a:pt x="3068" y="656"/>
                  </a:cubicBezTo>
                  <a:lnTo>
                    <a:pt x="3388" y="656"/>
                  </a:lnTo>
                  <a:cubicBezTo>
                    <a:pt x="3450" y="656"/>
                    <a:pt x="3500" y="706"/>
                    <a:pt x="3500" y="768"/>
                  </a:cubicBezTo>
                  <a:lnTo>
                    <a:pt x="3500" y="1100"/>
                  </a:lnTo>
                  <a:close/>
                  <a:moveTo>
                    <a:pt x="3500" y="11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838">
              <a:extLst>
                <a:ext uri="{FF2B5EF4-FFF2-40B4-BE49-F238E27FC236}">
                  <a16:creationId xmlns:a16="http://schemas.microsoft.com/office/drawing/2014/main" id="{B66E8FD5-D5F4-49C0-8C86-56DBE2DBD4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2" y="3274"/>
              <a:ext cx="7" cy="7"/>
            </a:xfrm>
            <a:custGeom>
              <a:avLst/>
              <a:gdLst>
                <a:gd name="T0" fmla="*/ 125 w 250"/>
                <a:gd name="T1" fmla="*/ 0 h 250"/>
                <a:gd name="T2" fmla="*/ 37 w 250"/>
                <a:gd name="T3" fmla="*/ 36 h 250"/>
                <a:gd name="T4" fmla="*/ 0 w 250"/>
                <a:gd name="T5" fmla="*/ 125 h 250"/>
                <a:gd name="T6" fmla="*/ 37 w 250"/>
                <a:gd name="T7" fmla="*/ 213 h 250"/>
                <a:gd name="T8" fmla="*/ 125 w 250"/>
                <a:gd name="T9" fmla="*/ 250 h 250"/>
                <a:gd name="T10" fmla="*/ 213 w 250"/>
                <a:gd name="T11" fmla="*/ 213 h 250"/>
                <a:gd name="T12" fmla="*/ 250 w 250"/>
                <a:gd name="T13" fmla="*/ 125 h 250"/>
                <a:gd name="T14" fmla="*/ 213 w 250"/>
                <a:gd name="T15" fmla="*/ 36 h 250"/>
                <a:gd name="T16" fmla="*/ 125 w 250"/>
                <a:gd name="T17" fmla="*/ 0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92" y="0"/>
                    <a:pt x="60" y="13"/>
                    <a:pt x="37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7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ubicBezTo>
                    <a:pt x="190" y="13"/>
                    <a:pt x="158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839">
              <a:extLst>
                <a:ext uri="{FF2B5EF4-FFF2-40B4-BE49-F238E27FC236}">
                  <a16:creationId xmlns:a16="http://schemas.microsoft.com/office/drawing/2014/main" id="{08D20E2D-DD28-445E-858C-2796696B5E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9" y="3322"/>
              <a:ext cx="6" cy="6"/>
            </a:xfrm>
            <a:custGeom>
              <a:avLst/>
              <a:gdLst>
                <a:gd name="T0" fmla="*/ 125 w 250"/>
                <a:gd name="T1" fmla="*/ 0 h 250"/>
                <a:gd name="T2" fmla="*/ 37 w 250"/>
                <a:gd name="T3" fmla="*/ 37 h 250"/>
                <a:gd name="T4" fmla="*/ 0 w 250"/>
                <a:gd name="T5" fmla="*/ 125 h 250"/>
                <a:gd name="T6" fmla="*/ 37 w 250"/>
                <a:gd name="T7" fmla="*/ 213 h 250"/>
                <a:gd name="T8" fmla="*/ 125 w 250"/>
                <a:gd name="T9" fmla="*/ 250 h 250"/>
                <a:gd name="T10" fmla="*/ 213 w 250"/>
                <a:gd name="T11" fmla="*/ 213 h 250"/>
                <a:gd name="T12" fmla="*/ 250 w 250"/>
                <a:gd name="T13" fmla="*/ 125 h 250"/>
                <a:gd name="T14" fmla="*/ 213 w 250"/>
                <a:gd name="T15" fmla="*/ 37 h 250"/>
                <a:gd name="T16" fmla="*/ 125 w 250"/>
                <a:gd name="T17" fmla="*/ 0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92" y="0"/>
                    <a:pt x="60" y="13"/>
                    <a:pt x="37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7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7"/>
                  </a:cubicBezTo>
                  <a:cubicBezTo>
                    <a:pt x="190" y="13"/>
                    <a:pt x="158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840">
              <a:extLst>
                <a:ext uri="{FF2B5EF4-FFF2-40B4-BE49-F238E27FC236}">
                  <a16:creationId xmlns:a16="http://schemas.microsoft.com/office/drawing/2014/main" id="{0E42C8C1-5430-4E0E-BC45-1848ADDF6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7" y="3250"/>
              <a:ext cx="28" cy="135"/>
            </a:xfrm>
            <a:custGeom>
              <a:avLst/>
              <a:gdLst>
                <a:gd name="T0" fmla="*/ 1039 w 1050"/>
                <a:gd name="T1" fmla="*/ 968 h 5050"/>
                <a:gd name="T2" fmla="*/ 639 w 1050"/>
                <a:gd name="T3" fmla="*/ 74 h 5050"/>
                <a:gd name="T4" fmla="*/ 525 w 1050"/>
                <a:gd name="T5" fmla="*/ 0 h 5050"/>
                <a:gd name="T6" fmla="*/ 411 w 1050"/>
                <a:gd name="T7" fmla="*/ 74 h 5050"/>
                <a:gd name="T8" fmla="*/ 11 w 1050"/>
                <a:gd name="T9" fmla="*/ 968 h 5050"/>
                <a:gd name="T10" fmla="*/ 0 w 1050"/>
                <a:gd name="T11" fmla="*/ 1019 h 5050"/>
                <a:gd name="T12" fmla="*/ 0 w 1050"/>
                <a:gd name="T13" fmla="*/ 4752 h 5050"/>
                <a:gd name="T14" fmla="*/ 298 w 1050"/>
                <a:gd name="T15" fmla="*/ 5050 h 5050"/>
                <a:gd name="T16" fmla="*/ 752 w 1050"/>
                <a:gd name="T17" fmla="*/ 5050 h 5050"/>
                <a:gd name="T18" fmla="*/ 1050 w 1050"/>
                <a:gd name="T19" fmla="*/ 4752 h 5050"/>
                <a:gd name="T20" fmla="*/ 1050 w 1050"/>
                <a:gd name="T21" fmla="*/ 3346 h 5050"/>
                <a:gd name="T22" fmla="*/ 925 w 1050"/>
                <a:gd name="T23" fmla="*/ 3221 h 5050"/>
                <a:gd name="T24" fmla="*/ 800 w 1050"/>
                <a:gd name="T25" fmla="*/ 3346 h 5050"/>
                <a:gd name="T26" fmla="*/ 800 w 1050"/>
                <a:gd name="T27" fmla="*/ 4220 h 5050"/>
                <a:gd name="T28" fmla="*/ 250 w 1050"/>
                <a:gd name="T29" fmla="*/ 4220 h 5050"/>
                <a:gd name="T30" fmla="*/ 250 w 1050"/>
                <a:gd name="T31" fmla="*/ 1144 h 5050"/>
                <a:gd name="T32" fmla="*/ 800 w 1050"/>
                <a:gd name="T33" fmla="*/ 1144 h 5050"/>
                <a:gd name="T34" fmla="*/ 800 w 1050"/>
                <a:gd name="T35" fmla="*/ 2298 h 5050"/>
                <a:gd name="T36" fmla="*/ 925 w 1050"/>
                <a:gd name="T37" fmla="*/ 2423 h 5050"/>
                <a:gd name="T38" fmla="*/ 1050 w 1050"/>
                <a:gd name="T39" fmla="*/ 2298 h 5050"/>
                <a:gd name="T40" fmla="*/ 1050 w 1050"/>
                <a:gd name="T41" fmla="*/ 1019 h 5050"/>
                <a:gd name="T42" fmla="*/ 1039 w 1050"/>
                <a:gd name="T43" fmla="*/ 968 h 5050"/>
                <a:gd name="T44" fmla="*/ 525 w 1050"/>
                <a:gd name="T45" fmla="*/ 431 h 5050"/>
                <a:gd name="T46" fmla="*/ 732 w 1050"/>
                <a:gd name="T47" fmla="*/ 894 h 5050"/>
                <a:gd name="T48" fmla="*/ 318 w 1050"/>
                <a:gd name="T49" fmla="*/ 894 h 5050"/>
                <a:gd name="T50" fmla="*/ 525 w 1050"/>
                <a:gd name="T51" fmla="*/ 431 h 5050"/>
                <a:gd name="T52" fmla="*/ 800 w 1050"/>
                <a:gd name="T53" fmla="*/ 4470 h 5050"/>
                <a:gd name="T54" fmla="*/ 800 w 1050"/>
                <a:gd name="T55" fmla="*/ 4752 h 5050"/>
                <a:gd name="T56" fmla="*/ 752 w 1050"/>
                <a:gd name="T57" fmla="*/ 4800 h 5050"/>
                <a:gd name="T58" fmla="*/ 298 w 1050"/>
                <a:gd name="T59" fmla="*/ 4800 h 5050"/>
                <a:gd name="T60" fmla="*/ 250 w 1050"/>
                <a:gd name="T61" fmla="*/ 4752 h 5050"/>
                <a:gd name="T62" fmla="*/ 250 w 1050"/>
                <a:gd name="T63" fmla="*/ 4470 h 5050"/>
                <a:gd name="T64" fmla="*/ 800 w 1050"/>
                <a:gd name="T65" fmla="*/ 4470 h 5050"/>
                <a:gd name="T66" fmla="*/ 800 w 1050"/>
                <a:gd name="T67" fmla="*/ 4470 h 5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50" h="5050">
                  <a:moveTo>
                    <a:pt x="1039" y="968"/>
                  </a:moveTo>
                  <a:lnTo>
                    <a:pt x="639" y="74"/>
                  </a:lnTo>
                  <a:cubicBezTo>
                    <a:pt x="619" y="29"/>
                    <a:pt x="574" y="0"/>
                    <a:pt x="525" y="0"/>
                  </a:cubicBezTo>
                  <a:cubicBezTo>
                    <a:pt x="476" y="0"/>
                    <a:pt x="431" y="29"/>
                    <a:pt x="411" y="74"/>
                  </a:cubicBezTo>
                  <a:lnTo>
                    <a:pt x="11" y="968"/>
                  </a:lnTo>
                  <a:cubicBezTo>
                    <a:pt x="4" y="984"/>
                    <a:pt x="0" y="1001"/>
                    <a:pt x="0" y="1019"/>
                  </a:cubicBezTo>
                  <a:lnTo>
                    <a:pt x="0" y="4752"/>
                  </a:lnTo>
                  <a:cubicBezTo>
                    <a:pt x="0" y="4916"/>
                    <a:pt x="134" y="5050"/>
                    <a:pt x="298" y="5050"/>
                  </a:cubicBezTo>
                  <a:lnTo>
                    <a:pt x="752" y="5050"/>
                  </a:lnTo>
                  <a:cubicBezTo>
                    <a:pt x="916" y="5050"/>
                    <a:pt x="1050" y="4916"/>
                    <a:pt x="1050" y="4752"/>
                  </a:cubicBezTo>
                  <a:lnTo>
                    <a:pt x="1050" y="3346"/>
                  </a:lnTo>
                  <a:cubicBezTo>
                    <a:pt x="1050" y="3277"/>
                    <a:pt x="994" y="3221"/>
                    <a:pt x="925" y="3221"/>
                  </a:cubicBezTo>
                  <a:cubicBezTo>
                    <a:pt x="856" y="3221"/>
                    <a:pt x="800" y="3277"/>
                    <a:pt x="800" y="3346"/>
                  </a:cubicBezTo>
                  <a:lnTo>
                    <a:pt x="800" y="4220"/>
                  </a:lnTo>
                  <a:lnTo>
                    <a:pt x="250" y="4220"/>
                  </a:lnTo>
                  <a:lnTo>
                    <a:pt x="250" y="1144"/>
                  </a:lnTo>
                  <a:lnTo>
                    <a:pt x="800" y="1144"/>
                  </a:lnTo>
                  <a:lnTo>
                    <a:pt x="800" y="2298"/>
                  </a:lnTo>
                  <a:cubicBezTo>
                    <a:pt x="800" y="2367"/>
                    <a:pt x="856" y="2423"/>
                    <a:pt x="925" y="2423"/>
                  </a:cubicBezTo>
                  <a:cubicBezTo>
                    <a:pt x="994" y="2423"/>
                    <a:pt x="1050" y="2367"/>
                    <a:pt x="1050" y="2298"/>
                  </a:cubicBezTo>
                  <a:lnTo>
                    <a:pt x="1050" y="1019"/>
                  </a:lnTo>
                  <a:cubicBezTo>
                    <a:pt x="1050" y="1001"/>
                    <a:pt x="1046" y="984"/>
                    <a:pt x="1039" y="968"/>
                  </a:cubicBezTo>
                  <a:close/>
                  <a:moveTo>
                    <a:pt x="525" y="431"/>
                  </a:moveTo>
                  <a:lnTo>
                    <a:pt x="732" y="894"/>
                  </a:lnTo>
                  <a:lnTo>
                    <a:pt x="318" y="894"/>
                  </a:lnTo>
                  <a:lnTo>
                    <a:pt x="525" y="431"/>
                  </a:lnTo>
                  <a:close/>
                  <a:moveTo>
                    <a:pt x="800" y="4470"/>
                  </a:moveTo>
                  <a:lnTo>
                    <a:pt x="800" y="4752"/>
                  </a:lnTo>
                  <a:cubicBezTo>
                    <a:pt x="800" y="4778"/>
                    <a:pt x="778" y="4800"/>
                    <a:pt x="752" y="4800"/>
                  </a:cubicBezTo>
                  <a:lnTo>
                    <a:pt x="298" y="4800"/>
                  </a:lnTo>
                  <a:cubicBezTo>
                    <a:pt x="272" y="4800"/>
                    <a:pt x="250" y="4778"/>
                    <a:pt x="250" y="4752"/>
                  </a:cubicBezTo>
                  <a:lnTo>
                    <a:pt x="250" y="4470"/>
                  </a:lnTo>
                  <a:lnTo>
                    <a:pt x="800" y="4470"/>
                  </a:lnTo>
                  <a:close/>
                  <a:moveTo>
                    <a:pt x="800" y="447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841">
              <a:extLst>
                <a:ext uri="{FF2B5EF4-FFF2-40B4-BE49-F238E27FC236}">
                  <a16:creationId xmlns:a16="http://schemas.microsoft.com/office/drawing/2014/main" id="{249AD3E4-C175-4124-BA11-853C67B33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9" y="3262"/>
              <a:ext cx="28" cy="28"/>
            </a:xfrm>
            <a:custGeom>
              <a:avLst/>
              <a:gdLst>
                <a:gd name="T0" fmla="*/ 525 w 1050"/>
                <a:gd name="T1" fmla="*/ 0 h 1050"/>
                <a:gd name="T2" fmla="*/ 0 w 1050"/>
                <a:gd name="T3" fmla="*/ 525 h 1050"/>
                <a:gd name="T4" fmla="*/ 525 w 1050"/>
                <a:gd name="T5" fmla="*/ 1050 h 1050"/>
                <a:gd name="T6" fmla="*/ 1050 w 1050"/>
                <a:gd name="T7" fmla="*/ 525 h 1050"/>
                <a:gd name="T8" fmla="*/ 525 w 1050"/>
                <a:gd name="T9" fmla="*/ 0 h 1050"/>
                <a:gd name="T10" fmla="*/ 525 w 1050"/>
                <a:gd name="T11" fmla="*/ 800 h 1050"/>
                <a:gd name="T12" fmla="*/ 250 w 1050"/>
                <a:gd name="T13" fmla="*/ 525 h 1050"/>
                <a:gd name="T14" fmla="*/ 525 w 1050"/>
                <a:gd name="T15" fmla="*/ 250 h 1050"/>
                <a:gd name="T16" fmla="*/ 800 w 1050"/>
                <a:gd name="T17" fmla="*/ 525 h 1050"/>
                <a:gd name="T18" fmla="*/ 525 w 1050"/>
                <a:gd name="T19" fmla="*/ 800 h 1050"/>
                <a:gd name="T20" fmla="*/ 525 w 1050"/>
                <a:gd name="T21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0" h="1050">
                  <a:moveTo>
                    <a:pt x="525" y="0"/>
                  </a:moveTo>
                  <a:cubicBezTo>
                    <a:pt x="235" y="0"/>
                    <a:pt x="0" y="235"/>
                    <a:pt x="0" y="525"/>
                  </a:cubicBezTo>
                  <a:cubicBezTo>
                    <a:pt x="0" y="815"/>
                    <a:pt x="235" y="1050"/>
                    <a:pt x="525" y="1050"/>
                  </a:cubicBezTo>
                  <a:cubicBezTo>
                    <a:pt x="814" y="1050"/>
                    <a:pt x="1050" y="815"/>
                    <a:pt x="1050" y="525"/>
                  </a:cubicBezTo>
                  <a:cubicBezTo>
                    <a:pt x="1050" y="235"/>
                    <a:pt x="814" y="0"/>
                    <a:pt x="525" y="0"/>
                  </a:cubicBezTo>
                  <a:close/>
                  <a:moveTo>
                    <a:pt x="525" y="800"/>
                  </a:moveTo>
                  <a:cubicBezTo>
                    <a:pt x="373" y="800"/>
                    <a:pt x="250" y="677"/>
                    <a:pt x="250" y="525"/>
                  </a:cubicBezTo>
                  <a:cubicBezTo>
                    <a:pt x="250" y="373"/>
                    <a:pt x="373" y="250"/>
                    <a:pt x="525" y="250"/>
                  </a:cubicBezTo>
                  <a:cubicBezTo>
                    <a:pt x="676" y="250"/>
                    <a:pt x="800" y="373"/>
                    <a:pt x="800" y="525"/>
                  </a:cubicBezTo>
                  <a:cubicBezTo>
                    <a:pt x="800" y="677"/>
                    <a:pt x="676" y="800"/>
                    <a:pt x="525" y="800"/>
                  </a:cubicBezTo>
                  <a:close/>
                  <a:moveTo>
                    <a:pt x="525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842">
              <a:extLst>
                <a:ext uri="{FF2B5EF4-FFF2-40B4-BE49-F238E27FC236}">
                  <a16:creationId xmlns:a16="http://schemas.microsoft.com/office/drawing/2014/main" id="{18B6F133-D067-4EF3-844A-F6ACA3919D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9" y="3302"/>
              <a:ext cx="28" cy="28"/>
            </a:xfrm>
            <a:custGeom>
              <a:avLst/>
              <a:gdLst>
                <a:gd name="T0" fmla="*/ 525 w 1050"/>
                <a:gd name="T1" fmla="*/ 0 h 1050"/>
                <a:gd name="T2" fmla="*/ 0 w 1050"/>
                <a:gd name="T3" fmla="*/ 525 h 1050"/>
                <a:gd name="T4" fmla="*/ 525 w 1050"/>
                <a:gd name="T5" fmla="*/ 1050 h 1050"/>
                <a:gd name="T6" fmla="*/ 1050 w 1050"/>
                <a:gd name="T7" fmla="*/ 525 h 1050"/>
                <a:gd name="T8" fmla="*/ 525 w 1050"/>
                <a:gd name="T9" fmla="*/ 0 h 1050"/>
                <a:gd name="T10" fmla="*/ 525 w 1050"/>
                <a:gd name="T11" fmla="*/ 800 h 1050"/>
                <a:gd name="T12" fmla="*/ 250 w 1050"/>
                <a:gd name="T13" fmla="*/ 525 h 1050"/>
                <a:gd name="T14" fmla="*/ 525 w 1050"/>
                <a:gd name="T15" fmla="*/ 250 h 1050"/>
                <a:gd name="T16" fmla="*/ 800 w 1050"/>
                <a:gd name="T17" fmla="*/ 525 h 1050"/>
                <a:gd name="T18" fmla="*/ 525 w 1050"/>
                <a:gd name="T19" fmla="*/ 800 h 1050"/>
                <a:gd name="T20" fmla="*/ 525 w 1050"/>
                <a:gd name="T21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0" h="1050">
                  <a:moveTo>
                    <a:pt x="525" y="0"/>
                  </a:moveTo>
                  <a:cubicBezTo>
                    <a:pt x="235" y="0"/>
                    <a:pt x="0" y="235"/>
                    <a:pt x="0" y="525"/>
                  </a:cubicBezTo>
                  <a:cubicBezTo>
                    <a:pt x="0" y="815"/>
                    <a:pt x="235" y="1050"/>
                    <a:pt x="525" y="1050"/>
                  </a:cubicBezTo>
                  <a:cubicBezTo>
                    <a:pt x="814" y="1050"/>
                    <a:pt x="1050" y="815"/>
                    <a:pt x="1050" y="525"/>
                  </a:cubicBezTo>
                  <a:cubicBezTo>
                    <a:pt x="1050" y="235"/>
                    <a:pt x="814" y="0"/>
                    <a:pt x="525" y="0"/>
                  </a:cubicBezTo>
                  <a:close/>
                  <a:moveTo>
                    <a:pt x="525" y="800"/>
                  </a:moveTo>
                  <a:cubicBezTo>
                    <a:pt x="373" y="800"/>
                    <a:pt x="250" y="677"/>
                    <a:pt x="250" y="525"/>
                  </a:cubicBezTo>
                  <a:cubicBezTo>
                    <a:pt x="250" y="373"/>
                    <a:pt x="373" y="250"/>
                    <a:pt x="525" y="250"/>
                  </a:cubicBezTo>
                  <a:cubicBezTo>
                    <a:pt x="676" y="250"/>
                    <a:pt x="800" y="373"/>
                    <a:pt x="800" y="525"/>
                  </a:cubicBezTo>
                  <a:cubicBezTo>
                    <a:pt x="800" y="677"/>
                    <a:pt x="676" y="800"/>
                    <a:pt x="525" y="800"/>
                  </a:cubicBezTo>
                  <a:close/>
                  <a:moveTo>
                    <a:pt x="525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843">
              <a:extLst>
                <a:ext uri="{FF2B5EF4-FFF2-40B4-BE49-F238E27FC236}">
                  <a16:creationId xmlns:a16="http://schemas.microsoft.com/office/drawing/2014/main" id="{4DAA4E90-2B66-4C99-BD6D-C0686FEC5E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9" y="3343"/>
              <a:ext cx="28" cy="28"/>
            </a:xfrm>
            <a:custGeom>
              <a:avLst/>
              <a:gdLst>
                <a:gd name="T0" fmla="*/ 525 w 1050"/>
                <a:gd name="T1" fmla="*/ 0 h 1050"/>
                <a:gd name="T2" fmla="*/ 0 w 1050"/>
                <a:gd name="T3" fmla="*/ 525 h 1050"/>
                <a:gd name="T4" fmla="*/ 525 w 1050"/>
                <a:gd name="T5" fmla="*/ 1050 h 1050"/>
                <a:gd name="T6" fmla="*/ 1050 w 1050"/>
                <a:gd name="T7" fmla="*/ 525 h 1050"/>
                <a:gd name="T8" fmla="*/ 525 w 1050"/>
                <a:gd name="T9" fmla="*/ 0 h 1050"/>
                <a:gd name="T10" fmla="*/ 525 w 1050"/>
                <a:gd name="T11" fmla="*/ 800 h 1050"/>
                <a:gd name="T12" fmla="*/ 250 w 1050"/>
                <a:gd name="T13" fmla="*/ 525 h 1050"/>
                <a:gd name="T14" fmla="*/ 525 w 1050"/>
                <a:gd name="T15" fmla="*/ 250 h 1050"/>
                <a:gd name="T16" fmla="*/ 800 w 1050"/>
                <a:gd name="T17" fmla="*/ 525 h 1050"/>
                <a:gd name="T18" fmla="*/ 525 w 1050"/>
                <a:gd name="T19" fmla="*/ 800 h 1050"/>
                <a:gd name="T20" fmla="*/ 525 w 1050"/>
                <a:gd name="T21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0" h="1050">
                  <a:moveTo>
                    <a:pt x="525" y="0"/>
                  </a:moveTo>
                  <a:cubicBezTo>
                    <a:pt x="235" y="0"/>
                    <a:pt x="0" y="235"/>
                    <a:pt x="0" y="525"/>
                  </a:cubicBezTo>
                  <a:cubicBezTo>
                    <a:pt x="0" y="815"/>
                    <a:pt x="235" y="1050"/>
                    <a:pt x="525" y="1050"/>
                  </a:cubicBezTo>
                  <a:cubicBezTo>
                    <a:pt x="814" y="1050"/>
                    <a:pt x="1050" y="815"/>
                    <a:pt x="1050" y="525"/>
                  </a:cubicBezTo>
                  <a:cubicBezTo>
                    <a:pt x="1050" y="235"/>
                    <a:pt x="814" y="0"/>
                    <a:pt x="525" y="0"/>
                  </a:cubicBezTo>
                  <a:close/>
                  <a:moveTo>
                    <a:pt x="525" y="800"/>
                  </a:moveTo>
                  <a:cubicBezTo>
                    <a:pt x="373" y="800"/>
                    <a:pt x="250" y="677"/>
                    <a:pt x="250" y="525"/>
                  </a:cubicBezTo>
                  <a:cubicBezTo>
                    <a:pt x="250" y="373"/>
                    <a:pt x="373" y="250"/>
                    <a:pt x="525" y="250"/>
                  </a:cubicBezTo>
                  <a:cubicBezTo>
                    <a:pt x="676" y="250"/>
                    <a:pt x="800" y="373"/>
                    <a:pt x="800" y="525"/>
                  </a:cubicBezTo>
                  <a:cubicBezTo>
                    <a:pt x="800" y="677"/>
                    <a:pt x="676" y="800"/>
                    <a:pt x="525" y="800"/>
                  </a:cubicBezTo>
                  <a:close/>
                  <a:moveTo>
                    <a:pt x="525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844">
              <a:extLst>
                <a:ext uri="{FF2B5EF4-FFF2-40B4-BE49-F238E27FC236}">
                  <a16:creationId xmlns:a16="http://schemas.microsoft.com/office/drawing/2014/main" id="{598CFD3A-3037-4DBD-90C6-0AD34B024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284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845">
              <a:extLst>
                <a:ext uri="{FF2B5EF4-FFF2-40B4-BE49-F238E27FC236}">
                  <a16:creationId xmlns:a16="http://schemas.microsoft.com/office/drawing/2014/main" id="{4A386600-24CB-472E-8D27-38080EB28A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268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846">
              <a:extLst>
                <a:ext uri="{FF2B5EF4-FFF2-40B4-BE49-F238E27FC236}">
                  <a16:creationId xmlns:a16="http://schemas.microsoft.com/office/drawing/2014/main" id="{8F1518F4-2001-4393-BD95-92613E9586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24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847">
              <a:extLst>
                <a:ext uri="{FF2B5EF4-FFF2-40B4-BE49-F238E27FC236}">
                  <a16:creationId xmlns:a16="http://schemas.microsoft.com/office/drawing/2014/main" id="{0005C0E5-15C6-487B-889A-E2BADF394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08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848">
              <a:extLst>
                <a:ext uri="{FF2B5EF4-FFF2-40B4-BE49-F238E27FC236}">
                  <a16:creationId xmlns:a16="http://schemas.microsoft.com/office/drawing/2014/main" id="{6CA73821-03EF-4D07-B5EE-50D4AAA680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64"/>
              <a:ext cx="46" cy="7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849">
              <a:extLst>
                <a:ext uri="{FF2B5EF4-FFF2-40B4-BE49-F238E27FC236}">
                  <a16:creationId xmlns:a16="http://schemas.microsoft.com/office/drawing/2014/main" id="{F8B34135-7813-4F29-BB2F-3321090017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48"/>
              <a:ext cx="46" cy="7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9" name="Group 836">
            <a:extLst>
              <a:ext uri="{FF2B5EF4-FFF2-40B4-BE49-F238E27FC236}">
                <a16:creationId xmlns:a16="http://schemas.microsoft.com/office/drawing/2014/main" id="{0FE7FBAE-B16A-4541-8217-BCF158CEB3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31816" y="3151231"/>
            <a:ext cx="617272" cy="613684"/>
            <a:chOff x="1943" y="3214"/>
            <a:chExt cx="172" cy="171"/>
          </a:xfrm>
          <a:solidFill>
            <a:schemeClr val="bg2">
              <a:lumMod val="25000"/>
            </a:schemeClr>
          </a:solidFill>
        </p:grpSpPr>
        <p:sp>
          <p:nvSpPr>
            <p:cNvPr id="50" name="Freeform 837">
              <a:extLst>
                <a:ext uri="{FF2B5EF4-FFF2-40B4-BE49-F238E27FC236}">
                  <a16:creationId xmlns:a16="http://schemas.microsoft.com/office/drawing/2014/main" id="{A2F38F62-4B51-4536-936F-53C366AA84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3" y="3214"/>
              <a:ext cx="136" cy="171"/>
            </a:xfrm>
            <a:custGeom>
              <a:avLst/>
              <a:gdLst>
                <a:gd name="T0" fmla="*/ 4425 w 5050"/>
                <a:gd name="T1" fmla="*/ 800 h 6400"/>
                <a:gd name="T2" fmla="*/ 3750 w 5050"/>
                <a:gd name="T3" fmla="*/ 800 h 6400"/>
                <a:gd name="T4" fmla="*/ 3750 w 5050"/>
                <a:gd name="T5" fmla="*/ 768 h 6400"/>
                <a:gd name="T6" fmla="*/ 3388 w 5050"/>
                <a:gd name="T7" fmla="*/ 406 h 6400"/>
                <a:gd name="T8" fmla="*/ 3156 w 5050"/>
                <a:gd name="T9" fmla="*/ 406 h 6400"/>
                <a:gd name="T10" fmla="*/ 2537 w 5050"/>
                <a:gd name="T11" fmla="*/ 0 h 6400"/>
                <a:gd name="T12" fmla="*/ 2513 w 5050"/>
                <a:gd name="T13" fmla="*/ 0 h 6400"/>
                <a:gd name="T14" fmla="*/ 1894 w 5050"/>
                <a:gd name="T15" fmla="*/ 406 h 6400"/>
                <a:gd name="T16" fmla="*/ 1662 w 5050"/>
                <a:gd name="T17" fmla="*/ 406 h 6400"/>
                <a:gd name="T18" fmla="*/ 1300 w 5050"/>
                <a:gd name="T19" fmla="*/ 768 h 6400"/>
                <a:gd name="T20" fmla="*/ 1300 w 5050"/>
                <a:gd name="T21" fmla="*/ 800 h 6400"/>
                <a:gd name="T22" fmla="*/ 625 w 5050"/>
                <a:gd name="T23" fmla="*/ 800 h 6400"/>
                <a:gd name="T24" fmla="*/ 0 w 5050"/>
                <a:gd name="T25" fmla="*/ 1300 h 6400"/>
                <a:gd name="T26" fmla="*/ 0 w 5050"/>
                <a:gd name="T27" fmla="*/ 5775 h 6400"/>
                <a:gd name="T28" fmla="*/ 625 w 5050"/>
                <a:gd name="T29" fmla="*/ 6400 h 6400"/>
                <a:gd name="T30" fmla="*/ 4425 w 5050"/>
                <a:gd name="T31" fmla="*/ 6400 h 6400"/>
                <a:gd name="T32" fmla="*/ 5050 w 5050"/>
                <a:gd name="T33" fmla="*/ 5775 h 6400"/>
                <a:gd name="T34" fmla="*/ 5050 w 5050"/>
                <a:gd name="T35" fmla="*/ 2946 h 6400"/>
                <a:gd name="T36" fmla="*/ 4925 w 5050"/>
                <a:gd name="T37" fmla="*/ 2821 h 6400"/>
                <a:gd name="T38" fmla="*/ 4800 w 5050"/>
                <a:gd name="T39" fmla="*/ 2946 h 6400"/>
                <a:gd name="T40" fmla="*/ 4800 w 5050"/>
                <a:gd name="T41" fmla="*/ 5775 h 6400"/>
                <a:gd name="T42" fmla="*/ 4425 w 5050"/>
                <a:gd name="T43" fmla="*/ 6150 h 6400"/>
                <a:gd name="T44" fmla="*/ 625 w 5050"/>
                <a:gd name="T45" fmla="*/ 6150 h 6400"/>
                <a:gd name="T46" fmla="*/ 250 w 5050"/>
                <a:gd name="T47" fmla="*/ 5775 h 6400"/>
                <a:gd name="T48" fmla="*/ 250 w 5050"/>
                <a:gd name="T49" fmla="*/ 1300 h 6400"/>
                <a:gd name="T50" fmla="*/ 625 w 5050"/>
                <a:gd name="T51" fmla="*/ 1050 h 6400"/>
                <a:gd name="T52" fmla="*/ 1300 w 5050"/>
                <a:gd name="T53" fmla="*/ 1050 h 6400"/>
                <a:gd name="T54" fmla="*/ 1300 w 5050"/>
                <a:gd name="T55" fmla="*/ 1225 h 6400"/>
                <a:gd name="T56" fmla="*/ 1425 w 5050"/>
                <a:gd name="T57" fmla="*/ 1350 h 6400"/>
                <a:gd name="T58" fmla="*/ 3625 w 5050"/>
                <a:gd name="T59" fmla="*/ 1350 h 6400"/>
                <a:gd name="T60" fmla="*/ 3750 w 5050"/>
                <a:gd name="T61" fmla="*/ 1225 h 6400"/>
                <a:gd name="T62" fmla="*/ 3750 w 5050"/>
                <a:gd name="T63" fmla="*/ 1050 h 6400"/>
                <a:gd name="T64" fmla="*/ 4425 w 5050"/>
                <a:gd name="T65" fmla="*/ 1050 h 6400"/>
                <a:gd name="T66" fmla="*/ 4800 w 5050"/>
                <a:gd name="T67" fmla="*/ 1425 h 6400"/>
                <a:gd name="T68" fmla="*/ 4800 w 5050"/>
                <a:gd name="T69" fmla="*/ 1846 h 6400"/>
                <a:gd name="T70" fmla="*/ 4925 w 5050"/>
                <a:gd name="T71" fmla="*/ 1971 h 6400"/>
                <a:gd name="T72" fmla="*/ 5050 w 5050"/>
                <a:gd name="T73" fmla="*/ 1846 h 6400"/>
                <a:gd name="T74" fmla="*/ 5050 w 5050"/>
                <a:gd name="T75" fmla="*/ 1425 h 6400"/>
                <a:gd name="T76" fmla="*/ 4425 w 5050"/>
                <a:gd name="T77" fmla="*/ 800 h 6400"/>
                <a:gd name="T78" fmla="*/ 3500 w 5050"/>
                <a:gd name="T79" fmla="*/ 1100 h 6400"/>
                <a:gd name="T80" fmla="*/ 1550 w 5050"/>
                <a:gd name="T81" fmla="*/ 1100 h 6400"/>
                <a:gd name="T82" fmla="*/ 1550 w 5050"/>
                <a:gd name="T83" fmla="*/ 768 h 6400"/>
                <a:gd name="T84" fmla="*/ 1662 w 5050"/>
                <a:gd name="T85" fmla="*/ 656 h 6400"/>
                <a:gd name="T86" fmla="*/ 1982 w 5050"/>
                <a:gd name="T87" fmla="*/ 656 h 6400"/>
                <a:gd name="T88" fmla="*/ 2103 w 5050"/>
                <a:gd name="T89" fmla="*/ 563 h 6400"/>
                <a:gd name="T90" fmla="*/ 2513 w 5050"/>
                <a:gd name="T91" fmla="*/ 250 h 6400"/>
                <a:gd name="T92" fmla="*/ 2537 w 5050"/>
                <a:gd name="T93" fmla="*/ 250 h 6400"/>
                <a:gd name="T94" fmla="*/ 2947 w 5050"/>
                <a:gd name="T95" fmla="*/ 563 h 6400"/>
                <a:gd name="T96" fmla="*/ 3068 w 5050"/>
                <a:gd name="T97" fmla="*/ 656 h 6400"/>
                <a:gd name="T98" fmla="*/ 3388 w 5050"/>
                <a:gd name="T99" fmla="*/ 656 h 6400"/>
                <a:gd name="T100" fmla="*/ 3500 w 5050"/>
                <a:gd name="T101" fmla="*/ 768 h 6400"/>
                <a:gd name="T102" fmla="*/ 3500 w 5050"/>
                <a:gd name="T103" fmla="*/ 1100 h 6400"/>
                <a:gd name="T104" fmla="*/ 3500 w 5050"/>
                <a:gd name="T105" fmla="*/ 110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50" h="6400">
                  <a:moveTo>
                    <a:pt x="4425" y="800"/>
                  </a:moveTo>
                  <a:lnTo>
                    <a:pt x="3750" y="800"/>
                  </a:lnTo>
                  <a:lnTo>
                    <a:pt x="3750" y="768"/>
                  </a:lnTo>
                  <a:cubicBezTo>
                    <a:pt x="3750" y="568"/>
                    <a:pt x="3588" y="406"/>
                    <a:pt x="3388" y="406"/>
                  </a:cubicBezTo>
                  <a:lnTo>
                    <a:pt x="3156" y="406"/>
                  </a:lnTo>
                  <a:cubicBezTo>
                    <a:pt x="3050" y="163"/>
                    <a:pt x="2808" y="0"/>
                    <a:pt x="2537" y="0"/>
                  </a:cubicBezTo>
                  <a:lnTo>
                    <a:pt x="2513" y="0"/>
                  </a:lnTo>
                  <a:cubicBezTo>
                    <a:pt x="2242" y="0"/>
                    <a:pt x="2000" y="163"/>
                    <a:pt x="1894" y="406"/>
                  </a:cubicBezTo>
                  <a:lnTo>
                    <a:pt x="1662" y="406"/>
                  </a:lnTo>
                  <a:cubicBezTo>
                    <a:pt x="1462" y="406"/>
                    <a:pt x="1300" y="568"/>
                    <a:pt x="1300" y="768"/>
                  </a:cubicBezTo>
                  <a:lnTo>
                    <a:pt x="1300" y="800"/>
                  </a:lnTo>
                  <a:lnTo>
                    <a:pt x="625" y="800"/>
                  </a:lnTo>
                  <a:cubicBezTo>
                    <a:pt x="234" y="800"/>
                    <a:pt x="0" y="987"/>
                    <a:pt x="0" y="1300"/>
                  </a:cubicBezTo>
                  <a:lnTo>
                    <a:pt x="0" y="5775"/>
                  </a:lnTo>
                  <a:cubicBezTo>
                    <a:pt x="0" y="6120"/>
                    <a:pt x="280" y="6400"/>
                    <a:pt x="625" y="6400"/>
                  </a:cubicBezTo>
                  <a:lnTo>
                    <a:pt x="4425" y="6400"/>
                  </a:lnTo>
                  <a:cubicBezTo>
                    <a:pt x="4770" y="6400"/>
                    <a:pt x="5050" y="6120"/>
                    <a:pt x="5050" y="5775"/>
                  </a:cubicBezTo>
                  <a:lnTo>
                    <a:pt x="5050" y="2946"/>
                  </a:lnTo>
                  <a:cubicBezTo>
                    <a:pt x="5050" y="2877"/>
                    <a:pt x="4994" y="2821"/>
                    <a:pt x="4925" y="2821"/>
                  </a:cubicBezTo>
                  <a:cubicBezTo>
                    <a:pt x="4856" y="2821"/>
                    <a:pt x="4800" y="2877"/>
                    <a:pt x="4800" y="2946"/>
                  </a:cubicBezTo>
                  <a:lnTo>
                    <a:pt x="4800" y="5775"/>
                  </a:lnTo>
                  <a:cubicBezTo>
                    <a:pt x="4800" y="5982"/>
                    <a:pt x="4632" y="6150"/>
                    <a:pt x="4425" y="6150"/>
                  </a:cubicBezTo>
                  <a:lnTo>
                    <a:pt x="625" y="6150"/>
                  </a:lnTo>
                  <a:cubicBezTo>
                    <a:pt x="418" y="6150"/>
                    <a:pt x="250" y="5982"/>
                    <a:pt x="250" y="5775"/>
                  </a:cubicBezTo>
                  <a:lnTo>
                    <a:pt x="250" y="1300"/>
                  </a:lnTo>
                  <a:cubicBezTo>
                    <a:pt x="250" y="1238"/>
                    <a:pt x="250" y="1050"/>
                    <a:pt x="625" y="1050"/>
                  </a:cubicBezTo>
                  <a:lnTo>
                    <a:pt x="1300" y="1050"/>
                  </a:lnTo>
                  <a:lnTo>
                    <a:pt x="1300" y="1225"/>
                  </a:lnTo>
                  <a:cubicBezTo>
                    <a:pt x="1300" y="1294"/>
                    <a:pt x="1356" y="1350"/>
                    <a:pt x="1425" y="1350"/>
                  </a:cubicBezTo>
                  <a:lnTo>
                    <a:pt x="3625" y="1350"/>
                  </a:lnTo>
                  <a:cubicBezTo>
                    <a:pt x="3694" y="1350"/>
                    <a:pt x="3750" y="1294"/>
                    <a:pt x="3750" y="1225"/>
                  </a:cubicBezTo>
                  <a:lnTo>
                    <a:pt x="3750" y="1050"/>
                  </a:lnTo>
                  <a:lnTo>
                    <a:pt x="4425" y="1050"/>
                  </a:lnTo>
                  <a:cubicBezTo>
                    <a:pt x="4632" y="1050"/>
                    <a:pt x="4800" y="1218"/>
                    <a:pt x="4800" y="1425"/>
                  </a:cubicBezTo>
                  <a:lnTo>
                    <a:pt x="4800" y="1846"/>
                  </a:lnTo>
                  <a:cubicBezTo>
                    <a:pt x="4800" y="1915"/>
                    <a:pt x="4856" y="1971"/>
                    <a:pt x="4925" y="1971"/>
                  </a:cubicBezTo>
                  <a:cubicBezTo>
                    <a:pt x="4994" y="1971"/>
                    <a:pt x="5050" y="1915"/>
                    <a:pt x="5050" y="1846"/>
                  </a:cubicBezTo>
                  <a:lnTo>
                    <a:pt x="5050" y="1425"/>
                  </a:lnTo>
                  <a:cubicBezTo>
                    <a:pt x="5050" y="1080"/>
                    <a:pt x="4770" y="800"/>
                    <a:pt x="4425" y="800"/>
                  </a:cubicBezTo>
                  <a:close/>
                  <a:moveTo>
                    <a:pt x="3500" y="1100"/>
                  </a:moveTo>
                  <a:lnTo>
                    <a:pt x="1550" y="1100"/>
                  </a:lnTo>
                  <a:lnTo>
                    <a:pt x="1550" y="768"/>
                  </a:lnTo>
                  <a:cubicBezTo>
                    <a:pt x="1550" y="706"/>
                    <a:pt x="1600" y="656"/>
                    <a:pt x="1662" y="656"/>
                  </a:cubicBezTo>
                  <a:lnTo>
                    <a:pt x="1982" y="656"/>
                  </a:lnTo>
                  <a:cubicBezTo>
                    <a:pt x="2039" y="656"/>
                    <a:pt x="2088" y="618"/>
                    <a:pt x="2103" y="563"/>
                  </a:cubicBezTo>
                  <a:cubicBezTo>
                    <a:pt x="2153" y="379"/>
                    <a:pt x="2322" y="250"/>
                    <a:pt x="2513" y="250"/>
                  </a:cubicBezTo>
                  <a:lnTo>
                    <a:pt x="2537" y="250"/>
                  </a:lnTo>
                  <a:cubicBezTo>
                    <a:pt x="2728" y="250"/>
                    <a:pt x="2897" y="379"/>
                    <a:pt x="2947" y="563"/>
                  </a:cubicBezTo>
                  <a:cubicBezTo>
                    <a:pt x="2962" y="618"/>
                    <a:pt x="3011" y="656"/>
                    <a:pt x="3068" y="656"/>
                  </a:cubicBezTo>
                  <a:lnTo>
                    <a:pt x="3388" y="656"/>
                  </a:lnTo>
                  <a:cubicBezTo>
                    <a:pt x="3450" y="656"/>
                    <a:pt x="3500" y="706"/>
                    <a:pt x="3500" y="768"/>
                  </a:cubicBezTo>
                  <a:lnTo>
                    <a:pt x="3500" y="1100"/>
                  </a:lnTo>
                  <a:close/>
                  <a:moveTo>
                    <a:pt x="3500" y="11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838">
              <a:extLst>
                <a:ext uri="{FF2B5EF4-FFF2-40B4-BE49-F238E27FC236}">
                  <a16:creationId xmlns:a16="http://schemas.microsoft.com/office/drawing/2014/main" id="{D85F8782-3283-41A2-B002-3FC167644A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2" y="3274"/>
              <a:ext cx="7" cy="7"/>
            </a:xfrm>
            <a:custGeom>
              <a:avLst/>
              <a:gdLst>
                <a:gd name="T0" fmla="*/ 125 w 250"/>
                <a:gd name="T1" fmla="*/ 0 h 250"/>
                <a:gd name="T2" fmla="*/ 37 w 250"/>
                <a:gd name="T3" fmla="*/ 36 h 250"/>
                <a:gd name="T4" fmla="*/ 0 w 250"/>
                <a:gd name="T5" fmla="*/ 125 h 250"/>
                <a:gd name="T6" fmla="*/ 37 w 250"/>
                <a:gd name="T7" fmla="*/ 213 h 250"/>
                <a:gd name="T8" fmla="*/ 125 w 250"/>
                <a:gd name="T9" fmla="*/ 250 h 250"/>
                <a:gd name="T10" fmla="*/ 213 w 250"/>
                <a:gd name="T11" fmla="*/ 213 h 250"/>
                <a:gd name="T12" fmla="*/ 250 w 250"/>
                <a:gd name="T13" fmla="*/ 125 h 250"/>
                <a:gd name="T14" fmla="*/ 213 w 250"/>
                <a:gd name="T15" fmla="*/ 36 h 250"/>
                <a:gd name="T16" fmla="*/ 125 w 250"/>
                <a:gd name="T17" fmla="*/ 0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92" y="0"/>
                    <a:pt x="60" y="13"/>
                    <a:pt x="37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7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ubicBezTo>
                    <a:pt x="190" y="13"/>
                    <a:pt x="158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839">
              <a:extLst>
                <a:ext uri="{FF2B5EF4-FFF2-40B4-BE49-F238E27FC236}">
                  <a16:creationId xmlns:a16="http://schemas.microsoft.com/office/drawing/2014/main" id="{AD4F13B2-3148-48FC-BB51-AEE8055C3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9" y="3322"/>
              <a:ext cx="6" cy="6"/>
            </a:xfrm>
            <a:custGeom>
              <a:avLst/>
              <a:gdLst>
                <a:gd name="T0" fmla="*/ 125 w 250"/>
                <a:gd name="T1" fmla="*/ 0 h 250"/>
                <a:gd name="T2" fmla="*/ 37 w 250"/>
                <a:gd name="T3" fmla="*/ 37 h 250"/>
                <a:gd name="T4" fmla="*/ 0 w 250"/>
                <a:gd name="T5" fmla="*/ 125 h 250"/>
                <a:gd name="T6" fmla="*/ 37 w 250"/>
                <a:gd name="T7" fmla="*/ 213 h 250"/>
                <a:gd name="T8" fmla="*/ 125 w 250"/>
                <a:gd name="T9" fmla="*/ 250 h 250"/>
                <a:gd name="T10" fmla="*/ 213 w 250"/>
                <a:gd name="T11" fmla="*/ 213 h 250"/>
                <a:gd name="T12" fmla="*/ 250 w 250"/>
                <a:gd name="T13" fmla="*/ 125 h 250"/>
                <a:gd name="T14" fmla="*/ 213 w 250"/>
                <a:gd name="T15" fmla="*/ 37 h 250"/>
                <a:gd name="T16" fmla="*/ 125 w 250"/>
                <a:gd name="T17" fmla="*/ 0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92" y="0"/>
                    <a:pt x="60" y="13"/>
                    <a:pt x="37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7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7"/>
                  </a:cubicBezTo>
                  <a:cubicBezTo>
                    <a:pt x="190" y="13"/>
                    <a:pt x="158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840">
              <a:extLst>
                <a:ext uri="{FF2B5EF4-FFF2-40B4-BE49-F238E27FC236}">
                  <a16:creationId xmlns:a16="http://schemas.microsoft.com/office/drawing/2014/main" id="{DAFE4E30-8A35-4E62-8DD6-F2E434F894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7" y="3250"/>
              <a:ext cx="28" cy="135"/>
            </a:xfrm>
            <a:custGeom>
              <a:avLst/>
              <a:gdLst>
                <a:gd name="T0" fmla="*/ 1039 w 1050"/>
                <a:gd name="T1" fmla="*/ 968 h 5050"/>
                <a:gd name="T2" fmla="*/ 639 w 1050"/>
                <a:gd name="T3" fmla="*/ 74 h 5050"/>
                <a:gd name="T4" fmla="*/ 525 w 1050"/>
                <a:gd name="T5" fmla="*/ 0 h 5050"/>
                <a:gd name="T6" fmla="*/ 411 w 1050"/>
                <a:gd name="T7" fmla="*/ 74 h 5050"/>
                <a:gd name="T8" fmla="*/ 11 w 1050"/>
                <a:gd name="T9" fmla="*/ 968 h 5050"/>
                <a:gd name="T10" fmla="*/ 0 w 1050"/>
                <a:gd name="T11" fmla="*/ 1019 h 5050"/>
                <a:gd name="T12" fmla="*/ 0 w 1050"/>
                <a:gd name="T13" fmla="*/ 4752 h 5050"/>
                <a:gd name="T14" fmla="*/ 298 w 1050"/>
                <a:gd name="T15" fmla="*/ 5050 h 5050"/>
                <a:gd name="T16" fmla="*/ 752 w 1050"/>
                <a:gd name="T17" fmla="*/ 5050 h 5050"/>
                <a:gd name="T18" fmla="*/ 1050 w 1050"/>
                <a:gd name="T19" fmla="*/ 4752 h 5050"/>
                <a:gd name="T20" fmla="*/ 1050 w 1050"/>
                <a:gd name="T21" fmla="*/ 3346 h 5050"/>
                <a:gd name="T22" fmla="*/ 925 w 1050"/>
                <a:gd name="T23" fmla="*/ 3221 h 5050"/>
                <a:gd name="T24" fmla="*/ 800 w 1050"/>
                <a:gd name="T25" fmla="*/ 3346 h 5050"/>
                <a:gd name="T26" fmla="*/ 800 w 1050"/>
                <a:gd name="T27" fmla="*/ 4220 h 5050"/>
                <a:gd name="T28" fmla="*/ 250 w 1050"/>
                <a:gd name="T29" fmla="*/ 4220 h 5050"/>
                <a:gd name="T30" fmla="*/ 250 w 1050"/>
                <a:gd name="T31" fmla="*/ 1144 h 5050"/>
                <a:gd name="T32" fmla="*/ 800 w 1050"/>
                <a:gd name="T33" fmla="*/ 1144 h 5050"/>
                <a:gd name="T34" fmla="*/ 800 w 1050"/>
                <a:gd name="T35" fmla="*/ 2298 h 5050"/>
                <a:gd name="T36" fmla="*/ 925 w 1050"/>
                <a:gd name="T37" fmla="*/ 2423 h 5050"/>
                <a:gd name="T38" fmla="*/ 1050 w 1050"/>
                <a:gd name="T39" fmla="*/ 2298 h 5050"/>
                <a:gd name="T40" fmla="*/ 1050 w 1050"/>
                <a:gd name="T41" fmla="*/ 1019 h 5050"/>
                <a:gd name="T42" fmla="*/ 1039 w 1050"/>
                <a:gd name="T43" fmla="*/ 968 h 5050"/>
                <a:gd name="T44" fmla="*/ 525 w 1050"/>
                <a:gd name="T45" fmla="*/ 431 h 5050"/>
                <a:gd name="T46" fmla="*/ 732 w 1050"/>
                <a:gd name="T47" fmla="*/ 894 h 5050"/>
                <a:gd name="T48" fmla="*/ 318 w 1050"/>
                <a:gd name="T49" fmla="*/ 894 h 5050"/>
                <a:gd name="T50" fmla="*/ 525 w 1050"/>
                <a:gd name="T51" fmla="*/ 431 h 5050"/>
                <a:gd name="T52" fmla="*/ 800 w 1050"/>
                <a:gd name="T53" fmla="*/ 4470 h 5050"/>
                <a:gd name="T54" fmla="*/ 800 w 1050"/>
                <a:gd name="T55" fmla="*/ 4752 h 5050"/>
                <a:gd name="T56" fmla="*/ 752 w 1050"/>
                <a:gd name="T57" fmla="*/ 4800 h 5050"/>
                <a:gd name="T58" fmla="*/ 298 w 1050"/>
                <a:gd name="T59" fmla="*/ 4800 h 5050"/>
                <a:gd name="T60" fmla="*/ 250 w 1050"/>
                <a:gd name="T61" fmla="*/ 4752 h 5050"/>
                <a:gd name="T62" fmla="*/ 250 w 1050"/>
                <a:gd name="T63" fmla="*/ 4470 h 5050"/>
                <a:gd name="T64" fmla="*/ 800 w 1050"/>
                <a:gd name="T65" fmla="*/ 4470 h 5050"/>
                <a:gd name="T66" fmla="*/ 800 w 1050"/>
                <a:gd name="T67" fmla="*/ 4470 h 5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50" h="5050">
                  <a:moveTo>
                    <a:pt x="1039" y="968"/>
                  </a:moveTo>
                  <a:lnTo>
                    <a:pt x="639" y="74"/>
                  </a:lnTo>
                  <a:cubicBezTo>
                    <a:pt x="619" y="29"/>
                    <a:pt x="574" y="0"/>
                    <a:pt x="525" y="0"/>
                  </a:cubicBezTo>
                  <a:cubicBezTo>
                    <a:pt x="476" y="0"/>
                    <a:pt x="431" y="29"/>
                    <a:pt x="411" y="74"/>
                  </a:cubicBezTo>
                  <a:lnTo>
                    <a:pt x="11" y="968"/>
                  </a:lnTo>
                  <a:cubicBezTo>
                    <a:pt x="4" y="984"/>
                    <a:pt x="0" y="1001"/>
                    <a:pt x="0" y="1019"/>
                  </a:cubicBezTo>
                  <a:lnTo>
                    <a:pt x="0" y="4752"/>
                  </a:lnTo>
                  <a:cubicBezTo>
                    <a:pt x="0" y="4916"/>
                    <a:pt x="134" y="5050"/>
                    <a:pt x="298" y="5050"/>
                  </a:cubicBezTo>
                  <a:lnTo>
                    <a:pt x="752" y="5050"/>
                  </a:lnTo>
                  <a:cubicBezTo>
                    <a:pt x="916" y="5050"/>
                    <a:pt x="1050" y="4916"/>
                    <a:pt x="1050" y="4752"/>
                  </a:cubicBezTo>
                  <a:lnTo>
                    <a:pt x="1050" y="3346"/>
                  </a:lnTo>
                  <a:cubicBezTo>
                    <a:pt x="1050" y="3277"/>
                    <a:pt x="994" y="3221"/>
                    <a:pt x="925" y="3221"/>
                  </a:cubicBezTo>
                  <a:cubicBezTo>
                    <a:pt x="856" y="3221"/>
                    <a:pt x="800" y="3277"/>
                    <a:pt x="800" y="3346"/>
                  </a:cubicBezTo>
                  <a:lnTo>
                    <a:pt x="800" y="4220"/>
                  </a:lnTo>
                  <a:lnTo>
                    <a:pt x="250" y="4220"/>
                  </a:lnTo>
                  <a:lnTo>
                    <a:pt x="250" y="1144"/>
                  </a:lnTo>
                  <a:lnTo>
                    <a:pt x="800" y="1144"/>
                  </a:lnTo>
                  <a:lnTo>
                    <a:pt x="800" y="2298"/>
                  </a:lnTo>
                  <a:cubicBezTo>
                    <a:pt x="800" y="2367"/>
                    <a:pt x="856" y="2423"/>
                    <a:pt x="925" y="2423"/>
                  </a:cubicBezTo>
                  <a:cubicBezTo>
                    <a:pt x="994" y="2423"/>
                    <a:pt x="1050" y="2367"/>
                    <a:pt x="1050" y="2298"/>
                  </a:cubicBezTo>
                  <a:lnTo>
                    <a:pt x="1050" y="1019"/>
                  </a:lnTo>
                  <a:cubicBezTo>
                    <a:pt x="1050" y="1001"/>
                    <a:pt x="1046" y="984"/>
                    <a:pt x="1039" y="968"/>
                  </a:cubicBezTo>
                  <a:close/>
                  <a:moveTo>
                    <a:pt x="525" y="431"/>
                  </a:moveTo>
                  <a:lnTo>
                    <a:pt x="732" y="894"/>
                  </a:lnTo>
                  <a:lnTo>
                    <a:pt x="318" y="894"/>
                  </a:lnTo>
                  <a:lnTo>
                    <a:pt x="525" y="431"/>
                  </a:lnTo>
                  <a:close/>
                  <a:moveTo>
                    <a:pt x="800" y="4470"/>
                  </a:moveTo>
                  <a:lnTo>
                    <a:pt x="800" y="4752"/>
                  </a:lnTo>
                  <a:cubicBezTo>
                    <a:pt x="800" y="4778"/>
                    <a:pt x="778" y="4800"/>
                    <a:pt x="752" y="4800"/>
                  </a:cubicBezTo>
                  <a:lnTo>
                    <a:pt x="298" y="4800"/>
                  </a:lnTo>
                  <a:cubicBezTo>
                    <a:pt x="272" y="4800"/>
                    <a:pt x="250" y="4778"/>
                    <a:pt x="250" y="4752"/>
                  </a:cubicBezTo>
                  <a:lnTo>
                    <a:pt x="250" y="4470"/>
                  </a:lnTo>
                  <a:lnTo>
                    <a:pt x="800" y="4470"/>
                  </a:lnTo>
                  <a:close/>
                  <a:moveTo>
                    <a:pt x="800" y="447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841">
              <a:extLst>
                <a:ext uri="{FF2B5EF4-FFF2-40B4-BE49-F238E27FC236}">
                  <a16:creationId xmlns:a16="http://schemas.microsoft.com/office/drawing/2014/main" id="{E5BCD3C5-0D81-4E30-BB63-1815F5DFD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9" y="3262"/>
              <a:ext cx="28" cy="28"/>
            </a:xfrm>
            <a:custGeom>
              <a:avLst/>
              <a:gdLst>
                <a:gd name="T0" fmla="*/ 525 w 1050"/>
                <a:gd name="T1" fmla="*/ 0 h 1050"/>
                <a:gd name="T2" fmla="*/ 0 w 1050"/>
                <a:gd name="T3" fmla="*/ 525 h 1050"/>
                <a:gd name="T4" fmla="*/ 525 w 1050"/>
                <a:gd name="T5" fmla="*/ 1050 h 1050"/>
                <a:gd name="T6" fmla="*/ 1050 w 1050"/>
                <a:gd name="T7" fmla="*/ 525 h 1050"/>
                <a:gd name="T8" fmla="*/ 525 w 1050"/>
                <a:gd name="T9" fmla="*/ 0 h 1050"/>
                <a:gd name="T10" fmla="*/ 525 w 1050"/>
                <a:gd name="T11" fmla="*/ 800 h 1050"/>
                <a:gd name="T12" fmla="*/ 250 w 1050"/>
                <a:gd name="T13" fmla="*/ 525 h 1050"/>
                <a:gd name="T14" fmla="*/ 525 w 1050"/>
                <a:gd name="T15" fmla="*/ 250 h 1050"/>
                <a:gd name="T16" fmla="*/ 800 w 1050"/>
                <a:gd name="T17" fmla="*/ 525 h 1050"/>
                <a:gd name="T18" fmla="*/ 525 w 1050"/>
                <a:gd name="T19" fmla="*/ 800 h 1050"/>
                <a:gd name="T20" fmla="*/ 525 w 1050"/>
                <a:gd name="T21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0" h="1050">
                  <a:moveTo>
                    <a:pt x="525" y="0"/>
                  </a:moveTo>
                  <a:cubicBezTo>
                    <a:pt x="235" y="0"/>
                    <a:pt x="0" y="235"/>
                    <a:pt x="0" y="525"/>
                  </a:cubicBezTo>
                  <a:cubicBezTo>
                    <a:pt x="0" y="815"/>
                    <a:pt x="235" y="1050"/>
                    <a:pt x="525" y="1050"/>
                  </a:cubicBezTo>
                  <a:cubicBezTo>
                    <a:pt x="814" y="1050"/>
                    <a:pt x="1050" y="815"/>
                    <a:pt x="1050" y="525"/>
                  </a:cubicBezTo>
                  <a:cubicBezTo>
                    <a:pt x="1050" y="235"/>
                    <a:pt x="814" y="0"/>
                    <a:pt x="525" y="0"/>
                  </a:cubicBezTo>
                  <a:close/>
                  <a:moveTo>
                    <a:pt x="525" y="800"/>
                  </a:moveTo>
                  <a:cubicBezTo>
                    <a:pt x="373" y="800"/>
                    <a:pt x="250" y="677"/>
                    <a:pt x="250" y="525"/>
                  </a:cubicBezTo>
                  <a:cubicBezTo>
                    <a:pt x="250" y="373"/>
                    <a:pt x="373" y="250"/>
                    <a:pt x="525" y="250"/>
                  </a:cubicBezTo>
                  <a:cubicBezTo>
                    <a:pt x="676" y="250"/>
                    <a:pt x="800" y="373"/>
                    <a:pt x="800" y="525"/>
                  </a:cubicBezTo>
                  <a:cubicBezTo>
                    <a:pt x="800" y="677"/>
                    <a:pt x="676" y="800"/>
                    <a:pt x="525" y="800"/>
                  </a:cubicBezTo>
                  <a:close/>
                  <a:moveTo>
                    <a:pt x="525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842">
              <a:extLst>
                <a:ext uri="{FF2B5EF4-FFF2-40B4-BE49-F238E27FC236}">
                  <a16:creationId xmlns:a16="http://schemas.microsoft.com/office/drawing/2014/main" id="{15D7A722-9556-40CB-9E8D-EFB6A18D5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9" y="3302"/>
              <a:ext cx="28" cy="28"/>
            </a:xfrm>
            <a:custGeom>
              <a:avLst/>
              <a:gdLst>
                <a:gd name="T0" fmla="*/ 525 w 1050"/>
                <a:gd name="T1" fmla="*/ 0 h 1050"/>
                <a:gd name="T2" fmla="*/ 0 w 1050"/>
                <a:gd name="T3" fmla="*/ 525 h 1050"/>
                <a:gd name="T4" fmla="*/ 525 w 1050"/>
                <a:gd name="T5" fmla="*/ 1050 h 1050"/>
                <a:gd name="T6" fmla="*/ 1050 w 1050"/>
                <a:gd name="T7" fmla="*/ 525 h 1050"/>
                <a:gd name="T8" fmla="*/ 525 w 1050"/>
                <a:gd name="T9" fmla="*/ 0 h 1050"/>
                <a:gd name="T10" fmla="*/ 525 w 1050"/>
                <a:gd name="T11" fmla="*/ 800 h 1050"/>
                <a:gd name="T12" fmla="*/ 250 w 1050"/>
                <a:gd name="T13" fmla="*/ 525 h 1050"/>
                <a:gd name="T14" fmla="*/ 525 w 1050"/>
                <a:gd name="T15" fmla="*/ 250 h 1050"/>
                <a:gd name="T16" fmla="*/ 800 w 1050"/>
                <a:gd name="T17" fmla="*/ 525 h 1050"/>
                <a:gd name="T18" fmla="*/ 525 w 1050"/>
                <a:gd name="T19" fmla="*/ 800 h 1050"/>
                <a:gd name="T20" fmla="*/ 525 w 1050"/>
                <a:gd name="T21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0" h="1050">
                  <a:moveTo>
                    <a:pt x="525" y="0"/>
                  </a:moveTo>
                  <a:cubicBezTo>
                    <a:pt x="235" y="0"/>
                    <a:pt x="0" y="235"/>
                    <a:pt x="0" y="525"/>
                  </a:cubicBezTo>
                  <a:cubicBezTo>
                    <a:pt x="0" y="815"/>
                    <a:pt x="235" y="1050"/>
                    <a:pt x="525" y="1050"/>
                  </a:cubicBezTo>
                  <a:cubicBezTo>
                    <a:pt x="814" y="1050"/>
                    <a:pt x="1050" y="815"/>
                    <a:pt x="1050" y="525"/>
                  </a:cubicBezTo>
                  <a:cubicBezTo>
                    <a:pt x="1050" y="235"/>
                    <a:pt x="814" y="0"/>
                    <a:pt x="525" y="0"/>
                  </a:cubicBezTo>
                  <a:close/>
                  <a:moveTo>
                    <a:pt x="525" y="800"/>
                  </a:moveTo>
                  <a:cubicBezTo>
                    <a:pt x="373" y="800"/>
                    <a:pt x="250" y="677"/>
                    <a:pt x="250" y="525"/>
                  </a:cubicBezTo>
                  <a:cubicBezTo>
                    <a:pt x="250" y="373"/>
                    <a:pt x="373" y="250"/>
                    <a:pt x="525" y="250"/>
                  </a:cubicBezTo>
                  <a:cubicBezTo>
                    <a:pt x="676" y="250"/>
                    <a:pt x="800" y="373"/>
                    <a:pt x="800" y="525"/>
                  </a:cubicBezTo>
                  <a:cubicBezTo>
                    <a:pt x="800" y="677"/>
                    <a:pt x="676" y="800"/>
                    <a:pt x="525" y="800"/>
                  </a:cubicBezTo>
                  <a:close/>
                  <a:moveTo>
                    <a:pt x="525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843">
              <a:extLst>
                <a:ext uri="{FF2B5EF4-FFF2-40B4-BE49-F238E27FC236}">
                  <a16:creationId xmlns:a16="http://schemas.microsoft.com/office/drawing/2014/main" id="{C6F55CA8-691E-4847-94E7-51BA580239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9" y="3343"/>
              <a:ext cx="28" cy="28"/>
            </a:xfrm>
            <a:custGeom>
              <a:avLst/>
              <a:gdLst>
                <a:gd name="T0" fmla="*/ 525 w 1050"/>
                <a:gd name="T1" fmla="*/ 0 h 1050"/>
                <a:gd name="T2" fmla="*/ 0 w 1050"/>
                <a:gd name="T3" fmla="*/ 525 h 1050"/>
                <a:gd name="T4" fmla="*/ 525 w 1050"/>
                <a:gd name="T5" fmla="*/ 1050 h 1050"/>
                <a:gd name="T6" fmla="*/ 1050 w 1050"/>
                <a:gd name="T7" fmla="*/ 525 h 1050"/>
                <a:gd name="T8" fmla="*/ 525 w 1050"/>
                <a:gd name="T9" fmla="*/ 0 h 1050"/>
                <a:gd name="T10" fmla="*/ 525 w 1050"/>
                <a:gd name="T11" fmla="*/ 800 h 1050"/>
                <a:gd name="T12" fmla="*/ 250 w 1050"/>
                <a:gd name="T13" fmla="*/ 525 h 1050"/>
                <a:gd name="T14" fmla="*/ 525 w 1050"/>
                <a:gd name="T15" fmla="*/ 250 h 1050"/>
                <a:gd name="T16" fmla="*/ 800 w 1050"/>
                <a:gd name="T17" fmla="*/ 525 h 1050"/>
                <a:gd name="T18" fmla="*/ 525 w 1050"/>
                <a:gd name="T19" fmla="*/ 800 h 1050"/>
                <a:gd name="T20" fmla="*/ 525 w 1050"/>
                <a:gd name="T21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0" h="1050">
                  <a:moveTo>
                    <a:pt x="525" y="0"/>
                  </a:moveTo>
                  <a:cubicBezTo>
                    <a:pt x="235" y="0"/>
                    <a:pt x="0" y="235"/>
                    <a:pt x="0" y="525"/>
                  </a:cubicBezTo>
                  <a:cubicBezTo>
                    <a:pt x="0" y="815"/>
                    <a:pt x="235" y="1050"/>
                    <a:pt x="525" y="1050"/>
                  </a:cubicBezTo>
                  <a:cubicBezTo>
                    <a:pt x="814" y="1050"/>
                    <a:pt x="1050" y="815"/>
                    <a:pt x="1050" y="525"/>
                  </a:cubicBezTo>
                  <a:cubicBezTo>
                    <a:pt x="1050" y="235"/>
                    <a:pt x="814" y="0"/>
                    <a:pt x="525" y="0"/>
                  </a:cubicBezTo>
                  <a:close/>
                  <a:moveTo>
                    <a:pt x="525" y="800"/>
                  </a:moveTo>
                  <a:cubicBezTo>
                    <a:pt x="373" y="800"/>
                    <a:pt x="250" y="677"/>
                    <a:pt x="250" y="525"/>
                  </a:cubicBezTo>
                  <a:cubicBezTo>
                    <a:pt x="250" y="373"/>
                    <a:pt x="373" y="250"/>
                    <a:pt x="525" y="250"/>
                  </a:cubicBezTo>
                  <a:cubicBezTo>
                    <a:pt x="676" y="250"/>
                    <a:pt x="800" y="373"/>
                    <a:pt x="800" y="525"/>
                  </a:cubicBezTo>
                  <a:cubicBezTo>
                    <a:pt x="800" y="677"/>
                    <a:pt x="676" y="800"/>
                    <a:pt x="525" y="800"/>
                  </a:cubicBezTo>
                  <a:close/>
                  <a:moveTo>
                    <a:pt x="525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844">
              <a:extLst>
                <a:ext uri="{FF2B5EF4-FFF2-40B4-BE49-F238E27FC236}">
                  <a16:creationId xmlns:a16="http://schemas.microsoft.com/office/drawing/2014/main" id="{28F11B5C-AB96-4812-A28C-9CFA66E788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284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845">
              <a:extLst>
                <a:ext uri="{FF2B5EF4-FFF2-40B4-BE49-F238E27FC236}">
                  <a16:creationId xmlns:a16="http://schemas.microsoft.com/office/drawing/2014/main" id="{CB90FCFF-8073-446A-9E1A-97A1BE072E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268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846">
              <a:extLst>
                <a:ext uri="{FF2B5EF4-FFF2-40B4-BE49-F238E27FC236}">
                  <a16:creationId xmlns:a16="http://schemas.microsoft.com/office/drawing/2014/main" id="{79C7A75F-1036-41C4-BA4B-9B3BBCC5AB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24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847">
              <a:extLst>
                <a:ext uri="{FF2B5EF4-FFF2-40B4-BE49-F238E27FC236}">
                  <a16:creationId xmlns:a16="http://schemas.microsoft.com/office/drawing/2014/main" id="{A43FA588-953D-471A-9407-806F5C469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08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848">
              <a:extLst>
                <a:ext uri="{FF2B5EF4-FFF2-40B4-BE49-F238E27FC236}">
                  <a16:creationId xmlns:a16="http://schemas.microsoft.com/office/drawing/2014/main" id="{1C5514E8-A4EB-49BF-9243-263088A4CF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64"/>
              <a:ext cx="46" cy="7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849">
              <a:extLst>
                <a:ext uri="{FF2B5EF4-FFF2-40B4-BE49-F238E27FC236}">
                  <a16:creationId xmlns:a16="http://schemas.microsoft.com/office/drawing/2014/main" id="{12E4C050-A5B7-4C26-9A95-ED88F3D431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48"/>
              <a:ext cx="46" cy="7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695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C3AB13EC-EC96-47FE-9340-1608A0616188}"/>
              </a:ext>
            </a:extLst>
          </p:cNvPr>
          <p:cNvSpPr txBox="1">
            <a:spLocks/>
          </p:cNvSpPr>
          <p:nvPr/>
        </p:nvSpPr>
        <p:spPr>
          <a:xfrm>
            <a:off x="511629" y="390972"/>
            <a:ext cx="10515600" cy="58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8D1827-3A05-4637-9D4F-E37C733B4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Манфаатлар тўқнашувининг турлари ва шакллари </a:t>
            </a:r>
            <a:r>
              <a:rPr lang="uz" dirty="0"/>
              <a:t>(2/2)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C44CAD-0D59-4BCB-9008-01F9187BB9E9}"/>
              </a:ext>
            </a:extLst>
          </p:cNvPr>
          <p:cNvGrpSpPr/>
          <p:nvPr/>
        </p:nvGrpSpPr>
        <p:grpSpPr>
          <a:xfrm>
            <a:off x="431999" y="1295135"/>
            <a:ext cx="2660522" cy="641615"/>
            <a:chOff x="431999" y="1295135"/>
            <a:chExt cx="2489277" cy="64161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F766A84-7474-4C91-B5BD-F31012AB8E0A}"/>
                </a:ext>
              </a:extLst>
            </p:cNvPr>
            <p:cNvSpPr/>
            <p:nvPr/>
          </p:nvSpPr>
          <p:spPr>
            <a:xfrm>
              <a:off x="493354" y="1348559"/>
              <a:ext cx="2427922" cy="58819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86393FD-5417-4CB7-AE1D-44E06612D329}"/>
                </a:ext>
              </a:extLst>
            </p:cNvPr>
            <p:cNvSpPr/>
            <p:nvPr/>
          </p:nvSpPr>
          <p:spPr>
            <a:xfrm>
              <a:off x="431999" y="1295135"/>
              <a:ext cx="2449074" cy="5881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Маҳаллийчилик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6" name="object 20">
            <a:extLst>
              <a:ext uri="{FF2B5EF4-FFF2-40B4-BE49-F238E27FC236}">
                <a16:creationId xmlns:a16="http://schemas.microsoft.com/office/drawing/2014/main" id="{0552B88F-8B68-4DF9-9DB3-66B18D851FC7}"/>
              </a:ext>
            </a:extLst>
          </p:cNvPr>
          <p:cNvSpPr txBox="1"/>
          <p:nvPr/>
        </p:nvSpPr>
        <p:spPr>
          <a:xfrm>
            <a:off x="3197367" y="1282210"/>
            <a:ext cx="859099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шахсни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фақат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аждодлари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аслзодалик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оиланинг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шон-шуҳрати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унинг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жамоатчилик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томонидан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эътироф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этилиши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)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бундай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шахснинг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яқин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қариндошлари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ташкилотида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ваколатга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эга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бўлган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мансабдорлигига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кўра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аммо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лавозимга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қўйиладиган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малака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талабларига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мувофиқлигини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ҳисобга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олмасдан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ишга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қабул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, ротация,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лавозимга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тайинлаш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FD2079B-CA9F-405F-AD24-1A0BDA8AA58C}"/>
              </a:ext>
            </a:extLst>
          </p:cNvPr>
          <p:cNvGrpSpPr/>
          <p:nvPr/>
        </p:nvGrpSpPr>
        <p:grpSpPr>
          <a:xfrm>
            <a:off x="2668906" y="1400435"/>
            <a:ext cx="238043" cy="377590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5101299E-E20F-4082-AD1A-5C08E77A97F3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4E75760C-3C25-4BE3-9537-B275BF3418C2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B32BA5-6339-4AB5-A01C-0FBE48E2E707}"/>
              </a:ext>
            </a:extLst>
          </p:cNvPr>
          <p:cNvGrpSpPr/>
          <p:nvPr/>
        </p:nvGrpSpPr>
        <p:grpSpPr>
          <a:xfrm>
            <a:off x="431999" y="2327583"/>
            <a:ext cx="11317088" cy="861774"/>
            <a:chOff x="431999" y="2294172"/>
            <a:chExt cx="11317088" cy="8617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864EB0-8124-4C34-B0A0-0AA3A2DADEA7}"/>
                </a:ext>
              </a:extLst>
            </p:cNvPr>
            <p:cNvGrpSpPr/>
            <p:nvPr/>
          </p:nvGrpSpPr>
          <p:grpSpPr>
            <a:xfrm>
              <a:off x="431999" y="2348309"/>
              <a:ext cx="2660522" cy="641615"/>
              <a:chOff x="431999" y="2348309"/>
              <a:chExt cx="2489277" cy="641615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9C44FA27-4C66-4514-9FBD-176EE4CEDFB0}"/>
                  </a:ext>
                </a:extLst>
              </p:cNvPr>
              <p:cNvSpPr/>
              <p:nvPr/>
            </p:nvSpPr>
            <p:spPr>
              <a:xfrm>
                <a:off x="493354" y="2401733"/>
                <a:ext cx="2427922" cy="58819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4371" rIns="91440" bIns="44371" rtlCol="0" anchor="ctr">
                <a:noAutofit/>
              </a:bodyPr>
              <a:lstStyle/>
              <a:p>
                <a:endParaRPr lang="ru-RU" b="1" dirty="0">
                  <a:solidFill>
                    <a:schemeClr val="tx1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3925A190-51AB-4F06-A906-B34CEB37674A}"/>
                  </a:ext>
                </a:extLst>
              </p:cNvPr>
              <p:cNvSpPr/>
              <p:nvPr/>
            </p:nvSpPr>
            <p:spPr>
              <a:xfrm>
                <a:off x="431999" y="2348309"/>
                <a:ext cx="2449074" cy="58819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0" scaled="1"/>
              </a:gradFill>
              <a:ln w="3175">
                <a:solidFill>
                  <a:srgbClr val="2112AE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4371" rIns="91440" bIns="44371" rtlCol="0" anchor="ctr">
                <a:noAutofit/>
              </a:bodyPr>
              <a:lstStyle/>
              <a:p>
                <a:r>
                  <a:rPr lang="uz-Cyrl-UZ" sz="1600" b="1" dirty="0">
                    <a:solidFill>
                      <a:srgbClr val="3A07DF"/>
                    </a:solidFill>
                    <a:latin typeface="+mj-lt"/>
                    <a:ea typeface="Golos Text" panose="020B0503020202020204" pitchFamily="34" charset="0"/>
                  </a:rPr>
                  <a:t>Непотизм (қариндошчилик)</a:t>
                </a:r>
                <a:endParaRPr lang="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  <p:sp>
          <p:nvSpPr>
            <p:cNvPr id="55" name="object 20">
              <a:extLst>
                <a:ext uri="{FF2B5EF4-FFF2-40B4-BE49-F238E27FC236}">
                  <a16:creationId xmlns:a16="http://schemas.microsoft.com/office/drawing/2014/main" id="{B7778329-E611-4D6D-8FD9-B5125DC69987}"/>
                </a:ext>
              </a:extLst>
            </p:cNvPr>
            <p:cNvSpPr txBox="1"/>
            <p:nvPr/>
          </p:nvSpPr>
          <p:spPr>
            <a:xfrm>
              <a:off x="3158096" y="2294172"/>
              <a:ext cx="8590991" cy="8617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яқин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қариндошларига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ғайриқонуний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имтиёзлар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бериш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мақсадида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ҳокимият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(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ёки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)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таъсирдан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фойдаланиш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шу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жумладан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лекин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улар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билан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чекланмаган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ҳолда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қуйидаги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ҳолларда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: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яқин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қариндошларга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(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ёки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)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дўстларга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асоссиз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мукофот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пуллари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ҳисоблаб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чиқариш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давлат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ташкилотининг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манфаатларига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зид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ҳолда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яқин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қариндошларни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ишга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олиш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лавозимга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тайинлаш</a:t>
              </a:r>
              <a:endParaRPr lang="uz" sz="1400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A701975-B0F8-47F5-A406-DF0DFCA9240E}"/>
                </a:ext>
              </a:extLst>
            </p:cNvPr>
            <p:cNvGrpSpPr/>
            <p:nvPr/>
          </p:nvGrpSpPr>
          <p:grpSpPr>
            <a:xfrm>
              <a:off x="2668906" y="2453609"/>
              <a:ext cx="238043" cy="377590"/>
              <a:chOff x="3841139" y="1940745"/>
              <a:chExt cx="238043" cy="442712"/>
            </a:xfrm>
            <a:solidFill>
              <a:srgbClr val="3A07DF"/>
            </a:solidFill>
          </p:grpSpPr>
          <p:sp>
            <p:nvSpPr>
              <p:cNvPr id="57" name="Arrow: Chevron 56">
                <a:extLst>
                  <a:ext uri="{FF2B5EF4-FFF2-40B4-BE49-F238E27FC236}">
                    <a16:creationId xmlns:a16="http://schemas.microsoft.com/office/drawing/2014/main" id="{FD6488A2-7E7B-44A5-8873-83BEAC697BE0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Arrow: Chevron 57">
                <a:extLst>
                  <a:ext uri="{FF2B5EF4-FFF2-40B4-BE49-F238E27FC236}">
                    <a16:creationId xmlns:a16="http://schemas.microsoft.com/office/drawing/2014/main" id="{E9CAC3A0-E7DD-4118-B6A1-5A7C320AB4A6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50E9CD-40DD-4E1D-8C32-BD23B0539FF5}"/>
              </a:ext>
            </a:extLst>
          </p:cNvPr>
          <p:cNvGrpSpPr/>
          <p:nvPr/>
        </p:nvGrpSpPr>
        <p:grpSpPr>
          <a:xfrm>
            <a:off x="431999" y="3414168"/>
            <a:ext cx="11317088" cy="641615"/>
            <a:chOff x="431999" y="3493758"/>
            <a:chExt cx="11317088" cy="64161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EE6746F-70DB-45E3-A067-F28B432C7BD1}"/>
                </a:ext>
              </a:extLst>
            </p:cNvPr>
            <p:cNvGrpSpPr/>
            <p:nvPr/>
          </p:nvGrpSpPr>
          <p:grpSpPr>
            <a:xfrm>
              <a:off x="431999" y="3493758"/>
              <a:ext cx="2660522" cy="641615"/>
              <a:chOff x="431999" y="1295135"/>
              <a:chExt cx="2489277" cy="641615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9167384E-40F7-41D7-A92B-8CAD18D1FD04}"/>
                  </a:ext>
                </a:extLst>
              </p:cNvPr>
              <p:cNvSpPr/>
              <p:nvPr/>
            </p:nvSpPr>
            <p:spPr>
              <a:xfrm>
                <a:off x="493354" y="1348559"/>
                <a:ext cx="2427922" cy="58819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4371" rIns="91440" bIns="44371" rtlCol="0" anchor="ctr">
                <a:noAutofit/>
              </a:bodyPr>
              <a:lstStyle/>
              <a:p>
                <a:endParaRPr lang="ru-RU" b="1" dirty="0">
                  <a:solidFill>
                    <a:schemeClr val="tx1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9E7F40A6-53F9-4F9F-8C63-F35972E481CD}"/>
                  </a:ext>
                </a:extLst>
              </p:cNvPr>
              <p:cNvSpPr/>
              <p:nvPr/>
            </p:nvSpPr>
            <p:spPr>
              <a:xfrm>
                <a:off x="431999" y="1295135"/>
                <a:ext cx="2449074" cy="58819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0" scaled="1"/>
              </a:gradFill>
              <a:ln w="3175">
                <a:solidFill>
                  <a:srgbClr val="2112AE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4371" rIns="91440" bIns="44371" rtlCol="0" anchor="ctr">
                <a:noAutofit/>
              </a:bodyPr>
              <a:lstStyle/>
              <a:p>
                <a:r>
                  <a:rPr lang="uz-Cyrl-UZ" sz="1600" b="1" dirty="0">
                    <a:solidFill>
                      <a:srgbClr val="3A07DF"/>
                    </a:solidFill>
                    <a:latin typeface="+mj-lt"/>
                    <a:ea typeface="Golos Text" panose="020B0503020202020204" pitchFamily="34" charset="0"/>
                  </a:rPr>
                  <a:t>Ҳомийлик</a:t>
                </a:r>
                <a:endParaRPr lang="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  <p:sp>
          <p:nvSpPr>
            <p:cNvPr id="62" name="object 20">
              <a:extLst>
                <a:ext uri="{FF2B5EF4-FFF2-40B4-BE49-F238E27FC236}">
                  <a16:creationId xmlns:a16="http://schemas.microsoft.com/office/drawing/2014/main" id="{813A09DE-E5BA-448A-92E8-0A6653FF4FDD}"/>
                </a:ext>
              </a:extLst>
            </p:cNvPr>
            <p:cNvSpPr txBox="1"/>
            <p:nvPr/>
          </p:nvSpPr>
          <p:spPr>
            <a:xfrm>
              <a:off x="3158096" y="3572409"/>
              <a:ext cx="8590991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шафоат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қилиш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ходимни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унга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қулай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меҳнат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шароитларини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яратиш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шаклида.лавозими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юқори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бўлган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бошқа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ходим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томонидан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ҳимоя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қилиниши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BEEAA0B-24F4-4E66-8017-2B1893154D55}"/>
                </a:ext>
              </a:extLst>
            </p:cNvPr>
            <p:cNvGrpSpPr/>
            <p:nvPr/>
          </p:nvGrpSpPr>
          <p:grpSpPr>
            <a:xfrm>
              <a:off x="2668906" y="3599058"/>
              <a:ext cx="238043" cy="377590"/>
              <a:chOff x="3841139" y="1940745"/>
              <a:chExt cx="238043" cy="442712"/>
            </a:xfrm>
            <a:solidFill>
              <a:srgbClr val="3A07DF"/>
            </a:solidFill>
          </p:grpSpPr>
          <p:sp>
            <p:nvSpPr>
              <p:cNvPr id="64" name="Arrow: Chevron 63">
                <a:extLst>
                  <a:ext uri="{FF2B5EF4-FFF2-40B4-BE49-F238E27FC236}">
                    <a16:creationId xmlns:a16="http://schemas.microsoft.com/office/drawing/2014/main" id="{18A6118C-49DA-4AA6-A11A-40EB89B7F69A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Arrow: Chevron 64">
                <a:extLst>
                  <a:ext uri="{FF2B5EF4-FFF2-40B4-BE49-F238E27FC236}">
                    <a16:creationId xmlns:a16="http://schemas.microsoft.com/office/drawing/2014/main" id="{28408ACD-82C2-433A-95D9-7A3B294E397F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BD3E4A-FD46-42D4-AD7A-226F4710C590}"/>
              </a:ext>
            </a:extLst>
          </p:cNvPr>
          <p:cNvGrpSpPr/>
          <p:nvPr/>
        </p:nvGrpSpPr>
        <p:grpSpPr>
          <a:xfrm>
            <a:off x="431999" y="4280594"/>
            <a:ext cx="11328002" cy="1077218"/>
            <a:chOff x="431999" y="4492795"/>
            <a:chExt cx="11328002" cy="1077218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5274B96-D13B-448F-A80D-BB6F62D9AA6D}"/>
                </a:ext>
              </a:extLst>
            </p:cNvPr>
            <p:cNvGrpSpPr/>
            <p:nvPr/>
          </p:nvGrpSpPr>
          <p:grpSpPr>
            <a:xfrm>
              <a:off x="431999" y="4546932"/>
              <a:ext cx="2660522" cy="641615"/>
              <a:chOff x="431999" y="2348309"/>
              <a:chExt cx="2489277" cy="641615"/>
            </a:xfrm>
          </p:grpSpPr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B4D01AF1-60B4-4032-96A7-75D48211A8D0}"/>
                  </a:ext>
                </a:extLst>
              </p:cNvPr>
              <p:cNvSpPr/>
              <p:nvPr/>
            </p:nvSpPr>
            <p:spPr>
              <a:xfrm>
                <a:off x="493354" y="2401733"/>
                <a:ext cx="2427922" cy="58819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4371" rIns="91440" bIns="44371" rtlCol="0" anchor="ctr">
                <a:noAutofit/>
              </a:bodyPr>
              <a:lstStyle/>
              <a:p>
                <a:endParaRPr lang="ru-RU" b="1" dirty="0">
                  <a:solidFill>
                    <a:schemeClr val="tx1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F5BA6E8C-11E5-43F1-87C4-5E4119DDA4C8}"/>
                  </a:ext>
                </a:extLst>
              </p:cNvPr>
              <p:cNvSpPr/>
              <p:nvPr/>
            </p:nvSpPr>
            <p:spPr>
              <a:xfrm>
                <a:off x="431999" y="2348309"/>
                <a:ext cx="2449074" cy="58819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0" scaled="1"/>
              </a:gradFill>
              <a:ln w="3175">
                <a:solidFill>
                  <a:srgbClr val="2112AE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4371" rIns="91440" bIns="44371" rtlCol="0" anchor="ctr">
                <a:noAutofit/>
              </a:bodyPr>
              <a:lstStyle/>
              <a:p>
                <a:r>
                  <a:rPr lang="uz-Cyrl-UZ" sz="1600" b="1" dirty="0">
                    <a:solidFill>
                      <a:srgbClr val="3A07DF"/>
                    </a:solidFill>
                    <a:latin typeface="+mj-lt"/>
                    <a:ea typeface="Golos Text" panose="020B0503020202020204" pitchFamily="34" charset="0"/>
                  </a:rPr>
                  <a:t>Фаворитизм</a:t>
                </a:r>
                <a:endParaRPr lang="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  <p:sp>
          <p:nvSpPr>
            <p:cNvPr id="69" name="object 20">
              <a:extLst>
                <a:ext uri="{FF2B5EF4-FFF2-40B4-BE49-F238E27FC236}">
                  <a16:creationId xmlns:a16="http://schemas.microsoft.com/office/drawing/2014/main" id="{54E084B1-3B44-422D-BC63-709B0B7ADFCE}"/>
                </a:ext>
              </a:extLst>
            </p:cNvPr>
            <p:cNvSpPr txBox="1"/>
            <p:nvPr/>
          </p:nvSpPr>
          <p:spPr>
            <a:xfrm>
              <a:off x="3153388" y="4492795"/>
              <a:ext cx="8606613" cy="107721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давлат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ташкилотининг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ходими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бошқа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шахс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/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ёки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бир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гуруҳ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шахсларнинг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манфаатларига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нисбатан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бир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шахс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/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ёки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бир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гуруҳ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шахсларнинг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манфаатларини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устун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қўядиган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вазият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яъни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қуйидаги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ҳолатларда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: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давлат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ташкилотидаги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кадрлар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рағбатлантириш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мукофотларни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ҳисоблаш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давлат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мукофотларига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топшириш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таътиллар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бериш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ёки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санаторийларга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чет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элга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хизмат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сафарларига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юбориш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аризаларни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кўриб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чиқиш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тартибини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шунингдек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навбатчилик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жадвалларини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белгилаш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uz-Cyrl-UZ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х.к.</a:t>
              </a:r>
              <a:endParaRPr lang="uz" sz="1400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AD54260-0A9A-45C6-8653-5F7A42DD927A}"/>
                </a:ext>
              </a:extLst>
            </p:cNvPr>
            <p:cNvGrpSpPr/>
            <p:nvPr/>
          </p:nvGrpSpPr>
          <p:grpSpPr>
            <a:xfrm>
              <a:off x="2668906" y="4652232"/>
              <a:ext cx="238043" cy="377590"/>
              <a:chOff x="3841139" y="1940745"/>
              <a:chExt cx="238043" cy="442712"/>
            </a:xfrm>
            <a:solidFill>
              <a:srgbClr val="3A07DF"/>
            </a:solidFill>
          </p:grpSpPr>
          <p:sp>
            <p:nvSpPr>
              <p:cNvPr id="71" name="Arrow: Chevron 70">
                <a:extLst>
                  <a:ext uri="{FF2B5EF4-FFF2-40B4-BE49-F238E27FC236}">
                    <a16:creationId xmlns:a16="http://schemas.microsoft.com/office/drawing/2014/main" id="{DFB74055-88D4-445B-9AEF-A59E80A91E19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27E30A48-D0A5-4A8E-8EB1-6831753D9C55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BBB92-ADDF-418F-8421-B103D27D4DE9}"/>
              </a:ext>
            </a:extLst>
          </p:cNvPr>
          <p:cNvGrpSpPr/>
          <p:nvPr/>
        </p:nvGrpSpPr>
        <p:grpSpPr>
          <a:xfrm>
            <a:off x="431999" y="5798066"/>
            <a:ext cx="11328002" cy="670686"/>
            <a:chOff x="431999" y="5798066"/>
            <a:chExt cx="11328002" cy="67068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7C5A1D1-5AE8-491C-B6B9-276E82336ADC}"/>
                </a:ext>
              </a:extLst>
            </p:cNvPr>
            <p:cNvGrpSpPr/>
            <p:nvPr/>
          </p:nvGrpSpPr>
          <p:grpSpPr>
            <a:xfrm>
              <a:off x="431999" y="5827137"/>
              <a:ext cx="2660522" cy="641615"/>
              <a:chOff x="431999" y="1295135"/>
              <a:chExt cx="2489277" cy="641615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2066E22F-120B-40BC-9C5D-14E259414B99}"/>
                  </a:ext>
                </a:extLst>
              </p:cNvPr>
              <p:cNvSpPr/>
              <p:nvPr/>
            </p:nvSpPr>
            <p:spPr>
              <a:xfrm>
                <a:off x="493354" y="1348559"/>
                <a:ext cx="2427922" cy="58819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4371" rIns="91440" bIns="44371" rtlCol="0" anchor="ctr">
                <a:noAutofit/>
              </a:bodyPr>
              <a:lstStyle/>
              <a:p>
                <a:endParaRPr lang="ru-RU" b="1" dirty="0">
                  <a:solidFill>
                    <a:schemeClr val="tx1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92CC850D-92D5-46B1-9AB6-26AE29A939B9}"/>
                  </a:ext>
                </a:extLst>
              </p:cNvPr>
              <p:cNvSpPr/>
              <p:nvPr/>
            </p:nvSpPr>
            <p:spPr>
              <a:xfrm>
                <a:off x="431999" y="1295135"/>
                <a:ext cx="2449074" cy="58819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0" scaled="1"/>
              </a:gradFill>
              <a:ln w="3175">
                <a:solidFill>
                  <a:srgbClr val="2112AE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4371" rIns="91440" bIns="44371" rtlCol="0" anchor="ctr">
                <a:noAutofit/>
              </a:bodyPr>
              <a:lstStyle/>
              <a:p>
                <a:r>
                  <a:rPr lang="uz-Cyrl-UZ" sz="1600" b="1" dirty="0">
                    <a:solidFill>
                      <a:srgbClr val="3A07DF"/>
                    </a:solidFill>
                    <a:latin typeface="+mj-lt"/>
                    <a:ea typeface="Golos Text" panose="020B0503020202020204" pitchFamily="34" charset="0"/>
                  </a:rPr>
                  <a:t>Кланлик</a:t>
                </a:r>
                <a:endParaRPr lang="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  <p:sp>
          <p:nvSpPr>
            <p:cNvPr id="76" name="object 20">
              <a:extLst>
                <a:ext uri="{FF2B5EF4-FFF2-40B4-BE49-F238E27FC236}">
                  <a16:creationId xmlns:a16="http://schemas.microsoft.com/office/drawing/2014/main" id="{B146D945-C743-470F-A177-76620386355A}"/>
                </a:ext>
              </a:extLst>
            </p:cNvPr>
            <p:cNvSpPr txBox="1"/>
            <p:nvPr/>
          </p:nvSpPr>
          <p:spPr>
            <a:xfrm>
              <a:off x="3158096" y="5798066"/>
              <a:ext cx="8601905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Ходимнинг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умумий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аждодга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эга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бўлган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маълум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бир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келиб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чиқишга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(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аждод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)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мансублиги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асосида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учинчи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шахсларга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субъектив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имтиёзли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нохолис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муносабат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кўринишидаги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шахсий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манфаати</a:t>
              </a:r>
              <a:endParaRPr lang="uz" sz="1400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737FB6C-157F-4C65-A621-6A110505766E}"/>
                </a:ext>
              </a:extLst>
            </p:cNvPr>
            <p:cNvGrpSpPr/>
            <p:nvPr/>
          </p:nvGrpSpPr>
          <p:grpSpPr>
            <a:xfrm>
              <a:off x="2668906" y="5932437"/>
              <a:ext cx="238043" cy="377590"/>
              <a:chOff x="3841139" y="1940745"/>
              <a:chExt cx="238043" cy="442712"/>
            </a:xfrm>
            <a:solidFill>
              <a:srgbClr val="3A07DF"/>
            </a:solidFill>
          </p:grpSpPr>
          <p:sp>
            <p:nvSpPr>
              <p:cNvPr id="78" name="Arrow: Chevron 77">
                <a:extLst>
                  <a:ext uri="{FF2B5EF4-FFF2-40B4-BE49-F238E27FC236}">
                    <a16:creationId xmlns:a16="http://schemas.microsoft.com/office/drawing/2014/main" id="{DC6184A6-0AB5-4B1B-8365-B62419112A60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Arrow: Chevron 78">
                <a:extLst>
                  <a:ext uri="{FF2B5EF4-FFF2-40B4-BE49-F238E27FC236}">
                    <a16:creationId xmlns:a16="http://schemas.microsoft.com/office/drawing/2014/main" id="{60A2DB38-4B21-44FE-A85F-8903C038FAEA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559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Picture 552">
            <a:extLst>
              <a:ext uri="{FF2B5EF4-FFF2-40B4-BE49-F238E27FC236}">
                <a16:creationId xmlns:a16="http://schemas.microsoft.com/office/drawing/2014/main" id="{CEA02E8A-4B0C-4A84-91EC-8D834C5CE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"/>
          <a:stretch/>
        </p:blipFill>
        <p:spPr>
          <a:xfrm>
            <a:off x="4832246" y="2222729"/>
            <a:ext cx="3394380" cy="275285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6C898F-2561-451F-BFD5-CB9771F828A2}"/>
              </a:ext>
            </a:extLst>
          </p:cNvPr>
          <p:cNvCxnSpPr>
            <a:cxnSpLocks/>
          </p:cNvCxnSpPr>
          <p:nvPr/>
        </p:nvCxnSpPr>
        <p:spPr>
          <a:xfrm flipH="1">
            <a:off x="4235856" y="4955720"/>
            <a:ext cx="370164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7B8273A8-9E91-4248-B52A-C98C4521C059}"/>
              </a:ext>
            </a:extLst>
          </p:cNvPr>
          <p:cNvSpPr/>
          <p:nvPr/>
        </p:nvSpPr>
        <p:spPr>
          <a:xfrm>
            <a:off x="4017223" y="1651000"/>
            <a:ext cx="4137964" cy="4137960"/>
          </a:xfrm>
          <a:prstGeom prst="ellipse">
            <a:avLst/>
          </a:prstGeom>
          <a:noFill/>
          <a:ln w="76200">
            <a:solidFill>
              <a:srgbClr val="B1C7F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endParaRPr lang="en-US" sz="2167" dirty="0">
              <a:solidFill>
                <a:prstClr val="white"/>
              </a:solidFill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7D621EC2-E9E0-4354-8D6C-36C9B0D3270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B8A834-15C1-4AC4-A744-59D131B1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Манфаатлар тўқнашувининг одатий ҳолатлари</a:t>
            </a: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E78303-1403-4FA4-88E6-1FFE5716BBCE}"/>
              </a:ext>
            </a:extLst>
          </p:cNvPr>
          <p:cNvGrpSpPr/>
          <p:nvPr/>
        </p:nvGrpSpPr>
        <p:grpSpPr>
          <a:xfrm>
            <a:off x="438149" y="2747266"/>
            <a:ext cx="3797707" cy="309843"/>
            <a:chOff x="-886419" y="1997706"/>
            <a:chExt cx="3505575" cy="286009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4DD6D8-43D5-45E7-A70C-6B6003776D41}"/>
                </a:ext>
              </a:extLst>
            </p:cNvPr>
            <p:cNvCxnSpPr/>
            <p:nvPr/>
          </p:nvCxnSpPr>
          <p:spPr>
            <a:xfrm flipH="1">
              <a:off x="2386109" y="1997706"/>
              <a:ext cx="233047" cy="285164"/>
            </a:xfrm>
            <a:prstGeom prst="line">
              <a:avLst/>
            </a:prstGeom>
            <a:ln w="19050">
              <a:solidFill>
                <a:srgbClr val="3A07DF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FD918E1-17BB-4FFC-B36A-03B03BF968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886419" y="2283715"/>
              <a:ext cx="3269354" cy="0"/>
            </a:xfrm>
            <a:prstGeom prst="line">
              <a:avLst/>
            </a:prstGeom>
            <a:ln w="19050">
              <a:solidFill>
                <a:srgbClr val="3A07DF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59377A4-1C5F-4014-9FF2-9D68611C3828}"/>
              </a:ext>
            </a:extLst>
          </p:cNvPr>
          <p:cNvGrpSpPr/>
          <p:nvPr/>
        </p:nvGrpSpPr>
        <p:grpSpPr>
          <a:xfrm flipV="1">
            <a:off x="438149" y="4446524"/>
            <a:ext cx="3797707" cy="309843"/>
            <a:chOff x="-886419" y="1997706"/>
            <a:chExt cx="3505575" cy="28600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83184F8-5404-4F9B-9C5A-94E56E508A45}"/>
                </a:ext>
              </a:extLst>
            </p:cNvPr>
            <p:cNvCxnSpPr/>
            <p:nvPr/>
          </p:nvCxnSpPr>
          <p:spPr>
            <a:xfrm flipH="1">
              <a:off x="2386109" y="1997706"/>
              <a:ext cx="233047" cy="285164"/>
            </a:xfrm>
            <a:prstGeom prst="line">
              <a:avLst/>
            </a:prstGeom>
            <a:ln w="19050">
              <a:solidFill>
                <a:srgbClr val="2112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6C2F417-4F29-4AD3-A142-8F2FD8F901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886419" y="2283715"/>
              <a:ext cx="3269354" cy="0"/>
            </a:xfrm>
            <a:prstGeom prst="line">
              <a:avLst/>
            </a:prstGeom>
            <a:ln w="19050">
              <a:solidFill>
                <a:srgbClr val="2112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Sev01">
            <a:extLst>
              <a:ext uri="{FF2B5EF4-FFF2-40B4-BE49-F238E27FC236}">
                <a16:creationId xmlns:a16="http://schemas.microsoft.com/office/drawing/2014/main" id="{F226BFB6-15A4-499E-9C5F-1B07E5E14CA7}"/>
              </a:ext>
            </a:extLst>
          </p:cNvPr>
          <p:cNvSpPr>
            <a:spLocks noChangeAspect="1"/>
          </p:cNvSpPr>
          <p:nvPr/>
        </p:nvSpPr>
        <p:spPr>
          <a:xfrm flipH="1">
            <a:off x="7299072" y="4646926"/>
            <a:ext cx="782661" cy="782659"/>
          </a:xfrm>
          <a:prstGeom prst="ellipse">
            <a:avLst/>
          </a:prstGeom>
          <a:solidFill>
            <a:schemeClr val="bg1"/>
          </a:solidFill>
          <a:ln w="57150">
            <a:solidFill>
              <a:srgbClr val="1BD7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dirty="0">
                <a:solidFill>
                  <a:srgbClr val="1BD7D3"/>
                </a:solidFill>
              </a:rPr>
              <a:t>02</a:t>
            </a:r>
            <a:endParaRPr lang="en-US" sz="2400" dirty="0">
              <a:solidFill>
                <a:srgbClr val="1BD7D3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F97A4D2-8130-4826-ADAA-34CB36CFEE05}"/>
              </a:ext>
            </a:extLst>
          </p:cNvPr>
          <p:cNvGrpSpPr/>
          <p:nvPr/>
        </p:nvGrpSpPr>
        <p:grpSpPr>
          <a:xfrm flipH="1">
            <a:off x="7991523" y="2747266"/>
            <a:ext cx="3757565" cy="309843"/>
            <a:chOff x="-849365" y="1997706"/>
            <a:chExt cx="3468521" cy="286009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A0E196-E76E-4640-A83C-A3E764C374CA}"/>
                </a:ext>
              </a:extLst>
            </p:cNvPr>
            <p:cNvCxnSpPr/>
            <p:nvPr/>
          </p:nvCxnSpPr>
          <p:spPr>
            <a:xfrm flipH="1">
              <a:off x="2386109" y="1997706"/>
              <a:ext cx="233047" cy="285164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1679D77-56E6-41D2-B489-DB1274C9EA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849365" y="2283715"/>
              <a:ext cx="323229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BF758B-6E0B-4F79-8ADB-AB11847241DF}"/>
              </a:ext>
            </a:extLst>
          </p:cNvPr>
          <p:cNvGrpSpPr/>
          <p:nvPr/>
        </p:nvGrpSpPr>
        <p:grpSpPr>
          <a:xfrm flipH="1" flipV="1">
            <a:off x="7991523" y="4446524"/>
            <a:ext cx="3757564" cy="309843"/>
            <a:chOff x="-849364" y="1997706"/>
            <a:chExt cx="3468520" cy="28600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A071C7A-6710-4F16-9828-F7AC21F54416}"/>
                </a:ext>
              </a:extLst>
            </p:cNvPr>
            <p:cNvCxnSpPr/>
            <p:nvPr/>
          </p:nvCxnSpPr>
          <p:spPr>
            <a:xfrm flipH="1">
              <a:off x="2386109" y="1997706"/>
              <a:ext cx="233047" cy="285164"/>
            </a:xfrm>
            <a:prstGeom prst="line">
              <a:avLst/>
            </a:prstGeom>
            <a:ln w="19050">
              <a:solidFill>
                <a:srgbClr val="1BD7D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1154A53-EAC0-4BF6-A487-29BA6AE430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849364" y="2283715"/>
              <a:ext cx="3232299" cy="0"/>
            </a:xfrm>
            <a:prstGeom prst="line">
              <a:avLst/>
            </a:prstGeom>
            <a:ln w="19050">
              <a:solidFill>
                <a:srgbClr val="1BD7D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2A16264-2387-483F-BFC7-E097678614A9}"/>
              </a:ext>
            </a:extLst>
          </p:cNvPr>
          <p:cNvSpPr txBox="1"/>
          <p:nvPr/>
        </p:nvSpPr>
        <p:spPr>
          <a:xfrm flipH="1">
            <a:off x="8375822" y="2035377"/>
            <a:ext cx="3304051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117588"/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Давлат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ташкилоти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ходимларининг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етказиб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берувчилар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билан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афилланганлиги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23D28CB-1C2B-4160-AE30-A4DC0FEE1620}"/>
              </a:ext>
            </a:extLst>
          </p:cNvPr>
          <p:cNvSpPr txBox="1"/>
          <p:nvPr/>
        </p:nvSpPr>
        <p:spPr>
          <a:xfrm flipH="1">
            <a:off x="8445035" y="4520218"/>
            <a:ext cx="330405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117588"/>
            <a:r>
              <a:rPr lang="ru-RU" sz="1600" b="1" dirty="0" err="1">
                <a:solidFill>
                  <a:srgbClr val="1BD7D3"/>
                </a:solidFill>
              </a:rPr>
              <a:t>Ишчилар</a:t>
            </a:r>
            <a:r>
              <a:rPr lang="ru-RU" sz="1600" b="1" dirty="0">
                <a:solidFill>
                  <a:srgbClr val="1BD7D3"/>
                </a:solidFill>
              </a:rPr>
              <a:t> </a:t>
            </a:r>
            <a:r>
              <a:rPr lang="ru-RU" sz="1600" b="1" dirty="0" err="1">
                <a:solidFill>
                  <a:srgbClr val="1BD7D3"/>
                </a:solidFill>
              </a:rPr>
              <a:t>ва</a:t>
            </a:r>
            <a:r>
              <a:rPr lang="ru-RU" sz="1600" b="1" dirty="0">
                <a:solidFill>
                  <a:srgbClr val="1BD7D3"/>
                </a:solidFill>
              </a:rPr>
              <a:t> </a:t>
            </a:r>
            <a:r>
              <a:rPr lang="ru-RU" sz="1600" b="1" dirty="0" err="1">
                <a:solidFill>
                  <a:srgbClr val="1BD7D3"/>
                </a:solidFill>
              </a:rPr>
              <a:t>раҳбарлар</a:t>
            </a:r>
            <a:r>
              <a:rPr lang="ru-RU" sz="1600" b="1" dirty="0">
                <a:solidFill>
                  <a:srgbClr val="1BD7D3"/>
                </a:solidFill>
              </a:rPr>
              <a:t> </a:t>
            </a:r>
            <a:r>
              <a:rPr lang="ru-RU" sz="1600" b="1" dirty="0" err="1">
                <a:solidFill>
                  <a:srgbClr val="1BD7D3"/>
                </a:solidFill>
              </a:rPr>
              <a:t>ўртасидаги</a:t>
            </a:r>
            <a:r>
              <a:rPr lang="ru-RU" sz="1600" b="1" dirty="0">
                <a:solidFill>
                  <a:srgbClr val="1BD7D3"/>
                </a:solidFill>
              </a:rPr>
              <a:t> </a:t>
            </a:r>
            <a:r>
              <a:rPr lang="ru-RU" sz="1600" b="1" dirty="0" err="1">
                <a:solidFill>
                  <a:srgbClr val="1BD7D3"/>
                </a:solidFill>
              </a:rPr>
              <a:t>қариндошчилик</a:t>
            </a:r>
            <a:r>
              <a:rPr lang="ru-RU" sz="1600" b="1" dirty="0">
                <a:solidFill>
                  <a:srgbClr val="1BD7D3"/>
                </a:solidFill>
              </a:rPr>
              <a:t> </a:t>
            </a:r>
            <a:r>
              <a:rPr lang="ru-RU" sz="1600" b="1" dirty="0" err="1">
                <a:solidFill>
                  <a:srgbClr val="1BD7D3"/>
                </a:solidFill>
              </a:rPr>
              <a:t>муносабатлари</a:t>
            </a:r>
            <a:endParaRPr lang="uz" sz="1600" b="1" dirty="0">
              <a:solidFill>
                <a:srgbClr val="1BD7D3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CD4DA9-AE91-43FB-9B95-2126E4CB29A6}"/>
              </a:ext>
            </a:extLst>
          </p:cNvPr>
          <p:cNvSpPr txBox="1"/>
          <p:nvPr/>
        </p:nvSpPr>
        <p:spPr>
          <a:xfrm flipH="1">
            <a:off x="512127" y="1585774"/>
            <a:ext cx="3304051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117588"/>
            <a:r>
              <a:rPr lang="ru-RU" sz="1600" b="1" dirty="0">
                <a:solidFill>
                  <a:srgbClr val="3A07DF"/>
                </a:solidFill>
              </a:rPr>
              <a:t>Давлат </a:t>
            </a:r>
            <a:r>
              <a:rPr lang="ru-RU" sz="1600" b="1" dirty="0" err="1">
                <a:solidFill>
                  <a:srgbClr val="3A07DF"/>
                </a:solidFill>
              </a:rPr>
              <a:t>ташкилоти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ходимларининг</a:t>
            </a:r>
            <a:r>
              <a:rPr lang="ru-RU" sz="1600" b="1" dirty="0">
                <a:solidFill>
                  <a:srgbClr val="3A07DF"/>
                </a:solidFill>
              </a:rPr>
              <a:t> у </a:t>
            </a:r>
            <a:r>
              <a:rPr lang="ru-RU" sz="1600" b="1" dirty="0" err="1">
                <a:solidFill>
                  <a:srgbClr val="3A07DF"/>
                </a:solidFill>
              </a:rPr>
              <a:t>назорат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функцияларини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бажарадиган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ташкилотларга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нисбатан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афилланганлиги</a:t>
            </a:r>
            <a:endParaRPr lang="uz" sz="1600" b="1" dirty="0">
              <a:solidFill>
                <a:srgbClr val="3A07DF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CC63C38-6437-4A91-8148-6D3987A8C0D5}"/>
              </a:ext>
            </a:extLst>
          </p:cNvPr>
          <p:cNvSpPr txBox="1"/>
          <p:nvPr/>
        </p:nvSpPr>
        <p:spPr>
          <a:xfrm flipH="1">
            <a:off x="442912" y="4520218"/>
            <a:ext cx="330405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117588"/>
            <a:r>
              <a:rPr lang="ru-RU" sz="1600" b="1" dirty="0" err="1">
                <a:solidFill>
                  <a:srgbClr val="2112AE"/>
                </a:solidFill>
              </a:rPr>
              <a:t>Ходимнинг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давлат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хизматларини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олувчилар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билан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аффилланганлиги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endParaRPr lang="uz" sz="1600" b="1" dirty="0">
              <a:solidFill>
                <a:srgbClr val="2112AE"/>
              </a:solidFill>
            </a:endParaRPr>
          </a:p>
        </p:txBody>
      </p:sp>
      <p:sp>
        <p:nvSpPr>
          <p:cNvPr id="55" name="Sev01">
            <a:extLst>
              <a:ext uri="{FF2B5EF4-FFF2-40B4-BE49-F238E27FC236}">
                <a16:creationId xmlns:a16="http://schemas.microsoft.com/office/drawing/2014/main" id="{2EEA8EE4-3DED-4B06-919C-228B6D6DEDDB}"/>
              </a:ext>
            </a:extLst>
          </p:cNvPr>
          <p:cNvSpPr>
            <a:spLocks noChangeAspect="1"/>
          </p:cNvSpPr>
          <p:nvPr/>
        </p:nvSpPr>
        <p:spPr>
          <a:xfrm flipH="1">
            <a:off x="7299072" y="1962342"/>
            <a:ext cx="782661" cy="7826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dirty="0">
                <a:solidFill>
                  <a:schemeClr val="bg2">
                    <a:lumMod val="25000"/>
                  </a:schemeClr>
                </a:solidFill>
              </a:rPr>
              <a:t>01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7" name="Sev01">
            <a:extLst>
              <a:ext uri="{FF2B5EF4-FFF2-40B4-BE49-F238E27FC236}">
                <a16:creationId xmlns:a16="http://schemas.microsoft.com/office/drawing/2014/main" id="{EDB2889F-956C-4B85-8516-1A665EA7E618}"/>
              </a:ext>
            </a:extLst>
          </p:cNvPr>
          <p:cNvSpPr>
            <a:spLocks noChangeAspect="1"/>
          </p:cNvSpPr>
          <p:nvPr/>
        </p:nvSpPr>
        <p:spPr>
          <a:xfrm>
            <a:off x="4117799" y="1962342"/>
            <a:ext cx="782661" cy="782659"/>
          </a:xfrm>
          <a:prstGeom prst="ellipse">
            <a:avLst/>
          </a:prstGeom>
          <a:solidFill>
            <a:schemeClr val="bg1"/>
          </a:solidFill>
          <a:ln w="57150">
            <a:solidFill>
              <a:srgbClr val="3A07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dirty="0">
                <a:solidFill>
                  <a:srgbClr val="3A07DF"/>
                </a:solidFill>
              </a:rPr>
              <a:t>04</a:t>
            </a:r>
            <a:endParaRPr lang="en-US" sz="2400" dirty="0">
              <a:solidFill>
                <a:srgbClr val="3A07DF"/>
              </a:solidFill>
            </a:endParaRPr>
          </a:p>
        </p:txBody>
      </p:sp>
      <p:pic>
        <p:nvPicPr>
          <p:cNvPr id="2633" name="Picture 2632">
            <a:extLst>
              <a:ext uri="{FF2B5EF4-FFF2-40B4-BE49-F238E27FC236}">
                <a16:creationId xmlns:a16="http://schemas.microsoft.com/office/drawing/2014/main" id="{51F553C1-90D3-4114-8475-27174EA67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65" y="3113848"/>
            <a:ext cx="866522" cy="872013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635" name="Picture 2634">
            <a:extLst>
              <a:ext uri="{FF2B5EF4-FFF2-40B4-BE49-F238E27FC236}">
                <a16:creationId xmlns:a16="http://schemas.microsoft.com/office/drawing/2014/main" id="{469AF17D-C82C-4A6C-9CD0-340C431B9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3455">
            <a:off x="4907513" y="2969301"/>
            <a:ext cx="866522" cy="872013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grpSp>
        <p:nvGrpSpPr>
          <p:cNvPr id="2485" name="Group 625">
            <a:extLst>
              <a:ext uri="{FF2B5EF4-FFF2-40B4-BE49-F238E27FC236}">
                <a16:creationId xmlns:a16="http://schemas.microsoft.com/office/drawing/2014/main" id="{3DE430B0-E175-49BE-A654-E3CD548F77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67021" y="3735889"/>
            <a:ext cx="890821" cy="1314220"/>
            <a:chOff x="3280" y="2340"/>
            <a:chExt cx="688" cy="1015"/>
          </a:xfrm>
        </p:grpSpPr>
        <p:sp>
          <p:nvSpPr>
            <p:cNvPr id="2486" name="AutoShape 624">
              <a:extLst>
                <a:ext uri="{FF2B5EF4-FFF2-40B4-BE49-F238E27FC236}">
                  <a16:creationId xmlns:a16="http://schemas.microsoft.com/office/drawing/2014/main" id="{A8E22FF3-0E96-42EA-8659-46EBDF46B2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80" y="2340"/>
              <a:ext cx="688" cy="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7" name="Freeform 626">
              <a:extLst>
                <a:ext uri="{FF2B5EF4-FFF2-40B4-BE49-F238E27FC236}">
                  <a16:creationId xmlns:a16="http://schemas.microsoft.com/office/drawing/2014/main" id="{88992592-269B-429E-98B8-F7972B954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652"/>
              <a:ext cx="77" cy="62"/>
            </a:xfrm>
            <a:custGeom>
              <a:avLst/>
              <a:gdLst>
                <a:gd name="T0" fmla="*/ 52 w 52"/>
                <a:gd name="T1" fmla="*/ 24 h 42"/>
                <a:gd name="T2" fmla="*/ 50 w 52"/>
                <a:gd name="T3" fmla="*/ 4 h 42"/>
                <a:gd name="T4" fmla="*/ 44 w 52"/>
                <a:gd name="T5" fmla="*/ 5 h 42"/>
                <a:gd name="T6" fmla="*/ 32 w 52"/>
                <a:gd name="T7" fmla="*/ 1 h 42"/>
                <a:gd name="T8" fmla="*/ 26 w 52"/>
                <a:gd name="T9" fmla="*/ 1 h 42"/>
                <a:gd name="T10" fmla="*/ 26 w 52"/>
                <a:gd name="T11" fmla="*/ 1 h 42"/>
                <a:gd name="T12" fmla="*/ 19 w 52"/>
                <a:gd name="T13" fmla="*/ 0 h 42"/>
                <a:gd name="T14" fmla="*/ 10 w 52"/>
                <a:gd name="T15" fmla="*/ 5 h 42"/>
                <a:gd name="T16" fmla="*/ 1 w 52"/>
                <a:gd name="T17" fmla="*/ 5 h 42"/>
                <a:gd name="T18" fmla="*/ 0 w 52"/>
                <a:gd name="T19" fmla="*/ 21 h 42"/>
                <a:gd name="T20" fmla="*/ 1 w 52"/>
                <a:gd name="T21" fmla="*/ 25 h 42"/>
                <a:gd name="T22" fmla="*/ 5 w 52"/>
                <a:gd name="T23" fmla="*/ 25 h 42"/>
                <a:gd name="T24" fmla="*/ 5 w 52"/>
                <a:gd name="T25" fmla="*/ 25 h 42"/>
                <a:gd name="T26" fmla="*/ 4 w 52"/>
                <a:gd name="T27" fmla="*/ 29 h 42"/>
                <a:gd name="T28" fmla="*/ 6 w 52"/>
                <a:gd name="T29" fmla="*/ 30 h 42"/>
                <a:gd name="T30" fmla="*/ 6 w 52"/>
                <a:gd name="T31" fmla="*/ 31 h 42"/>
                <a:gd name="T32" fmla="*/ 7 w 52"/>
                <a:gd name="T33" fmla="*/ 33 h 42"/>
                <a:gd name="T34" fmla="*/ 9 w 52"/>
                <a:gd name="T35" fmla="*/ 34 h 42"/>
                <a:gd name="T36" fmla="*/ 14 w 52"/>
                <a:gd name="T37" fmla="*/ 39 h 42"/>
                <a:gd name="T38" fmla="*/ 15 w 52"/>
                <a:gd name="T39" fmla="*/ 41 h 42"/>
                <a:gd name="T40" fmla="*/ 20 w 52"/>
                <a:gd name="T41" fmla="*/ 40 h 42"/>
                <a:gd name="T42" fmla="*/ 22 w 52"/>
                <a:gd name="T43" fmla="*/ 39 h 42"/>
                <a:gd name="T44" fmla="*/ 23 w 52"/>
                <a:gd name="T45" fmla="*/ 40 h 42"/>
                <a:gd name="T46" fmla="*/ 28 w 52"/>
                <a:gd name="T47" fmla="*/ 39 h 42"/>
                <a:gd name="T48" fmla="*/ 29 w 52"/>
                <a:gd name="T49" fmla="*/ 39 h 42"/>
                <a:gd name="T50" fmla="*/ 31 w 52"/>
                <a:gd name="T51" fmla="*/ 39 h 42"/>
                <a:gd name="T52" fmla="*/ 33 w 52"/>
                <a:gd name="T53" fmla="*/ 39 h 42"/>
                <a:gd name="T54" fmla="*/ 35 w 52"/>
                <a:gd name="T55" fmla="*/ 37 h 42"/>
                <a:gd name="T56" fmla="*/ 36 w 52"/>
                <a:gd name="T57" fmla="*/ 36 h 42"/>
                <a:gd name="T58" fmla="*/ 41 w 52"/>
                <a:gd name="T59" fmla="*/ 33 h 42"/>
                <a:gd name="T60" fmla="*/ 41 w 52"/>
                <a:gd name="T61" fmla="*/ 33 h 42"/>
                <a:gd name="T62" fmla="*/ 42 w 52"/>
                <a:gd name="T63" fmla="*/ 32 h 42"/>
                <a:gd name="T64" fmla="*/ 43 w 52"/>
                <a:gd name="T65" fmla="*/ 32 h 42"/>
                <a:gd name="T66" fmla="*/ 45 w 52"/>
                <a:gd name="T67" fmla="*/ 30 h 42"/>
                <a:gd name="T68" fmla="*/ 46 w 52"/>
                <a:gd name="T69" fmla="*/ 26 h 42"/>
                <a:gd name="T70" fmla="*/ 52 w 52"/>
                <a:gd name="T71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" h="42">
                  <a:moveTo>
                    <a:pt x="52" y="24"/>
                  </a:moveTo>
                  <a:cubicBezTo>
                    <a:pt x="50" y="4"/>
                    <a:pt x="50" y="4"/>
                    <a:pt x="50" y="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3" y="5"/>
                    <a:pt x="34" y="1"/>
                    <a:pt x="32" y="1"/>
                  </a:cubicBezTo>
                  <a:cubicBezTo>
                    <a:pt x="31" y="0"/>
                    <a:pt x="29" y="1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3" y="0"/>
                    <a:pt x="19" y="0"/>
                  </a:cubicBezTo>
                  <a:cubicBezTo>
                    <a:pt x="17" y="0"/>
                    <a:pt x="13" y="3"/>
                    <a:pt x="10" y="5"/>
                  </a:cubicBezTo>
                  <a:cubicBezTo>
                    <a:pt x="8" y="6"/>
                    <a:pt x="4" y="5"/>
                    <a:pt x="1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4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6"/>
                    <a:pt x="3" y="28"/>
                    <a:pt x="4" y="29"/>
                  </a:cubicBezTo>
                  <a:cubicBezTo>
                    <a:pt x="4" y="30"/>
                    <a:pt x="6" y="30"/>
                    <a:pt x="6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2"/>
                    <a:pt x="7" y="33"/>
                  </a:cubicBezTo>
                  <a:cubicBezTo>
                    <a:pt x="7" y="34"/>
                    <a:pt x="9" y="34"/>
                    <a:pt x="9" y="34"/>
                  </a:cubicBezTo>
                  <a:cubicBezTo>
                    <a:pt x="10" y="37"/>
                    <a:pt x="10" y="38"/>
                    <a:pt x="14" y="39"/>
                  </a:cubicBezTo>
                  <a:cubicBezTo>
                    <a:pt x="14" y="39"/>
                    <a:pt x="14" y="40"/>
                    <a:pt x="15" y="41"/>
                  </a:cubicBezTo>
                  <a:cubicBezTo>
                    <a:pt x="15" y="41"/>
                    <a:pt x="18" y="42"/>
                    <a:pt x="20" y="40"/>
                  </a:cubicBezTo>
                  <a:cubicBezTo>
                    <a:pt x="21" y="40"/>
                    <a:pt x="21" y="40"/>
                    <a:pt x="22" y="39"/>
                  </a:cubicBezTo>
                  <a:cubicBezTo>
                    <a:pt x="22" y="40"/>
                    <a:pt x="23" y="40"/>
                    <a:pt x="23" y="40"/>
                  </a:cubicBezTo>
                  <a:cubicBezTo>
                    <a:pt x="25" y="41"/>
                    <a:pt x="27" y="41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30" y="39"/>
                    <a:pt x="31" y="39"/>
                  </a:cubicBezTo>
                  <a:cubicBezTo>
                    <a:pt x="32" y="40"/>
                    <a:pt x="32" y="39"/>
                    <a:pt x="33" y="39"/>
                  </a:cubicBezTo>
                  <a:cubicBezTo>
                    <a:pt x="33" y="39"/>
                    <a:pt x="35" y="38"/>
                    <a:pt x="35" y="37"/>
                  </a:cubicBezTo>
                  <a:cubicBezTo>
                    <a:pt x="35" y="37"/>
                    <a:pt x="35" y="36"/>
                    <a:pt x="36" y="36"/>
                  </a:cubicBezTo>
                  <a:cubicBezTo>
                    <a:pt x="37" y="37"/>
                    <a:pt x="40" y="36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2"/>
                    <a:pt x="42" y="32"/>
                    <a:pt x="42" y="32"/>
                  </a:cubicBezTo>
                  <a:cubicBezTo>
                    <a:pt x="42" y="32"/>
                    <a:pt x="43" y="32"/>
                    <a:pt x="43" y="32"/>
                  </a:cubicBezTo>
                  <a:cubicBezTo>
                    <a:pt x="44" y="31"/>
                    <a:pt x="45" y="31"/>
                    <a:pt x="45" y="30"/>
                  </a:cubicBezTo>
                  <a:cubicBezTo>
                    <a:pt x="45" y="30"/>
                    <a:pt x="47" y="28"/>
                    <a:pt x="46" y="26"/>
                  </a:cubicBezTo>
                  <a:cubicBezTo>
                    <a:pt x="52" y="24"/>
                    <a:pt x="52" y="24"/>
                    <a:pt x="52" y="24"/>
                  </a:cubicBezTo>
                </a:path>
              </a:pathLst>
            </a:custGeom>
            <a:solidFill>
              <a:srgbClr val="F0A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8" name="Freeform 627">
              <a:extLst>
                <a:ext uri="{FF2B5EF4-FFF2-40B4-BE49-F238E27FC236}">
                  <a16:creationId xmlns:a16="http://schemas.microsoft.com/office/drawing/2014/main" id="{244255C3-27F4-4AB6-8F38-CD6A51702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4" y="269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0 h 1"/>
                <a:gd name="T12" fmla="*/ 1 w 1"/>
                <a:gd name="T13" fmla="*/ 0 h 1"/>
                <a:gd name="T14" fmla="*/ 1 w 1"/>
                <a:gd name="T15" fmla="*/ 0 h 1"/>
                <a:gd name="T16" fmla="*/ 1 w 1"/>
                <a:gd name="T17" fmla="*/ 0 h 1"/>
                <a:gd name="T18" fmla="*/ 1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1A8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9" name="Freeform 628">
              <a:extLst>
                <a:ext uri="{FF2B5EF4-FFF2-40B4-BE49-F238E27FC236}">
                  <a16:creationId xmlns:a16="http://schemas.microsoft.com/office/drawing/2014/main" id="{9A598F09-3B30-41F7-8D11-332EFE5B0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2686"/>
              <a:ext cx="20" cy="15"/>
            </a:xfrm>
            <a:custGeom>
              <a:avLst/>
              <a:gdLst>
                <a:gd name="T0" fmla="*/ 1 w 13"/>
                <a:gd name="T1" fmla="*/ 0 h 10"/>
                <a:gd name="T2" fmla="*/ 0 w 13"/>
                <a:gd name="T3" fmla="*/ 0 h 10"/>
                <a:gd name="T4" fmla="*/ 0 w 13"/>
                <a:gd name="T5" fmla="*/ 1 h 10"/>
                <a:gd name="T6" fmla="*/ 12 w 13"/>
                <a:gd name="T7" fmla="*/ 10 h 10"/>
                <a:gd name="T8" fmla="*/ 12 w 13"/>
                <a:gd name="T9" fmla="*/ 9 h 10"/>
                <a:gd name="T10" fmla="*/ 12 w 13"/>
                <a:gd name="T11" fmla="*/ 9 h 10"/>
                <a:gd name="T12" fmla="*/ 12 w 13"/>
                <a:gd name="T13" fmla="*/ 9 h 10"/>
                <a:gd name="T14" fmla="*/ 13 w 13"/>
                <a:gd name="T15" fmla="*/ 9 h 10"/>
                <a:gd name="T16" fmla="*/ 13 w 13"/>
                <a:gd name="T17" fmla="*/ 9 h 10"/>
                <a:gd name="T18" fmla="*/ 1 w 13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F9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0" name="Freeform 629">
              <a:extLst>
                <a:ext uri="{FF2B5EF4-FFF2-40B4-BE49-F238E27FC236}">
                  <a16:creationId xmlns:a16="http://schemas.microsoft.com/office/drawing/2014/main" id="{7670631F-26CD-4003-83B7-5AAE3B442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" y="2705"/>
              <a:ext cx="2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A8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1" name="Freeform 630">
              <a:extLst>
                <a:ext uri="{FF2B5EF4-FFF2-40B4-BE49-F238E27FC236}">
                  <a16:creationId xmlns:a16="http://schemas.microsoft.com/office/drawing/2014/main" id="{EFABE42D-0992-46D9-AD78-03F516C7A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7" y="2692"/>
              <a:ext cx="20" cy="14"/>
            </a:xfrm>
            <a:custGeom>
              <a:avLst/>
              <a:gdLst>
                <a:gd name="T0" fmla="*/ 0 w 13"/>
                <a:gd name="T1" fmla="*/ 0 h 10"/>
                <a:gd name="T2" fmla="*/ 0 w 13"/>
                <a:gd name="T3" fmla="*/ 0 h 10"/>
                <a:gd name="T4" fmla="*/ 0 w 13"/>
                <a:gd name="T5" fmla="*/ 1 h 10"/>
                <a:gd name="T6" fmla="*/ 12 w 13"/>
                <a:gd name="T7" fmla="*/ 10 h 10"/>
                <a:gd name="T8" fmla="*/ 12 w 13"/>
                <a:gd name="T9" fmla="*/ 10 h 10"/>
                <a:gd name="T10" fmla="*/ 12 w 13"/>
                <a:gd name="T11" fmla="*/ 10 h 10"/>
                <a:gd name="T12" fmla="*/ 12 w 13"/>
                <a:gd name="T13" fmla="*/ 10 h 10"/>
                <a:gd name="T14" fmla="*/ 12 w 13"/>
                <a:gd name="T15" fmla="*/ 10 h 10"/>
                <a:gd name="T16" fmla="*/ 12 w 13"/>
                <a:gd name="T17" fmla="*/ 9 h 10"/>
                <a:gd name="T18" fmla="*/ 12 w 13"/>
                <a:gd name="T19" fmla="*/ 9 h 10"/>
                <a:gd name="T20" fmla="*/ 12 w 13"/>
                <a:gd name="T21" fmla="*/ 9 h 10"/>
                <a:gd name="T22" fmla="*/ 12 w 13"/>
                <a:gd name="T23" fmla="*/ 9 h 10"/>
                <a:gd name="T24" fmla="*/ 13 w 13"/>
                <a:gd name="T25" fmla="*/ 9 h 10"/>
                <a:gd name="T26" fmla="*/ 13 w 13"/>
                <a:gd name="T27" fmla="*/ 9 h 10"/>
                <a:gd name="T28" fmla="*/ 0 w 13"/>
                <a:gd name="T29" fmla="*/ 0 h 10"/>
                <a:gd name="T30" fmla="*/ 0 w 13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F9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2" name="Freeform 631">
              <a:extLst>
                <a:ext uri="{FF2B5EF4-FFF2-40B4-BE49-F238E27FC236}">
                  <a16:creationId xmlns:a16="http://schemas.microsoft.com/office/drawing/2014/main" id="{F64F7914-3167-4F02-A6D5-94EEC02D2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27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A8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3" name="Freeform 632">
              <a:extLst>
                <a:ext uri="{FF2B5EF4-FFF2-40B4-BE49-F238E27FC236}">
                  <a16:creationId xmlns:a16="http://schemas.microsoft.com/office/drawing/2014/main" id="{A8C78773-FC54-4AF2-836C-8E72B4EF6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" y="2704"/>
              <a:ext cx="8" cy="5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1 h 4"/>
                <a:gd name="T4" fmla="*/ 4 w 5"/>
                <a:gd name="T5" fmla="*/ 4 h 4"/>
                <a:gd name="T6" fmla="*/ 4 w 5"/>
                <a:gd name="T7" fmla="*/ 4 h 4"/>
                <a:gd name="T8" fmla="*/ 4 w 5"/>
                <a:gd name="T9" fmla="*/ 4 h 4"/>
                <a:gd name="T10" fmla="*/ 4 w 5"/>
                <a:gd name="T11" fmla="*/ 4 h 4"/>
                <a:gd name="T12" fmla="*/ 4 w 5"/>
                <a:gd name="T13" fmla="*/ 4 h 4"/>
                <a:gd name="T14" fmla="*/ 5 w 5"/>
                <a:gd name="T15" fmla="*/ 4 h 4"/>
                <a:gd name="T16" fmla="*/ 0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F9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4" name="Freeform 633">
              <a:extLst>
                <a:ext uri="{FF2B5EF4-FFF2-40B4-BE49-F238E27FC236}">
                  <a16:creationId xmlns:a16="http://schemas.microsoft.com/office/drawing/2014/main" id="{A335EFB4-D179-4031-AFF0-7F9EDE819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2661"/>
              <a:ext cx="10" cy="10"/>
            </a:xfrm>
            <a:custGeom>
              <a:avLst/>
              <a:gdLst>
                <a:gd name="T0" fmla="*/ 5 w 7"/>
                <a:gd name="T1" fmla="*/ 4 h 7"/>
                <a:gd name="T2" fmla="*/ 1 w 7"/>
                <a:gd name="T3" fmla="*/ 6 h 7"/>
                <a:gd name="T4" fmla="*/ 0 w 7"/>
                <a:gd name="T5" fmla="*/ 6 h 7"/>
                <a:gd name="T6" fmla="*/ 0 w 7"/>
                <a:gd name="T7" fmla="*/ 6 h 7"/>
                <a:gd name="T8" fmla="*/ 5 w 7"/>
                <a:gd name="T9" fmla="*/ 0 h 7"/>
                <a:gd name="T10" fmla="*/ 5 w 7"/>
                <a:gd name="T11" fmla="*/ 0 h 7"/>
                <a:gd name="T12" fmla="*/ 5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4"/>
                  </a:moveTo>
                  <a:cubicBezTo>
                    <a:pt x="3" y="6"/>
                    <a:pt x="2" y="7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4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1"/>
                    <a:pt x="7" y="1"/>
                    <a:pt x="5" y="4"/>
                  </a:cubicBezTo>
                </a:path>
              </a:pathLst>
            </a:custGeom>
            <a:solidFill>
              <a:srgbClr val="F6E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5" name="Freeform 634">
              <a:extLst>
                <a:ext uri="{FF2B5EF4-FFF2-40B4-BE49-F238E27FC236}">
                  <a16:creationId xmlns:a16="http://schemas.microsoft.com/office/drawing/2014/main" id="{FC5CDF68-600B-483A-9760-52EA59FA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" y="2665"/>
              <a:ext cx="53" cy="28"/>
            </a:xfrm>
            <a:custGeom>
              <a:avLst/>
              <a:gdLst>
                <a:gd name="T0" fmla="*/ 15 w 36"/>
                <a:gd name="T1" fmla="*/ 0 h 19"/>
                <a:gd name="T2" fmla="*/ 9 w 36"/>
                <a:gd name="T3" fmla="*/ 2 h 19"/>
                <a:gd name="T4" fmla="*/ 5 w 36"/>
                <a:gd name="T5" fmla="*/ 5 h 19"/>
                <a:gd name="T6" fmla="*/ 2 w 36"/>
                <a:gd name="T7" fmla="*/ 6 h 19"/>
                <a:gd name="T8" fmla="*/ 0 w 36"/>
                <a:gd name="T9" fmla="*/ 6 h 19"/>
                <a:gd name="T10" fmla="*/ 4 w 36"/>
                <a:gd name="T11" fmla="*/ 7 h 19"/>
                <a:gd name="T12" fmla="*/ 5 w 36"/>
                <a:gd name="T13" fmla="*/ 7 h 19"/>
                <a:gd name="T14" fmla="*/ 10 w 36"/>
                <a:gd name="T15" fmla="*/ 4 h 19"/>
                <a:gd name="T16" fmla="*/ 14 w 36"/>
                <a:gd name="T17" fmla="*/ 2 h 19"/>
                <a:gd name="T18" fmla="*/ 14 w 36"/>
                <a:gd name="T19" fmla="*/ 2 h 19"/>
                <a:gd name="T20" fmla="*/ 33 w 36"/>
                <a:gd name="T21" fmla="*/ 17 h 19"/>
                <a:gd name="T22" fmla="*/ 15 w 36"/>
                <a:gd name="T23" fmla="*/ 1 h 19"/>
                <a:gd name="T24" fmla="*/ 15 w 36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19">
                  <a:moveTo>
                    <a:pt x="15" y="0"/>
                  </a:move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6" y="5"/>
                    <a:pt x="5" y="5"/>
                  </a:cubicBezTo>
                  <a:cubicBezTo>
                    <a:pt x="4" y="6"/>
                    <a:pt x="3" y="6"/>
                    <a:pt x="2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6"/>
                    <a:pt x="2" y="7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6"/>
                    <a:pt x="9" y="5"/>
                    <a:pt x="10" y="4"/>
                  </a:cubicBezTo>
                  <a:cubicBezTo>
                    <a:pt x="11" y="3"/>
                    <a:pt x="12" y="3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31" y="15"/>
                    <a:pt x="33" y="17"/>
                  </a:cubicBezTo>
                  <a:cubicBezTo>
                    <a:pt x="31" y="15"/>
                    <a:pt x="36" y="19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DF9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6" name="Freeform 635">
              <a:extLst>
                <a:ext uri="{FF2B5EF4-FFF2-40B4-BE49-F238E27FC236}">
                  <a16:creationId xmlns:a16="http://schemas.microsoft.com/office/drawing/2014/main" id="{81119DE9-98B2-4518-A154-F44EC0CDC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" y="2686"/>
              <a:ext cx="6" cy="6"/>
            </a:xfrm>
            <a:custGeom>
              <a:avLst/>
              <a:gdLst>
                <a:gd name="T0" fmla="*/ 4 w 4"/>
                <a:gd name="T1" fmla="*/ 3 h 4"/>
                <a:gd name="T2" fmla="*/ 2 w 4"/>
                <a:gd name="T3" fmla="*/ 3 h 4"/>
                <a:gd name="T4" fmla="*/ 1 w 4"/>
                <a:gd name="T5" fmla="*/ 0 h 4"/>
                <a:gd name="T6" fmla="*/ 4 w 4"/>
                <a:gd name="T7" fmla="*/ 1 h 4"/>
                <a:gd name="T8" fmla="*/ 4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4" y="3"/>
                    <a:pt x="4" y="3"/>
                  </a:cubicBezTo>
                </a:path>
              </a:pathLst>
            </a:custGeom>
            <a:solidFill>
              <a:srgbClr val="F6E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7" name="Freeform 636">
              <a:extLst>
                <a:ext uri="{FF2B5EF4-FFF2-40B4-BE49-F238E27FC236}">
                  <a16:creationId xmlns:a16="http://schemas.microsoft.com/office/drawing/2014/main" id="{F0024A12-81E4-48C5-9178-C6DAD5940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" y="2689"/>
              <a:ext cx="6" cy="6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2 h 4"/>
                <a:gd name="T4" fmla="*/ 0 w 4"/>
                <a:gd name="T5" fmla="*/ 0 h 4"/>
                <a:gd name="T6" fmla="*/ 3 w 4"/>
                <a:gd name="T7" fmla="*/ 1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4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2"/>
                    <a:pt x="4" y="3"/>
                    <a:pt x="3" y="3"/>
                  </a:cubicBezTo>
                </a:path>
              </a:pathLst>
            </a:custGeom>
            <a:solidFill>
              <a:srgbClr val="F6E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8" name="Freeform 637">
              <a:extLst>
                <a:ext uri="{FF2B5EF4-FFF2-40B4-BE49-F238E27FC236}">
                  <a16:creationId xmlns:a16="http://schemas.microsoft.com/office/drawing/2014/main" id="{4AF56C0E-0411-4B32-A62C-325B13C57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2693"/>
              <a:ext cx="5" cy="6"/>
            </a:xfrm>
            <a:custGeom>
              <a:avLst/>
              <a:gdLst>
                <a:gd name="T0" fmla="*/ 3 w 4"/>
                <a:gd name="T1" fmla="*/ 4 h 4"/>
                <a:gd name="T2" fmla="*/ 1 w 4"/>
                <a:gd name="T3" fmla="*/ 3 h 4"/>
                <a:gd name="T4" fmla="*/ 1 w 4"/>
                <a:gd name="T5" fmla="*/ 1 h 4"/>
                <a:gd name="T6" fmla="*/ 3 w 4"/>
                <a:gd name="T7" fmla="*/ 1 h 4"/>
                <a:gd name="T8" fmla="*/ 3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3" y="4"/>
                    <a:pt x="2" y="4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2"/>
                    <a:pt x="4" y="3"/>
                    <a:pt x="3" y="4"/>
                  </a:cubicBezTo>
                </a:path>
              </a:pathLst>
            </a:custGeom>
            <a:solidFill>
              <a:srgbClr val="F6E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9" name="Freeform 638">
              <a:extLst>
                <a:ext uri="{FF2B5EF4-FFF2-40B4-BE49-F238E27FC236}">
                  <a16:creationId xmlns:a16="http://schemas.microsoft.com/office/drawing/2014/main" id="{C52204A1-2E8B-40AB-A1AB-7CE9703D3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4" y="2699"/>
              <a:ext cx="6" cy="6"/>
            </a:xfrm>
            <a:custGeom>
              <a:avLst/>
              <a:gdLst>
                <a:gd name="T0" fmla="*/ 3 w 4"/>
                <a:gd name="T1" fmla="*/ 4 h 4"/>
                <a:gd name="T2" fmla="*/ 1 w 4"/>
                <a:gd name="T3" fmla="*/ 3 h 4"/>
                <a:gd name="T4" fmla="*/ 1 w 4"/>
                <a:gd name="T5" fmla="*/ 1 h 4"/>
                <a:gd name="T6" fmla="*/ 3 w 4"/>
                <a:gd name="T7" fmla="*/ 1 h 4"/>
                <a:gd name="T8" fmla="*/ 3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3" y="4"/>
                    <a:pt x="2" y="4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2"/>
                    <a:pt x="4" y="3"/>
                    <a:pt x="3" y="4"/>
                  </a:cubicBezTo>
                </a:path>
              </a:pathLst>
            </a:custGeom>
            <a:solidFill>
              <a:srgbClr val="F6E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0" name="Freeform 639">
              <a:extLst>
                <a:ext uri="{FF2B5EF4-FFF2-40B4-BE49-F238E27FC236}">
                  <a16:creationId xmlns:a16="http://schemas.microsoft.com/office/drawing/2014/main" id="{D9366BC2-9E32-4CE5-BEB5-60F362052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26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A8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1" name="Freeform 640">
              <a:extLst>
                <a:ext uri="{FF2B5EF4-FFF2-40B4-BE49-F238E27FC236}">
                  <a16:creationId xmlns:a16="http://schemas.microsoft.com/office/drawing/2014/main" id="{CF179238-3330-43F8-B3BA-2D7A519FF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2690"/>
              <a:ext cx="9" cy="8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4 h 5"/>
                <a:gd name="T4" fmla="*/ 0 w 6"/>
                <a:gd name="T5" fmla="*/ 4 h 5"/>
                <a:gd name="T6" fmla="*/ 0 w 6"/>
                <a:gd name="T7" fmla="*/ 4 h 5"/>
                <a:gd name="T8" fmla="*/ 0 w 6"/>
                <a:gd name="T9" fmla="*/ 4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6 w 6"/>
                <a:gd name="T17" fmla="*/ 0 h 5"/>
                <a:gd name="T18" fmla="*/ 6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F9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2" name="Freeform 641">
              <a:extLst>
                <a:ext uri="{FF2B5EF4-FFF2-40B4-BE49-F238E27FC236}">
                  <a16:creationId xmlns:a16="http://schemas.microsoft.com/office/drawing/2014/main" id="{539158A6-12A6-40B5-AE2F-78CA4613E5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2702"/>
              <a:ext cx="1" cy="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A8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3" name="Freeform 642">
              <a:extLst>
                <a:ext uri="{FF2B5EF4-FFF2-40B4-BE49-F238E27FC236}">
                  <a16:creationId xmlns:a16="http://schemas.microsoft.com/office/drawing/2014/main" id="{2C896DDC-E617-421E-A862-683199E98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95"/>
              <a:ext cx="12" cy="9"/>
            </a:xfrm>
            <a:custGeom>
              <a:avLst/>
              <a:gdLst>
                <a:gd name="T0" fmla="*/ 8 w 8"/>
                <a:gd name="T1" fmla="*/ 0 h 6"/>
                <a:gd name="T2" fmla="*/ 0 w 8"/>
                <a:gd name="T3" fmla="*/ 5 h 6"/>
                <a:gd name="T4" fmla="*/ 0 w 8"/>
                <a:gd name="T5" fmla="*/ 5 h 6"/>
                <a:gd name="T6" fmla="*/ 0 w 8"/>
                <a:gd name="T7" fmla="*/ 5 h 6"/>
                <a:gd name="T8" fmla="*/ 1 w 8"/>
                <a:gd name="T9" fmla="*/ 6 h 6"/>
                <a:gd name="T10" fmla="*/ 8 w 8"/>
                <a:gd name="T11" fmla="*/ 0 h 6"/>
                <a:gd name="T12" fmla="*/ 8 w 8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DF9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4" name="Freeform 643">
              <a:extLst>
                <a:ext uri="{FF2B5EF4-FFF2-40B4-BE49-F238E27FC236}">
                  <a16:creationId xmlns:a16="http://schemas.microsoft.com/office/drawing/2014/main" id="{E23549C9-4FAA-4479-AF24-CD40322A20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4" y="27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A8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5" name="Freeform 644">
              <a:extLst>
                <a:ext uri="{FF2B5EF4-FFF2-40B4-BE49-F238E27FC236}">
                  <a16:creationId xmlns:a16="http://schemas.microsoft.com/office/drawing/2014/main" id="{8808EA8A-4296-47DB-A478-BFFAED958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" y="2701"/>
              <a:ext cx="9" cy="8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6 w 6"/>
                <a:gd name="T13" fmla="*/ 1 h 6"/>
                <a:gd name="T14" fmla="*/ 6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F9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6" name="Freeform 645">
              <a:extLst>
                <a:ext uri="{FF2B5EF4-FFF2-40B4-BE49-F238E27FC236}">
                  <a16:creationId xmlns:a16="http://schemas.microsoft.com/office/drawing/2014/main" id="{5B979C6C-E753-4988-B2B4-2602C1FB5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2856"/>
              <a:ext cx="79" cy="38"/>
            </a:xfrm>
            <a:custGeom>
              <a:avLst/>
              <a:gdLst>
                <a:gd name="T0" fmla="*/ 44 w 53"/>
                <a:gd name="T1" fmla="*/ 0 h 26"/>
                <a:gd name="T2" fmla="*/ 8 w 53"/>
                <a:gd name="T3" fmla="*/ 1 h 26"/>
                <a:gd name="T4" fmla="*/ 0 w 53"/>
                <a:gd name="T5" fmla="*/ 9 h 26"/>
                <a:gd name="T6" fmla="*/ 1 w 53"/>
                <a:gd name="T7" fmla="*/ 26 h 26"/>
                <a:gd name="T8" fmla="*/ 8 w 53"/>
                <a:gd name="T9" fmla="*/ 26 h 26"/>
                <a:gd name="T10" fmla="*/ 8 w 53"/>
                <a:gd name="T11" fmla="*/ 9 h 26"/>
                <a:gd name="T12" fmla="*/ 44 w 53"/>
                <a:gd name="T13" fmla="*/ 8 h 26"/>
                <a:gd name="T14" fmla="*/ 45 w 53"/>
                <a:gd name="T15" fmla="*/ 26 h 26"/>
                <a:gd name="T16" fmla="*/ 53 w 53"/>
                <a:gd name="T17" fmla="*/ 26 h 26"/>
                <a:gd name="T18" fmla="*/ 52 w 53"/>
                <a:gd name="T19" fmla="*/ 8 h 26"/>
                <a:gd name="T20" fmla="*/ 44 w 53"/>
                <a:gd name="T2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26">
                  <a:moveTo>
                    <a:pt x="44" y="0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4"/>
                    <a:pt x="49" y="0"/>
                    <a:pt x="44" y="0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7" name="Freeform 646">
              <a:extLst>
                <a:ext uri="{FF2B5EF4-FFF2-40B4-BE49-F238E27FC236}">
                  <a16:creationId xmlns:a16="http://schemas.microsoft.com/office/drawing/2014/main" id="{83482B06-55C3-424D-BED7-C82FD79F9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888"/>
              <a:ext cx="20" cy="6"/>
            </a:xfrm>
            <a:custGeom>
              <a:avLst/>
              <a:gdLst>
                <a:gd name="T0" fmla="*/ 2 w 20"/>
                <a:gd name="T1" fmla="*/ 0 h 6"/>
                <a:gd name="T2" fmla="*/ 0 w 20"/>
                <a:gd name="T3" fmla="*/ 3 h 6"/>
                <a:gd name="T4" fmla="*/ 0 w 20"/>
                <a:gd name="T5" fmla="*/ 6 h 6"/>
                <a:gd name="T6" fmla="*/ 20 w 20"/>
                <a:gd name="T7" fmla="*/ 6 h 6"/>
                <a:gd name="T8" fmla="*/ 20 w 20"/>
                <a:gd name="T9" fmla="*/ 3 h 6"/>
                <a:gd name="T10" fmla="*/ 18 w 20"/>
                <a:gd name="T11" fmla="*/ 0 h 6"/>
                <a:gd name="T12" fmla="*/ 2 w 20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6">
                  <a:moveTo>
                    <a:pt x="2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20" y="6"/>
                  </a:lnTo>
                  <a:lnTo>
                    <a:pt x="20" y="3"/>
                  </a:lnTo>
                  <a:lnTo>
                    <a:pt x="1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8" name="Freeform 647">
              <a:extLst>
                <a:ext uri="{FF2B5EF4-FFF2-40B4-BE49-F238E27FC236}">
                  <a16:creationId xmlns:a16="http://schemas.microsoft.com/office/drawing/2014/main" id="{EBC6DB36-6E0F-4D81-BB45-E75577F20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2888"/>
              <a:ext cx="20" cy="6"/>
            </a:xfrm>
            <a:custGeom>
              <a:avLst/>
              <a:gdLst>
                <a:gd name="T0" fmla="*/ 2 w 20"/>
                <a:gd name="T1" fmla="*/ 0 h 6"/>
                <a:gd name="T2" fmla="*/ 0 w 20"/>
                <a:gd name="T3" fmla="*/ 3 h 6"/>
                <a:gd name="T4" fmla="*/ 0 w 20"/>
                <a:gd name="T5" fmla="*/ 6 h 6"/>
                <a:gd name="T6" fmla="*/ 20 w 20"/>
                <a:gd name="T7" fmla="*/ 6 h 6"/>
                <a:gd name="T8" fmla="*/ 20 w 20"/>
                <a:gd name="T9" fmla="*/ 2 h 6"/>
                <a:gd name="T10" fmla="*/ 18 w 20"/>
                <a:gd name="T11" fmla="*/ 0 h 6"/>
                <a:gd name="T12" fmla="*/ 2 w 20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6">
                  <a:moveTo>
                    <a:pt x="2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20" y="6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9" name="Freeform 648">
              <a:extLst>
                <a:ext uri="{FF2B5EF4-FFF2-40B4-BE49-F238E27FC236}">
                  <a16:creationId xmlns:a16="http://schemas.microsoft.com/office/drawing/2014/main" id="{F034B820-F87E-410F-BB9E-50489A694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2893"/>
              <a:ext cx="222" cy="140"/>
            </a:xfrm>
            <a:custGeom>
              <a:avLst/>
              <a:gdLst>
                <a:gd name="T0" fmla="*/ 0 w 150"/>
                <a:gd name="T1" fmla="*/ 2 h 95"/>
                <a:gd name="T2" fmla="*/ 0 w 150"/>
                <a:gd name="T3" fmla="*/ 43 h 95"/>
                <a:gd name="T4" fmla="*/ 2 w 150"/>
                <a:gd name="T5" fmla="*/ 47 h 95"/>
                <a:gd name="T6" fmla="*/ 2 w 150"/>
                <a:gd name="T7" fmla="*/ 90 h 95"/>
                <a:gd name="T8" fmla="*/ 8 w 150"/>
                <a:gd name="T9" fmla="*/ 95 h 95"/>
                <a:gd name="T10" fmla="*/ 143 w 150"/>
                <a:gd name="T11" fmla="*/ 94 h 95"/>
                <a:gd name="T12" fmla="*/ 148 w 150"/>
                <a:gd name="T13" fmla="*/ 89 h 95"/>
                <a:gd name="T14" fmla="*/ 148 w 150"/>
                <a:gd name="T15" fmla="*/ 46 h 95"/>
                <a:gd name="T16" fmla="*/ 150 w 150"/>
                <a:gd name="T17" fmla="*/ 42 h 95"/>
                <a:gd name="T18" fmla="*/ 149 w 150"/>
                <a:gd name="T19" fmla="*/ 0 h 95"/>
                <a:gd name="T20" fmla="*/ 0 w 150"/>
                <a:gd name="T21" fmla="*/ 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95">
                  <a:moveTo>
                    <a:pt x="0" y="2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1" y="46"/>
                    <a:pt x="2" y="47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2" y="93"/>
                    <a:pt x="5" y="95"/>
                    <a:pt x="8" y="95"/>
                  </a:cubicBezTo>
                  <a:cubicBezTo>
                    <a:pt x="143" y="94"/>
                    <a:pt x="143" y="94"/>
                    <a:pt x="143" y="94"/>
                  </a:cubicBezTo>
                  <a:cubicBezTo>
                    <a:pt x="146" y="94"/>
                    <a:pt x="148" y="92"/>
                    <a:pt x="148" y="89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9" y="45"/>
                    <a:pt x="150" y="44"/>
                    <a:pt x="150" y="42"/>
                  </a:cubicBezTo>
                  <a:cubicBezTo>
                    <a:pt x="149" y="0"/>
                    <a:pt x="149" y="0"/>
                    <a:pt x="149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0" name="Freeform 649">
              <a:extLst>
                <a:ext uri="{FF2B5EF4-FFF2-40B4-BE49-F238E27FC236}">
                  <a16:creationId xmlns:a16="http://schemas.microsoft.com/office/drawing/2014/main" id="{4C9FDB7C-AA26-4356-B4F2-ADE6C41BA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2893"/>
              <a:ext cx="103" cy="140"/>
            </a:xfrm>
            <a:custGeom>
              <a:avLst/>
              <a:gdLst>
                <a:gd name="T0" fmla="*/ 68 w 70"/>
                <a:gd name="T1" fmla="*/ 46 h 95"/>
                <a:gd name="T2" fmla="*/ 68 w 70"/>
                <a:gd name="T3" fmla="*/ 89 h 95"/>
                <a:gd name="T4" fmla="*/ 63 w 70"/>
                <a:gd name="T5" fmla="*/ 94 h 95"/>
                <a:gd name="T6" fmla="*/ 14 w 70"/>
                <a:gd name="T7" fmla="*/ 95 h 95"/>
                <a:gd name="T8" fmla="*/ 0 w 70"/>
                <a:gd name="T9" fmla="*/ 95 h 95"/>
                <a:gd name="T10" fmla="*/ 9 w 70"/>
                <a:gd name="T11" fmla="*/ 1 h 95"/>
                <a:gd name="T12" fmla="*/ 22 w 70"/>
                <a:gd name="T13" fmla="*/ 1 h 95"/>
                <a:gd name="T14" fmla="*/ 15 w 70"/>
                <a:gd name="T15" fmla="*/ 84 h 95"/>
                <a:gd name="T16" fmla="*/ 54 w 70"/>
                <a:gd name="T17" fmla="*/ 84 h 95"/>
                <a:gd name="T18" fmla="*/ 59 w 70"/>
                <a:gd name="T19" fmla="*/ 78 h 95"/>
                <a:gd name="T20" fmla="*/ 59 w 70"/>
                <a:gd name="T21" fmla="*/ 35 h 95"/>
                <a:gd name="T22" fmla="*/ 61 w 70"/>
                <a:gd name="T23" fmla="*/ 31 h 95"/>
                <a:gd name="T24" fmla="*/ 61 w 70"/>
                <a:gd name="T25" fmla="*/ 1 h 95"/>
                <a:gd name="T26" fmla="*/ 69 w 70"/>
                <a:gd name="T27" fmla="*/ 0 h 95"/>
                <a:gd name="T28" fmla="*/ 70 w 70"/>
                <a:gd name="T29" fmla="*/ 42 h 95"/>
                <a:gd name="T30" fmla="*/ 68 w 70"/>
                <a:gd name="T31" fmla="*/ 4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95">
                  <a:moveTo>
                    <a:pt x="68" y="46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68" y="92"/>
                    <a:pt x="66" y="94"/>
                    <a:pt x="63" y="94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5" y="48"/>
                    <a:pt x="7" y="20"/>
                    <a:pt x="9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8"/>
                    <a:pt x="19" y="42"/>
                    <a:pt x="15" y="84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7" y="84"/>
                    <a:pt x="59" y="81"/>
                    <a:pt x="59" y="78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0" y="34"/>
                    <a:pt x="61" y="33"/>
                    <a:pt x="61" y="31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0" y="44"/>
                    <a:pt x="69" y="45"/>
                    <a:pt x="68" y="46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1" name="Freeform 650">
              <a:extLst>
                <a:ext uri="{FF2B5EF4-FFF2-40B4-BE49-F238E27FC236}">
                  <a16:creationId xmlns:a16="http://schemas.microsoft.com/office/drawing/2014/main" id="{D752AE0B-EF86-4ECD-9FBA-5368AB9CE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3331"/>
              <a:ext cx="9" cy="8"/>
            </a:xfrm>
            <a:custGeom>
              <a:avLst/>
              <a:gdLst>
                <a:gd name="T0" fmla="*/ 0 w 9"/>
                <a:gd name="T1" fmla="*/ 8 h 8"/>
                <a:gd name="T2" fmla="*/ 9 w 9"/>
                <a:gd name="T3" fmla="*/ 2 h 8"/>
                <a:gd name="T4" fmla="*/ 0 w 9"/>
                <a:gd name="T5" fmla="*/ 0 h 8"/>
                <a:gd name="T6" fmla="*/ 0 w 9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lnTo>
                    <a:pt x="9" y="2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2" name="Freeform 651">
              <a:extLst>
                <a:ext uri="{FF2B5EF4-FFF2-40B4-BE49-F238E27FC236}">
                  <a16:creationId xmlns:a16="http://schemas.microsoft.com/office/drawing/2014/main" id="{624491CD-4343-461F-8016-96FC04A51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" y="3274"/>
              <a:ext cx="132" cy="77"/>
            </a:xfrm>
            <a:custGeom>
              <a:avLst/>
              <a:gdLst>
                <a:gd name="T0" fmla="*/ 2 w 89"/>
                <a:gd name="T1" fmla="*/ 28 h 52"/>
                <a:gd name="T2" fmla="*/ 13 w 89"/>
                <a:gd name="T3" fmla="*/ 35 h 52"/>
                <a:gd name="T4" fmla="*/ 40 w 89"/>
                <a:gd name="T5" fmla="*/ 52 h 52"/>
                <a:gd name="T6" fmla="*/ 76 w 89"/>
                <a:gd name="T7" fmla="*/ 51 h 52"/>
                <a:gd name="T8" fmla="*/ 89 w 89"/>
                <a:gd name="T9" fmla="*/ 46 h 52"/>
                <a:gd name="T10" fmla="*/ 86 w 89"/>
                <a:gd name="T11" fmla="*/ 42 h 52"/>
                <a:gd name="T12" fmla="*/ 70 w 89"/>
                <a:gd name="T13" fmla="*/ 34 h 52"/>
                <a:gd name="T14" fmla="*/ 46 w 89"/>
                <a:gd name="T15" fmla="*/ 18 h 52"/>
                <a:gd name="T16" fmla="*/ 4 w 89"/>
                <a:gd name="T17" fmla="*/ 8 h 52"/>
                <a:gd name="T18" fmla="*/ 2 w 89"/>
                <a:gd name="T19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52">
                  <a:moveTo>
                    <a:pt x="2" y="28"/>
                  </a:moveTo>
                  <a:cubicBezTo>
                    <a:pt x="3" y="30"/>
                    <a:pt x="13" y="34"/>
                    <a:pt x="13" y="35"/>
                  </a:cubicBezTo>
                  <a:cubicBezTo>
                    <a:pt x="26" y="40"/>
                    <a:pt x="27" y="49"/>
                    <a:pt x="40" y="52"/>
                  </a:cubicBezTo>
                  <a:cubicBezTo>
                    <a:pt x="42" y="52"/>
                    <a:pt x="65" y="52"/>
                    <a:pt x="76" y="51"/>
                  </a:cubicBezTo>
                  <a:cubicBezTo>
                    <a:pt x="88" y="50"/>
                    <a:pt x="89" y="46"/>
                    <a:pt x="89" y="46"/>
                  </a:cubicBezTo>
                  <a:cubicBezTo>
                    <a:pt x="89" y="46"/>
                    <a:pt x="88" y="43"/>
                    <a:pt x="86" y="42"/>
                  </a:cubicBezTo>
                  <a:cubicBezTo>
                    <a:pt x="83" y="39"/>
                    <a:pt x="77" y="37"/>
                    <a:pt x="70" y="34"/>
                  </a:cubicBezTo>
                  <a:cubicBezTo>
                    <a:pt x="62" y="31"/>
                    <a:pt x="46" y="18"/>
                    <a:pt x="46" y="18"/>
                  </a:cubicBezTo>
                  <a:cubicBezTo>
                    <a:pt x="46" y="18"/>
                    <a:pt x="8" y="0"/>
                    <a:pt x="4" y="8"/>
                  </a:cubicBezTo>
                  <a:cubicBezTo>
                    <a:pt x="0" y="16"/>
                    <a:pt x="1" y="26"/>
                    <a:pt x="2" y="28"/>
                  </a:cubicBezTo>
                  <a:close/>
                </a:path>
              </a:pathLst>
            </a:custGeom>
            <a:solidFill>
              <a:srgbClr val="490E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3" name="Freeform 652">
              <a:extLst>
                <a:ext uri="{FF2B5EF4-FFF2-40B4-BE49-F238E27FC236}">
                  <a16:creationId xmlns:a16="http://schemas.microsoft.com/office/drawing/2014/main" id="{9D15C128-7A9F-4D75-80DC-44508502E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3274"/>
              <a:ext cx="72" cy="41"/>
            </a:xfrm>
            <a:custGeom>
              <a:avLst/>
              <a:gdLst>
                <a:gd name="T0" fmla="*/ 49 w 49"/>
                <a:gd name="T1" fmla="*/ 21 h 28"/>
                <a:gd name="T2" fmla="*/ 31 w 49"/>
                <a:gd name="T3" fmla="*/ 28 h 28"/>
                <a:gd name="T4" fmla="*/ 0 w 49"/>
                <a:gd name="T5" fmla="*/ 14 h 28"/>
                <a:gd name="T6" fmla="*/ 2 w 49"/>
                <a:gd name="T7" fmla="*/ 8 h 28"/>
                <a:gd name="T8" fmla="*/ 44 w 49"/>
                <a:gd name="T9" fmla="*/ 18 h 28"/>
                <a:gd name="T10" fmla="*/ 49 w 49"/>
                <a:gd name="T11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8">
                  <a:moveTo>
                    <a:pt x="49" y="21"/>
                  </a:moveTo>
                  <a:cubicBezTo>
                    <a:pt x="48" y="22"/>
                    <a:pt x="44" y="26"/>
                    <a:pt x="31" y="28"/>
                  </a:cubicBezTo>
                  <a:cubicBezTo>
                    <a:pt x="15" y="25"/>
                    <a:pt x="4" y="17"/>
                    <a:pt x="0" y="14"/>
                  </a:cubicBezTo>
                  <a:cubicBezTo>
                    <a:pt x="1" y="12"/>
                    <a:pt x="1" y="10"/>
                    <a:pt x="2" y="8"/>
                  </a:cubicBezTo>
                  <a:cubicBezTo>
                    <a:pt x="6" y="0"/>
                    <a:pt x="44" y="18"/>
                    <a:pt x="44" y="18"/>
                  </a:cubicBezTo>
                  <a:cubicBezTo>
                    <a:pt x="44" y="18"/>
                    <a:pt x="46" y="19"/>
                    <a:pt x="49" y="21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4" name="Freeform 653">
              <a:extLst>
                <a:ext uri="{FF2B5EF4-FFF2-40B4-BE49-F238E27FC236}">
                  <a16:creationId xmlns:a16="http://schemas.microsoft.com/office/drawing/2014/main" id="{62619D30-0635-4A8F-B7E7-A3A350A89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3315"/>
              <a:ext cx="129" cy="40"/>
            </a:xfrm>
            <a:custGeom>
              <a:avLst/>
              <a:gdLst>
                <a:gd name="T0" fmla="*/ 0 w 87"/>
                <a:gd name="T1" fmla="*/ 0 h 27"/>
                <a:gd name="T2" fmla="*/ 0 w 87"/>
                <a:gd name="T3" fmla="*/ 9 h 27"/>
                <a:gd name="T4" fmla="*/ 16 w 87"/>
                <a:gd name="T5" fmla="*/ 16 h 27"/>
                <a:gd name="T6" fmla="*/ 16 w 87"/>
                <a:gd name="T7" fmla="*/ 11 h 27"/>
                <a:gd name="T8" fmla="*/ 37 w 87"/>
                <a:gd name="T9" fmla="*/ 26 h 27"/>
                <a:gd name="T10" fmla="*/ 65 w 87"/>
                <a:gd name="T11" fmla="*/ 25 h 27"/>
                <a:gd name="T12" fmla="*/ 65 w 87"/>
                <a:gd name="T13" fmla="*/ 25 h 27"/>
                <a:gd name="T14" fmla="*/ 74 w 87"/>
                <a:gd name="T15" fmla="*/ 25 h 27"/>
                <a:gd name="T16" fmla="*/ 87 w 87"/>
                <a:gd name="T17" fmla="*/ 18 h 27"/>
                <a:gd name="T18" fmla="*/ 74 w 87"/>
                <a:gd name="T19" fmla="*/ 23 h 27"/>
                <a:gd name="T20" fmla="*/ 38 w 87"/>
                <a:gd name="T21" fmla="*/ 24 h 27"/>
                <a:gd name="T22" fmla="*/ 11 w 87"/>
                <a:gd name="T23" fmla="*/ 7 h 27"/>
                <a:gd name="T24" fmla="*/ 0 w 87"/>
                <a:gd name="T2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" h="27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15"/>
                    <a:pt x="26" y="23"/>
                    <a:pt x="37" y="26"/>
                  </a:cubicBezTo>
                  <a:cubicBezTo>
                    <a:pt x="41" y="27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9" y="25"/>
                    <a:pt x="72" y="25"/>
                    <a:pt x="74" y="25"/>
                  </a:cubicBezTo>
                  <a:cubicBezTo>
                    <a:pt x="84" y="24"/>
                    <a:pt x="86" y="21"/>
                    <a:pt x="87" y="18"/>
                  </a:cubicBezTo>
                  <a:cubicBezTo>
                    <a:pt x="87" y="18"/>
                    <a:pt x="86" y="22"/>
                    <a:pt x="74" y="23"/>
                  </a:cubicBezTo>
                  <a:cubicBezTo>
                    <a:pt x="63" y="24"/>
                    <a:pt x="40" y="24"/>
                    <a:pt x="38" y="24"/>
                  </a:cubicBezTo>
                  <a:cubicBezTo>
                    <a:pt x="25" y="21"/>
                    <a:pt x="24" y="12"/>
                    <a:pt x="11" y="7"/>
                  </a:cubicBezTo>
                  <a:cubicBezTo>
                    <a:pt x="11" y="6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5" name="Freeform 654">
              <a:extLst>
                <a:ext uri="{FF2B5EF4-FFF2-40B4-BE49-F238E27FC236}">
                  <a16:creationId xmlns:a16="http://schemas.microsoft.com/office/drawing/2014/main" id="{CD53BFD4-C04B-4793-8049-DBEF8D597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3308"/>
              <a:ext cx="17" cy="9"/>
            </a:xfrm>
            <a:custGeom>
              <a:avLst/>
              <a:gdLst>
                <a:gd name="T0" fmla="*/ 0 w 11"/>
                <a:gd name="T1" fmla="*/ 5 h 6"/>
                <a:gd name="T2" fmla="*/ 1 w 11"/>
                <a:gd name="T3" fmla="*/ 6 h 6"/>
                <a:gd name="T4" fmla="*/ 11 w 11"/>
                <a:gd name="T5" fmla="*/ 1 h 6"/>
                <a:gd name="T6" fmla="*/ 10 w 11"/>
                <a:gd name="T7" fmla="*/ 0 h 6"/>
                <a:gd name="T8" fmla="*/ 1 w 11"/>
                <a:gd name="T9" fmla="*/ 4 h 6"/>
                <a:gd name="T10" fmla="*/ 0 w 11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0" y="5"/>
                  </a:moveTo>
                  <a:cubicBezTo>
                    <a:pt x="0" y="6"/>
                    <a:pt x="1" y="6"/>
                    <a:pt x="1" y="6"/>
                  </a:cubicBezTo>
                  <a:cubicBezTo>
                    <a:pt x="6" y="5"/>
                    <a:pt x="9" y="3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8" y="1"/>
                    <a:pt x="5" y="3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6" name="Freeform 655">
              <a:extLst>
                <a:ext uri="{FF2B5EF4-FFF2-40B4-BE49-F238E27FC236}">
                  <a16:creationId xmlns:a16="http://schemas.microsoft.com/office/drawing/2014/main" id="{43E2DD28-BCD5-458F-8FE4-2051127D9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3314"/>
              <a:ext cx="16" cy="9"/>
            </a:xfrm>
            <a:custGeom>
              <a:avLst/>
              <a:gdLst>
                <a:gd name="T0" fmla="*/ 0 w 11"/>
                <a:gd name="T1" fmla="*/ 5 h 6"/>
                <a:gd name="T2" fmla="*/ 2 w 11"/>
                <a:gd name="T3" fmla="*/ 6 h 6"/>
                <a:gd name="T4" fmla="*/ 11 w 11"/>
                <a:gd name="T5" fmla="*/ 1 h 6"/>
                <a:gd name="T6" fmla="*/ 10 w 11"/>
                <a:gd name="T7" fmla="*/ 0 h 6"/>
                <a:gd name="T8" fmla="*/ 1 w 11"/>
                <a:gd name="T9" fmla="*/ 4 h 6"/>
                <a:gd name="T10" fmla="*/ 0 w 11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0" y="5"/>
                  </a:moveTo>
                  <a:cubicBezTo>
                    <a:pt x="1" y="6"/>
                    <a:pt x="1" y="6"/>
                    <a:pt x="2" y="6"/>
                  </a:cubicBezTo>
                  <a:cubicBezTo>
                    <a:pt x="6" y="5"/>
                    <a:pt x="9" y="2"/>
                    <a:pt x="11" y="1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8" y="1"/>
                    <a:pt x="5" y="3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7" name="Freeform 656">
              <a:extLst>
                <a:ext uri="{FF2B5EF4-FFF2-40B4-BE49-F238E27FC236}">
                  <a16:creationId xmlns:a16="http://schemas.microsoft.com/office/drawing/2014/main" id="{D9D115F1-4A2C-42C4-B388-58811D13B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3318"/>
              <a:ext cx="15" cy="9"/>
            </a:xfrm>
            <a:custGeom>
              <a:avLst/>
              <a:gdLst>
                <a:gd name="T0" fmla="*/ 0 w 10"/>
                <a:gd name="T1" fmla="*/ 5 h 6"/>
                <a:gd name="T2" fmla="*/ 1 w 10"/>
                <a:gd name="T3" fmla="*/ 6 h 6"/>
                <a:gd name="T4" fmla="*/ 10 w 10"/>
                <a:gd name="T5" fmla="*/ 1 h 6"/>
                <a:gd name="T6" fmla="*/ 8 w 10"/>
                <a:gd name="T7" fmla="*/ 0 h 6"/>
                <a:gd name="T8" fmla="*/ 0 w 10"/>
                <a:gd name="T9" fmla="*/ 4 h 6"/>
                <a:gd name="T10" fmla="*/ 0 w 10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0" y="5"/>
                  </a:moveTo>
                  <a:cubicBezTo>
                    <a:pt x="0" y="6"/>
                    <a:pt x="0" y="6"/>
                    <a:pt x="1" y="6"/>
                  </a:cubicBezTo>
                  <a:cubicBezTo>
                    <a:pt x="5" y="4"/>
                    <a:pt x="8" y="2"/>
                    <a:pt x="10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6" y="1"/>
                    <a:pt x="4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8" name="Freeform 657">
              <a:extLst>
                <a:ext uri="{FF2B5EF4-FFF2-40B4-BE49-F238E27FC236}">
                  <a16:creationId xmlns:a16="http://schemas.microsoft.com/office/drawing/2014/main" id="{ECCD1757-B7F7-4D05-AFAE-15DA4F647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3253"/>
              <a:ext cx="145" cy="46"/>
            </a:xfrm>
            <a:custGeom>
              <a:avLst/>
              <a:gdLst>
                <a:gd name="T0" fmla="*/ 1 w 98"/>
                <a:gd name="T1" fmla="*/ 27 h 31"/>
                <a:gd name="T2" fmla="*/ 35 w 98"/>
                <a:gd name="T3" fmla="*/ 25 h 31"/>
                <a:gd name="T4" fmla="*/ 67 w 98"/>
                <a:gd name="T5" fmla="*/ 30 h 31"/>
                <a:gd name="T6" fmla="*/ 98 w 98"/>
                <a:gd name="T7" fmla="*/ 24 h 31"/>
                <a:gd name="T8" fmla="*/ 85 w 98"/>
                <a:gd name="T9" fmla="*/ 17 h 31"/>
                <a:gd name="T10" fmla="*/ 46 w 98"/>
                <a:gd name="T11" fmla="*/ 0 h 31"/>
                <a:gd name="T12" fmla="*/ 2 w 98"/>
                <a:gd name="T13" fmla="*/ 6 h 31"/>
                <a:gd name="T14" fmla="*/ 2 w 98"/>
                <a:gd name="T15" fmla="*/ 6 h 31"/>
                <a:gd name="T16" fmla="*/ 1 w 98"/>
                <a:gd name="T17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31">
                  <a:moveTo>
                    <a:pt x="1" y="27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44" y="28"/>
                    <a:pt x="57" y="31"/>
                    <a:pt x="67" y="30"/>
                  </a:cubicBezTo>
                  <a:cubicBezTo>
                    <a:pt x="77" y="29"/>
                    <a:pt x="91" y="26"/>
                    <a:pt x="98" y="24"/>
                  </a:cubicBezTo>
                  <a:cubicBezTo>
                    <a:pt x="98" y="21"/>
                    <a:pt x="96" y="18"/>
                    <a:pt x="85" y="17"/>
                  </a:cubicBezTo>
                  <a:cubicBezTo>
                    <a:pt x="58" y="12"/>
                    <a:pt x="51" y="8"/>
                    <a:pt x="46" y="0"/>
                  </a:cubicBezTo>
                  <a:cubicBezTo>
                    <a:pt x="21" y="13"/>
                    <a:pt x="11" y="9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10"/>
                    <a:pt x="0" y="20"/>
                    <a:pt x="1" y="27"/>
                  </a:cubicBezTo>
                  <a:close/>
                </a:path>
              </a:pathLst>
            </a:custGeom>
            <a:solidFill>
              <a:srgbClr val="490E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9" name="Freeform 658">
              <a:extLst>
                <a:ext uri="{FF2B5EF4-FFF2-40B4-BE49-F238E27FC236}">
                  <a16:creationId xmlns:a16="http://schemas.microsoft.com/office/drawing/2014/main" id="{111F10E4-728C-4576-A681-0322CEC7C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3262"/>
              <a:ext cx="71" cy="18"/>
            </a:xfrm>
            <a:custGeom>
              <a:avLst/>
              <a:gdLst>
                <a:gd name="T0" fmla="*/ 0 w 48"/>
                <a:gd name="T1" fmla="*/ 10 h 12"/>
                <a:gd name="T2" fmla="*/ 28 w 48"/>
                <a:gd name="T3" fmla="*/ 9 h 12"/>
                <a:gd name="T4" fmla="*/ 48 w 48"/>
                <a:gd name="T5" fmla="*/ 0 h 12"/>
                <a:gd name="T6" fmla="*/ 28 w 48"/>
                <a:gd name="T7" fmla="*/ 7 h 12"/>
                <a:gd name="T8" fmla="*/ 0 w 48"/>
                <a:gd name="T9" fmla="*/ 6 h 12"/>
                <a:gd name="T10" fmla="*/ 0 w 48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2">
                  <a:moveTo>
                    <a:pt x="0" y="10"/>
                  </a:moveTo>
                  <a:cubicBezTo>
                    <a:pt x="7" y="11"/>
                    <a:pt x="16" y="12"/>
                    <a:pt x="28" y="9"/>
                  </a:cubicBezTo>
                  <a:cubicBezTo>
                    <a:pt x="36" y="7"/>
                    <a:pt x="44" y="3"/>
                    <a:pt x="48" y="0"/>
                  </a:cubicBezTo>
                  <a:cubicBezTo>
                    <a:pt x="45" y="1"/>
                    <a:pt x="37" y="5"/>
                    <a:pt x="28" y="7"/>
                  </a:cubicBezTo>
                  <a:cubicBezTo>
                    <a:pt x="17" y="9"/>
                    <a:pt x="7" y="7"/>
                    <a:pt x="0" y="6"/>
                  </a:cubicBezTo>
                  <a:cubicBezTo>
                    <a:pt x="0" y="7"/>
                    <a:pt x="0" y="9"/>
                    <a:pt x="0" y="10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0" name="Freeform 659">
              <a:extLst>
                <a:ext uri="{FF2B5EF4-FFF2-40B4-BE49-F238E27FC236}">
                  <a16:creationId xmlns:a16="http://schemas.microsoft.com/office/drawing/2014/main" id="{ABA1A88F-29DE-4969-BFBB-DEA2EBC55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" y="3295"/>
              <a:ext cx="48" cy="8"/>
            </a:xfrm>
            <a:custGeom>
              <a:avLst/>
              <a:gdLst>
                <a:gd name="T0" fmla="*/ 48 w 48"/>
                <a:gd name="T1" fmla="*/ 0 h 8"/>
                <a:gd name="T2" fmla="*/ 48 w 48"/>
                <a:gd name="T3" fmla="*/ 7 h 8"/>
                <a:gd name="T4" fmla="*/ 0 w 48"/>
                <a:gd name="T5" fmla="*/ 8 h 8"/>
                <a:gd name="T6" fmla="*/ 0 w 48"/>
                <a:gd name="T7" fmla="*/ 1 h 8"/>
                <a:gd name="T8" fmla="*/ 43 w 48"/>
                <a:gd name="T9" fmla="*/ 0 h 8"/>
                <a:gd name="T10" fmla="*/ 48 w 48"/>
                <a:gd name="T11" fmla="*/ 0 h 8"/>
                <a:gd name="T12" fmla="*/ 48 w 4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">
                  <a:moveTo>
                    <a:pt x="48" y="0"/>
                  </a:moveTo>
                  <a:lnTo>
                    <a:pt x="48" y="7"/>
                  </a:lnTo>
                  <a:lnTo>
                    <a:pt x="0" y="8"/>
                  </a:lnTo>
                  <a:lnTo>
                    <a:pt x="0" y="1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1" name="Freeform 660">
              <a:extLst>
                <a:ext uri="{FF2B5EF4-FFF2-40B4-BE49-F238E27FC236}">
                  <a16:creationId xmlns:a16="http://schemas.microsoft.com/office/drawing/2014/main" id="{99D7CC52-AB28-4A18-AEAF-97BE1A45B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263"/>
              <a:ext cx="10" cy="6"/>
            </a:xfrm>
            <a:custGeom>
              <a:avLst/>
              <a:gdLst>
                <a:gd name="T0" fmla="*/ 0 w 7"/>
                <a:gd name="T1" fmla="*/ 3 h 4"/>
                <a:gd name="T2" fmla="*/ 1 w 7"/>
                <a:gd name="T3" fmla="*/ 4 h 4"/>
                <a:gd name="T4" fmla="*/ 7 w 7"/>
                <a:gd name="T5" fmla="*/ 1 h 4"/>
                <a:gd name="T6" fmla="*/ 5 w 7"/>
                <a:gd name="T7" fmla="*/ 0 h 4"/>
                <a:gd name="T8" fmla="*/ 1 w 7"/>
                <a:gd name="T9" fmla="*/ 2 h 4"/>
                <a:gd name="T10" fmla="*/ 0 w 7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4" y="3"/>
                    <a:pt x="5" y="2"/>
                    <a:pt x="7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2" y="1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2" name="Freeform 661">
              <a:extLst>
                <a:ext uri="{FF2B5EF4-FFF2-40B4-BE49-F238E27FC236}">
                  <a16:creationId xmlns:a16="http://schemas.microsoft.com/office/drawing/2014/main" id="{14A416D9-A18A-4586-9CA8-12F64AD2A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266"/>
              <a:ext cx="9" cy="6"/>
            </a:xfrm>
            <a:custGeom>
              <a:avLst/>
              <a:gdLst>
                <a:gd name="T0" fmla="*/ 0 w 6"/>
                <a:gd name="T1" fmla="*/ 3 h 4"/>
                <a:gd name="T2" fmla="*/ 2 w 6"/>
                <a:gd name="T3" fmla="*/ 4 h 4"/>
                <a:gd name="T4" fmla="*/ 6 w 6"/>
                <a:gd name="T5" fmla="*/ 1 h 4"/>
                <a:gd name="T6" fmla="*/ 4 w 6"/>
                <a:gd name="T7" fmla="*/ 0 h 4"/>
                <a:gd name="T8" fmla="*/ 1 w 6"/>
                <a:gd name="T9" fmla="*/ 2 h 4"/>
                <a:gd name="T10" fmla="*/ 0 w 6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3"/>
                  </a:moveTo>
                  <a:cubicBezTo>
                    <a:pt x="1" y="4"/>
                    <a:pt x="1" y="4"/>
                    <a:pt x="2" y="4"/>
                  </a:cubicBezTo>
                  <a:cubicBezTo>
                    <a:pt x="3" y="3"/>
                    <a:pt x="5" y="2"/>
                    <a:pt x="6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3" name="Freeform 662">
              <a:extLst>
                <a:ext uri="{FF2B5EF4-FFF2-40B4-BE49-F238E27FC236}">
                  <a16:creationId xmlns:a16="http://schemas.microsoft.com/office/drawing/2014/main" id="{74286381-0E40-4EAB-BD16-9069C8CB6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3271"/>
              <a:ext cx="10" cy="6"/>
            </a:xfrm>
            <a:custGeom>
              <a:avLst/>
              <a:gdLst>
                <a:gd name="T0" fmla="*/ 0 w 7"/>
                <a:gd name="T1" fmla="*/ 3 h 4"/>
                <a:gd name="T2" fmla="*/ 2 w 7"/>
                <a:gd name="T3" fmla="*/ 4 h 4"/>
                <a:gd name="T4" fmla="*/ 7 w 7"/>
                <a:gd name="T5" fmla="*/ 0 h 4"/>
                <a:gd name="T6" fmla="*/ 4 w 7"/>
                <a:gd name="T7" fmla="*/ 0 h 4"/>
                <a:gd name="T8" fmla="*/ 1 w 7"/>
                <a:gd name="T9" fmla="*/ 2 h 4"/>
                <a:gd name="T10" fmla="*/ 0 w 7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1" y="4"/>
                    <a:pt x="1" y="4"/>
                    <a:pt x="2" y="4"/>
                  </a:cubicBezTo>
                  <a:cubicBezTo>
                    <a:pt x="4" y="3"/>
                    <a:pt x="5" y="2"/>
                    <a:pt x="7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4" name="Freeform 663">
              <a:extLst>
                <a:ext uri="{FF2B5EF4-FFF2-40B4-BE49-F238E27FC236}">
                  <a16:creationId xmlns:a16="http://schemas.microsoft.com/office/drawing/2014/main" id="{3F2F8169-770F-41FB-AA57-9B7F8FF1D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3272"/>
              <a:ext cx="10" cy="8"/>
            </a:xfrm>
            <a:custGeom>
              <a:avLst/>
              <a:gdLst>
                <a:gd name="T0" fmla="*/ 0 w 7"/>
                <a:gd name="T1" fmla="*/ 4 h 5"/>
                <a:gd name="T2" fmla="*/ 1 w 7"/>
                <a:gd name="T3" fmla="*/ 5 h 5"/>
                <a:gd name="T4" fmla="*/ 7 w 7"/>
                <a:gd name="T5" fmla="*/ 1 h 5"/>
                <a:gd name="T6" fmla="*/ 4 w 7"/>
                <a:gd name="T7" fmla="*/ 0 h 5"/>
                <a:gd name="T8" fmla="*/ 1 w 7"/>
                <a:gd name="T9" fmla="*/ 3 h 5"/>
                <a:gd name="T10" fmla="*/ 0 w 7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0" y="4"/>
                  </a:moveTo>
                  <a:cubicBezTo>
                    <a:pt x="0" y="5"/>
                    <a:pt x="1" y="5"/>
                    <a:pt x="1" y="5"/>
                  </a:cubicBezTo>
                  <a:cubicBezTo>
                    <a:pt x="4" y="3"/>
                    <a:pt x="5" y="2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5" name="Freeform 664">
              <a:extLst>
                <a:ext uri="{FF2B5EF4-FFF2-40B4-BE49-F238E27FC236}">
                  <a16:creationId xmlns:a16="http://schemas.microsoft.com/office/drawing/2014/main" id="{22AE6B4E-5207-4EBB-93FD-171631FC5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3289"/>
              <a:ext cx="145" cy="13"/>
            </a:xfrm>
            <a:custGeom>
              <a:avLst/>
              <a:gdLst>
                <a:gd name="T0" fmla="*/ 0 w 98"/>
                <a:gd name="T1" fmla="*/ 3 h 9"/>
                <a:gd name="T2" fmla="*/ 1 w 98"/>
                <a:gd name="T3" fmla="*/ 5 h 9"/>
                <a:gd name="T4" fmla="*/ 30 w 98"/>
                <a:gd name="T5" fmla="*/ 4 h 9"/>
                <a:gd name="T6" fmla="*/ 33 w 98"/>
                <a:gd name="T7" fmla="*/ 4 h 9"/>
                <a:gd name="T8" fmla="*/ 33 w 98"/>
                <a:gd name="T9" fmla="*/ 4 h 9"/>
                <a:gd name="T10" fmla="*/ 66 w 98"/>
                <a:gd name="T11" fmla="*/ 8 h 9"/>
                <a:gd name="T12" fmla="*/ 97 w 98"/>
                <a:gd name="T13" fmla="*/ 3 h 9"/>
                <a:gd name="T14" fmla="*/ 97 w 98"/>
                <a:gd name="T15" fmla="*/ 0 h 9"/>
                <a:gd name="T16" fmla="*/ 66 w 98"/>
                <a:gd name="T17" fmla="*/ 6 h 9"/>
                <a:gd name="T18" fmla="*/ 34 w 98"/>
                <a:gd name="T19" fmla="*/ 1 h 9"/>
                <a:gd name="T20" fmla="*/ 0 w 9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9">
                  <a:moveTo>
                    <a:pt x="0" y="3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45" y="6"/>
                    <a:pt x="57" y="9"/>
                    <a:pt x="66" y="8"/>
                  </a:cubicBezTo>
                  <a:cubicBezTo>
                    <a:pt x="78" y="7"/>
                    <a:pt x="94" y="4"/>
                    <a:pt x="97" y="3"/>
                  </a:cubicBezTo>
                  <a:cubicBezTo>
                    <a:pt x="98" y="2"/>
                    <a:pt x="97" y="1"/>
                    <a:pt x="97" y="0"/>
                  </a:cubicBezTo>
                  <a:cubicBezTo>
                    <a:pt x="90" y="2"/>
                    <a:pt x="76" y="5"/>
                    <a:pt x="66" y="6"/>
                  </a:cubicBezTo>
                  <a:cubicBezTo>
                    <a:pt x="56" y="7"/>
                    <a:pt x="43" y="4"/>
                    <a:pt x="34" y="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6" name="Freeform 665">
              <a:extLst>
                <a:ext uri="{FF2B5EF4-FFF2-40B4-BE49-F238E27FC236}">
                  <a16:creationId xmlns:a16="http://schemas.microsoft.com/office/drawing/2014/main" id="{88A238F7-A0A6-40EA-9E77-EA420D94E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2817"/>
              <a:ext cx="171" cy="492"/>
            </a:xfrm>
            <a:custGeom>
              <a:avLst/>
              <a:gdLst>
                <a:gd name="T0" fmla="*/ 116 w 116"/>
                <a:gd name="T1" fmla="*/ 21 h 333"/>
                <a:gd name="T2" fmla="*/ 89 w 116"/>
                <a:gd name="T3" fmla="*/ 0 h 333"/>
                <a:gd name="T4" fmla="*/ 5 w 116"/>
                <a:gd name="T5" fmla="*/ 24 h 333"/>
                <a:gd name="T6" fmla="*/ 4 w 116"/>
                <a:gd name="T7" fmla="*/ 233 h 333"/>
                <a:gd name="T8" fmla="*/ 0 w 116"/>
                <a:gd name="T9" fmla="*/ 320 h 333"/>
                <a:gd name="T10" fmla="*/ 30 w 116"/>
                <a:gd name="T11" fmla="*/ 333 h 333"/>
                <a:gd name="T12" fmla="*/ 47 w 116"/>
                <a:gd name="T13" fmla="*/ 326 h 333"/>
                <a:gd name="T14" fmla="*/ 44 w 116"/>
                <a:gd name="T15" fmla="*/ 304 h 333"/>
                <a:gd name="T16" fmla="*/ 48 w 116"/>
                <a:gd name="T17" fmla="*/ 222 h 333"/>
                <a:gd name="T18" fmla="*/ 58 w 116"/>
                <a:gd name="T19" fmla="*/ 156 h 333"/>
                <a:gd name="T20" fmla="*/ 56 w 116"/>
                <a:gd name="T21" fmla="*/ 218 h 333"/>
                <a:gd name="T22" fmla="*/ 53 w 116"/>
                <a:gd name="T23" fmla="*/ 307 h 333"/>
                <a:gd name="T24" fmla="*/ 82 w 116"/>
                <a:gd name="T25" fmla="*/ 308 h 333"/>
                <a:gd name="T26" fmla="*/ 104 w 116"/>
                <a:gd name="T27" fmla="*/ 300 h 333"/>
                <a:gd name="T28" fmla="*/ 98 w 116"/>
                <a:gd name="T29" fmla="*/ 285 h 333"/>
                <a:gd name="T30" fmla="*/ 103 w 116"/>
                <a:gd name="T31" fmla="*/ 182 h 333"/>
                <a:gd name="T32" fmla="*/ 116 w 116"/>
                <a:gd name="T33" fmla="*/ 2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333">
                  <a:moveTo>
                    <a:pt x="116" y="2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15" y="158"/>
                    <a:pt x="5" y="172"/>
                    <a:pt x="4" y="233"/>
                  </a:cubicBezTo>
                  <a:cubicBezTo>
                    <a:pt x="3" y="259"/>
                    <a:pt x="0" y="320"/>
                    <a:pt x="0" y="320"/>
                  </a:cubicBezTo>
                  <a:cubicBezTo>
                    <a:pt x="0" y="320"/>
                    <a:pt x="9" y="330"/>
                    <a:pt x="30" y="333"/>
                  </a:cubicBezTo>
                  <a:cubicBezTo>
                    <a:pt x="43" y="331"/>
                    <a:pt x="47" y="326"/>
                    <a:pt x="47" y="326"/>
                  </a:cubicBezTo>
                  <a:cubicBezTo>
                    <a:pt x="44" y="304"/>
                    <a:pt x="44" y="304"/>
                    <a:pt x="44" y="304"/>
                  </a:cubicBezTo>
                  <a:cubicBezTo>
                    <a:pt x="48" y="222"/>
                    <a:pt x="48" y="222"/>
                    <a:pt x="48" y="222"/>
                  </a:cubicBezTo>
                  <a:cubicBezTo>
                    <a:pt x="52" y="195"/>
                    <a:pt x="55" y="173"/>
                    <a:pt x="58" y="156"/>
                  </a:cubicBezTo>
                  <a:cubicBezTo>
                    <a:pt x="56" y="218"/>
                    <a:pt x="56" y="218"/>
                    <a:pt x="56" y="218"/>
                  </a:cubicBezTo>
                  <a:cubicBezTo>
                    <a:pt x="53" y="307"/>
                    <a:pt x="53" y="307"/>
                    <a:pt x="53" y="307"/>
                  </a:cubicBezTo>
                  <a:cubicBezTo>
                    <a:pt x="60" y="308"/>
                    <a:pt x="70" y="310"/>
                    <a:pt x="82" y="308"/>
                  </a:cubicBezTo>
                  <a:cubicBezTo>
                    <a:pt x="94" y="305"/>
                    <a:pt x="104" y="300"/>
                    <a:pt x="104" y="30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14" y="73"/>
                    <a:pt x="116" y="45"/>
                    <a:pt x="116" y="2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7" name="Freeform 666">
              <a:extLst>
                <a:ext uri="{FF2B5EF4-FFF2-40B4-BE49-F238E27FC236}">
                  <a16:creationId xmlns:a16="http://schemas.microsoft.com/office/drawing/2014/main" id="{08524748-0204-4B1A-8FCF-A92FC205E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2828"/>
              <a:ext cx="164" cy="478"/>
            </a:xfrm>
            <a:custGeom>
              <a:avLst/>
              <a:gdLst>
                <a:gd name="T0" fmla="*/ 111 w 111"/>
                <a:gd name="T1" fmla="*/ 14 h 324"/>
                <a:gd name="T2" fmla="*/ 89 w 111"/>
                <a:gd name="T3" fmla="*/ 0 h 324"/>
                <a:gd name="T4" fmla="*/ 0 w 111"/>
                <a:gd name="T5" fmla="*/ 17 h 324"/>
                <a:gd name="T6" fmla="*/ 2 w 111"/>
                <a:gd name="T7" fmla="*/ 42 h 324"/>
                <a:gd name="T8" fmla="*/ 57 w 111"/>
                <a:gd name="T9" fmla="*/ 56 h 324"/>
                <a:gd name="T10" fmla="*/ 34 w 111"/>
                <a:gd name="T11" fmla="*/ 211 h 324"/>
                <a:gd name="T12" fmla="*/ 30 w 111"/>
                <a:gd name="T13" fmla="*/ 293 h 324"/>
                <a:gd name="T14" fmla="*/ 33 w 111"/>
                <a:gd name="T15" fmla="*/ 324 h 324"/>
                <a:gd name="T16" fmla="*/ 42 w 111"/>
                <a:gd name="T17" fmla="*/ 319 h 324"/>
                <a:gd name="T18" fmla="*/ 39 w 111"/>
                <a:gd name="T19" fmla="*/ 297 h 324"/>
                <a:gd name="T20" fmla="*/ 43 w 111"/>
                <a:gd name="T21" fmla="*/ 215 h 324"/>
                <a:gd name="T22" fmla="*/ 53 w 111"/>
                <a:gd name="T23" fmla="*/ 149 h 324"/>
                <a:gd name="T24" fmla="*/ 51 w 111"/>
                <a:gd name="T25" fmla="*/ 211 h 324"/>
                <a:gd name="T26" fmla="*/ 48 w 111"/>
                <a:gd name="T27" fmla="*/ 300 h 324"/>
                <a:gd name="T28" fmla="*/ 52 w 111"/>
                <a:gd name="T29" fmla="*/ 301 h 324"/>
                <a:gd name="T30" fmla="*/ 51 w 111"/>
                <a:gd name="T31" fmla="*/ 291 h 324"/>
                <a:gd name="T32" fmla="*/ 55 w 111"/>
                <a:gd name="T33" fmla="*/ 209 h 324"/>
                <a:gd name="T34" fmla="*/ 78 w 111"/>
                <a:gd name="T35" fmla="*/ 54 h 324"/>
                <a:gd name="T36" fmla="*/ 99 w 111"/>
                <a:gd name="T37" fmla="*/ 49 h 324"/>
                <a:gd name="T38" fmla="*/ 87 w 111"/>
                <a:gd name="T39" fmla="*/ 174 h 324"/>
                <a:gd name="T40" fmla="*/ 83 w 111"/>
                <a:gd name="T41" fmla="*/ 277 h 324"/>
                <a:gd name="T42" fmla="*/ 90 w 111"/>
                <a:gd name="T43" fmla="*/ 297 h 324"/>
                <a:gd name="T44" fmla="*/ 99 w 111"/>
                <a:gd name="T45" fmla="*/ 293 h 324"/>
                <a:gd name="T46" fmla="*/ 93 w 111"/>
                <a:gd name="T47" fmla="*/ 278 h 324"/>
                <a:gd name="T48" fmla="*/ 98 w 111"/>
                <a:gd name="T49" fmla="*/ 175 h 324"/>
                <a:gd name="T50" fmla="*/ 111 w 111"/>
                <a:gd name="T51" fmla="*/ 1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324">
                  <a:moveTo>
                    <a:pt x="111" y="14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1" y="35"/>
                    <a:pt x="2" y="42"/>
                  </a:cubicBezTo>
                  <a:cubicBezTo>
                    <a:pt x="22" y="53"/>
                    <a:pt x="42" y="56"/>
                    <a:pt x="57" y="56"/>
                  </a:cubicBezTo>
                  <a:cubicBezTo>
                    <a:pt x="57" y="56"/>
                    <a:pt x="50" y="100"/>
                    <a:pt x="34" y="211"/>
                  </a:cubicBezTo>
                  <a:cubicBezTo>
                    <a:pt x="30" y="293"/>
                    <a:pt x="30" y="293"/>
                    <a:pt x="30" y="293"/>
                  </a:cubicBezTo>
                  <a:cubicBezTo>
                    <a:pt x="33" y="324"/>
                    <a:pt x="33" y="324"/>
                    <a:pt x="33" y="324"/>
                  </a:cubicBezTo>
                  <a:cubicBezTo>
                    <a:pt x="40" y="322"/>
                    <a:pt x="42" y="319"/>
                    <a:pt x="42" y="319"/>
                  </a:cubicBezTo>
                  <a:cubicBezTo>
                    <a:pt x="39" y="297"/>
                    <a:pt x="39" y="297"/>
                    <a:pt x="39" y="297"/>
                  </a:cubicBezTo>
                  <a:cubicBezTo>
                    <a:pt x="43" y="215"/>
                    <a:pt x="43" y="215"/>
                    <a:pt x="43" y="215"/>
                  </a:cubicBezTo>
                  <a:cubicBezTo>
                    <a:pt x="47" y="188"/>
                    <a:pt x="50" y="166"/>
                    <a:pt x="53" y="149"/>
                  </a:cubicBezTo>
                  <a:cubicBezTo>
                    <a:pt x="51" y="211"/>
                    <a:pt x="51" y="211"/>
                    <a:pt x="51" y="211"/>
                  </a:cubicBezTo>
                  <a:cubicBezTo>
                    <a:pt x="48" y="300"/>
                    <a:pt x="48" y="300"/>
                    <a:pt x="48" y="300"/>
                  </a:cubicBezTo>
                  <a:cubicBezTo>
                    <a:pt x="49" y="300"/>
                    <a:pt x="51" y="300"/>
                    <a:pt x="52" y="301"/>
                  </a:cubicBezTo>
                  <a:cubicBezTo>
                    <a:pt x="51" y="291"/>
                    <a:pt x="51" y="291"/>
                    <a:pt x="51" y="291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74" y="73"/>
                    <a:pt x="75" y="74"/>
                    <a:pt x="78" y="54"/>
                  </a:cubicBezTo>
                  <a:cubicBezTo>
                    <a:pt x="82" y="53"/>
                    <a:pt x="99" y="49"/>
                    <a:pt x="99" y="49"/>
                  </a:cubicBezTo>
                  <a:cubicBezTo>
                    <a:pt x="97" y="73"/>
                    <a:pt x="94" y="110"/>
                    <a:pt x="87" y="174"/>
                  </a:cubicBezTo>
                  <a:cubicBezTo>
                    <a:pt x="83" y="277"/>
                    <a:pt x="83" y="277"/>
                    <a:pt x="83" y="277"/>
                  </a:cubicBezTo>
                  <a:cubicBezTo>
                    <a:pt x="90" y="297"/>
                    <a:pt x="90" y="297"/>
                    <a:pt x="90" y="297"/>
                  </a:cubicBezTo>
                  <a:cubicBezTo>
                    <a:pt x="96" y="295"/>
                    <a:pt x="99" y="293"/>
                    <a:pt x="99" y="293"/>
                  </a:cubicBezTo>
                  <a:cubicBezTo>
                    <a:pt x="93" y="278"/>
                    <a:pt x="93" y="278"/>
                    <a:pt x="93" y="278"/>
                  </a:cubicBezTo>
                  <a:cubicBezTo>
                    <a:pt x="98" y="175"/>
                    <a:pt x="98" y="175"/>
                    <a:pt x="98" y="175"/>
                  </a:cubicBezTo>
                  <a:cubicBezTo>
                    <a:pt x="109" y="66"/>
                    <a:pt x="111" y="38"/>
                    <a:pt x="111" y="14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8" name="Freeform 667">
              <a:extLst>
                <a:ext uri="{FF2B5EF4-FFF2-40B4-BE49-F238E27FC236}">
                  <a16:creationId xmlns:a16="http://schemas.microsoft.com/office/drawing/2014/main" id="{AF6929D5-3124-4ACD-A3B2-5D37DBCE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4" y="3227"/>
              <a:ext cx="45" cy="17"/>
            </a:xfrm>
            <a:custGeom>
              <a:avLst/>
              <a:gdLst>
                <a:gd name="T0" fmla="*/ 45 w 45"/>
                <a:gd name="T1" fmla="*/ 17 h 17"/>
                <a:gd name="T2" fmla="*/ 42 w 45"/>
                <a:gd name="T3" fmla="*/ 11 h 17"/>
                <a:gd name="T4" fmla="*/ 43 w 45"/>
                <a:gd name="T5" fmla="*/ 0 h 17"/>
                <a:gd name="T6" fmla="*/ 0 w 45"/>
                <a:gd name="T7" fmla="*/ 7 h 17"/>
                <a:gd name="T8" fmla="*/ 45 w 45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7">
                  <a:moveTo>
                    <a:pt x="45" y="17"/>
                  </a:moveTo>
                  <a:lnTo>
                    <a:pt x="42" y="11"/>
                  </a:lnTo>
                  <a:lnTo>
                    <a:pt x="43" y="0"/>
                  </a:lnTo>
                  <a:lnTo>
                    <a:pt x="0" y="7"/>
                  </a:lnTo>
                  <a:lnTo>
                    <a:pt x="45" y="17"/>
                  </a:ln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9" name="Freeform 668">
              <a:extLst>
                <a:ext uri="{FF2B5EF4-FFF2-40B4-BE49-F238E27FC236}">
                  <a16:creationId xmlns:a16="http://schemas.microsoft.com/office/drawing/2014/main" id="{6C336A24-F4D8-4762-A6E3-1EC79277E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2336"/>
              <a:ext cx="135" cy="184"/>
            </a:xfrm>
            <a:custGeom>
              <a:avLst/>
              <a:gdLst>
                <a:gd name="T0" fmla="*/ 22 w 91"/>
                <a:gd name="T1" fmla="*/ 83 h 125"/>
                <a:gd name="T2" fmla="*/ 19 w 91"/>
                <a:gd name="T3" fmla="*/ 72 h 125"/>
                <a:gd name="T4" fmla="*/ 37 w 91"/>
                <a:gd name="T5" fmla="*/ 7 h 125"/>
                <a:gd name="T6" fmla="*/ 83 w 91"/>
                <a:gd name="T7" fmla="*/ 39 h 125"/>
                <a:gd name="T8" fmla="*/ 83 w 91"/>
                <a:gd name="T9" fmla="*/ 44 h 125"/>
                <a:gd name="T10" fmla="*/ 91 w 91"/>
                <a:gd name="T11" fmla="*/ 62 h 125"/>
                <a:gd name="T12" fmla="*/ 86 w 91"/>
                <a:gd name="T13" fmla="*/ 64 h 125"/>
                <a:gd name="T14" fmla="*/ 85 w 91"/>
                <a:gd name="T15" fmla="*/ 67 h 125"/>
                <a:gd name="T16" fmla="*/ 85 w 91"/>
                <a:gd name="T17" fmla="*/ 70 h 125"/>
                <a:gd name="T18" fmla="*/ 83 w 91"/>
                <a:gd name="T19" fmla="*/ 72 h 125"/>
                <a:gd name="T20" fmla="*/ 84 w 91"/>
                <a:gd name="T21" fmla="*/ 75 h 125"/>
                <a:gd name="T22" fmla="*/ 81 w 91"/>
                <a:gd name="T23" fmla="*/ 80 h 125"/>
                <a:gd name="T24" fmla="*/ 75 w 91"/>
                <a:gd name="T25" fmla="*/ 92 h 125"/>
                <a:gd name="T26" fmla="*/ 57 w 91"/>
                <a:gd name="T27" fmla="*/ 120 h 125"/>
                <a:gd name="T28" fmla="*/ 56 w 91"/>
                <a:gd name="T29" fmla="*/ 125 h 125"/>
                <a:gd name="T30" fmla="*/ 18 w 91"/>
                <a:gd name="T31" fmla="*/ 98 h 125"/>
                <a:gd name="T32" fmla="*/ 22 w 91"/>
                <a:gd name="T33" fmla="*/ 8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25">
                  <a:moveTo>
                    <a:pt x="22" y="83"/>
                  </a:moveTo>
                  <a:cubicBezTo>
                    <a:pt x="22" y="80"/>
                    <a:pt x="21" y="76"/>
                    <a:pt x="19" y="72"/>
                  </a:cubicBezTo>
                  <a:cubicBezTo>
                    <a:pt x="12" y="54"/>
                    <a:pt x="0" y="14"/>
                    <a:pt x="37" y="7"/>
                  </a:cubicBezTo>
                  <a:cubicBezTo>
                    <a:pt x="80" y="0"/>
                    <a:pt x="81" y="25"/>
                    <a:pt x="83" y="39"/>
                  </a:cubicBezTo>
                  <a:cubicBezTo>
                    <a:pt x="83" y="39"/>
                    <a:pt x="83" y="43"/>
                    <a:pt x="83" y="44"/>
                  </a:cubicBezTo>
                  <a:cubicBezTo>
                    <a:pt x="83" y="45"/>
                    <a:pt x="91" y="58"/>
                    <a:pt x="91" y="62"/>
                  </a:cubicBezTo>
                  <a:cubicBezTo>
                    <a:pt x="91" y="64"/>
                    <a:pt x="89" y="64"/>
                    <a:pt x="86" y="64"/>
                  </a:cubicBezTo>
                  <a:cubicBezTo>
                    <a:pt x="86" y="64"/>
                    <a:pt x="85" y="65"/>
                    <a:pt x="85" y="67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70"/>
                    <a:pt x="85" y="71"/>
                    <a:pt x="83" y="72"/>
                  </a:cubicBezTo>
                  <a:cubicBezTo>
                    <a:pt x="83" y="72"/>
                    <a:pt x="84" y="74"/>
                    <a:pt x="84" y="75"/>
                  </a:cubicBezTo>
                  <a:cubicBezTo>
                    <a:pt x="84" y="76"/>
                    <a:pt x="81" y="80"/>
                    <a:pt x="81" y="80"/>
                  </a:cubicBezTo>
                  <a:cubicBezTo>
                    <a:pt x="81" y="80"/>
                    <a:pt x="86" y="91"/>
                    <a:pt x="75" y="92"/>
                  </a:cubicBezTo>
                  <a:cubicBezTo>
                    <a:pt x="58" y="94"/>
                    <a:pt x="60" y="95"/>
                    <a:pt x="57" y="120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98"/>
                    <a:pt x="22" y="87"/>
                    <a:pt x="22" y="83"/>
                  </a:cubicBezTo>
                </a:path>
              </a:pathLst>
            </a:custGeom>
            <a:solidFill>
              <a:srgbClr val="EEAC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0" name="Freeform 669">
              <a:extLst>
                <a:ext uri="{FF2B5EF4-FFF2-40B4-BE49-F238E27FC236}">
                  <a16:creationId xmlns:a16="http://schemas.microsoft.com/office/drawing/2014/main" id="{C4D87CCA-4280-4971-8BA4-B70132BB3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470"/>
              <a:ext cx="31" cy="15"/>
            </a:xfrm>
            <a:custGeom>
              <a:avLst/>
              <a:gdLst>
                <a:gd name="T0" fmla="*/ 21 w 21"/>
                <a:gd name="T1" fmla="*/ 0 h 10"/>
                <a:gd name="T2" fmla="*/ 16 w 21"/>
                <a:gd name="T3" fmla="*/ 1 h 10"/>
                <a:gd name="T4" fmla="*/ 0 w 21"/>
                <a:gd name="T5" fmla="*/ 10 h 10"/>
                <a:gd name="T6" fmla="*/ 0 w 21"/>
                <a:gd name="T7" fmla="*/ 10 h 10"/>
                <a:gd name="T8" fmla="*/ 0 w 21"/>
                <a:gd name="T9" fmla="*/ 10 h 10"/>
                <a:gd name="T10" fmla="*/ 16 w 21"/>
                <a:gd name="T11" fmla="*/ 1 h 10"/>
                <a:gd name="T12" fmla="*/ 21 w 21"/>
                <a:gd name="T13" fmla="*/ 0 h 10"/>
                <a:gd name="T14" fmla="*/ 21 w 21"/>
                <a:gd name="T15" fmla="*/ 0 h 10"/>
                <a:gd name="T16" fmla="*/ 21 w 2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21" y="0"/>
                  </a:moveTo>
                  <a:cubicBezTo>
                    <a:pt x="20" y="0"/>
                    <a:pt x="18" y="1"/>
                    <a:pt x="16" y="1"/>
                  </a:cubicBezTo>
                  <a:cubicBezTo>
                    <a:pt x="5" y="2"/>
                    <a:pt x="2" y="3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3"/>
                    <a:pt x="5" y="2"/>
                    <a:pt x="16" y="1"/>
                  </a:cubicBezTo>
                  <a:cubicBezTo>
                    <a:pt x="18" y="1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ECC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1" name="Freeform 670">
              <a:extLst>
                <a:ext uri="{FF2B5EF4-FFF2-40B4-BE49-F238E27FC236}">
                  <a16:creationId xmlns:a16="http://schemas.microsoft.com/office/drawing/2014/main" id="{ABF66E18-C421-48AA-AC8F-E4BB1849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2446"/>
              <a:ext cx="69" cy="39"/>
            </a:xfrm>
            <a:custGeom>
              <a:avLst/>
              <a:gdLst>
                <a:gd name="T0" fmla="*/ 2 w 47"/>
                <a:gd name="T1" fmla="*/ 0 h 26"/>
                <a:gd name="T2" fmla="*/ 10 w 47"/>
                <a:gd name="T3" fmla="*/ 18 h 26"/>
                <a:gd name="T4" fmla="*/ 26 w 47"/>
                <a:gd name="T5" fmla="*/ 26 h 26"/>
                <a:gd name="T6" fmla="*/ 26 w 47"/>
                <a:gd name="T7" fmla="*/ 26 h 26"/>
                <a:gd name="T8" fmla="*/ 42 w 47"/>
                <a:gd name="T9" fmla="*/ 17 h 26"/>
                <a:gd name="T10" fmla="*/ 47 w 47"/>
                <a:gd name="T11" fmla="*/ 16 h 26"/>
                <a:gd name="T12" fmla="*/ 2 w 47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2" y="0"/>
                  </a:moveTo>
                  <a:cubicBezTo>
                    <a:pt x="2" y="0"/>
                    <a:pt x="0" y="10"/>
                    <a:pt x="10" y="18"/>
                  </a:cubicBezTo>
                  <a:cubicBezTo>
                    <a:pt x="11" y="18"/>
                    <a:pt x="21" y="24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8" y="19"/>
                    <a:pt x="31" y="18"/>
                    <a:pt x="42" y="17"/>
                  </a:cubicBezTo>
                  <a:cubicBezTo>
                    <a:pt x="44" y="17"/>
                    <a:pt x="46" y="16"/>
                    <a:pt x="47" y="16"/>
                  </a:cubicBezTo>
                  <a:cubicBezTo>
                    <a:pt x="29" y="15"/>
                    <a:pt x="5" y="12"/>
                    <a:pt x="2" y="0"/>
                  </a:cubicBezTo>
                </a:path>
              </a:pathLst>
            </a:custGeom>
            <a:solidFill>
              <a:srgbClr val="E4A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2" name="Freeform 671">
              <a:extLst>
                <a:ext uri="{FF2B5EF4-FFF2-40B4-BE49-F238E27FC236}">
                  <a16:creationId xmlns:a16="http://schemas.microsoft.com/office/drawing/2014/main" id="{9737114D-B507-4729-AE34-658E3CB8B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" y="2340"/>
              <a:ext cx="113" cy="117"/>
            </a:xfrm>
            <a:custGeom>
              <a:avLst/>
              <a:gdLst>
                <a:gd name="T0" fmla="*/ 76 w 76"/>
                <a:gd name="T1" fmla="*/ 18 h 79"/>
                <a:gd name="T2" fmla="*/ 74 w 76"/>
                <a:gd name="T3" fmla="*/ 19 h 79"/>
                <a:gd name="T4" fmla="*/ 70 w 76"/>
                <a:gd name="T5" fmla="*/ 18 h 79"/>
                <a:gd name="T6" fmla="*/ 56 w 76"/>
                <a:gd name="T7" fmla="*/ 13 h 79"/>
                <a:gd name="T8" fmla="*/ 57 w 76"/>
                <a:gd name="T9" fmla="*/ 25 h 79"/>
                <a:gd name="T10" fmla="*/ 52 w 76"/>
                <a:gd name="T11" fmla="*/ 34 h 79"/>
                <a:gd name="T12" fmla="*/ 53 w 76"/>
                <a:gd name="T13" fmla="*/ 43 h 79"/>
                <a:gd name="T14" fmla="*/ 55 w 76"/>
                <a:gd name="T15" fmla="*/ 48 h 79"/>
                <a:gd name="T16" fmla="*/ 47 w 76"/>
                <a:gd name="T17" fmla="*/ 50 h 79"/>
                <a:gd name="T18" fmla="*/ 36 w 76"/>
                <a:gd name="T19" fmla="*/ 41 h 79"/>
                <a:gd name="T20" fmla="*/ 27 w 76"/>
                <a:gd name="T21" fmla="*/ 50 h 79"/>
                <a:gd name="T22" fmla="*/ 30 w 76"/>
                <a:gd name="T23" fmla="*/ 67 h 79"/>
                <a:gd name="T24" fmla="*/ 17 w 76"/>
                <a:gd name="T25" fmla="*/ 78 h 79"/>
                <a:gd name="T26" fmla="*/ 15 w 76"/>
                <a:gd name="T27" fmla="*/ 79 h 79"/>
                <a:gd name="T28" fmla="*/ 13 w 76"/>
                <a:gd name="T29" fmla="*/ 69 h 79"/>
                <a:gd name="T30" fmla="*/ 32 w 76"/>
                <a:gd name="T31" fmla="*/ 3 h 79"/>
                <a:gd name="T32" fmla="*/ 76 w 76"/>
                <a:gd name="T33" fmla="*/ 17 h 79"/>
                <a:gd name="T34" fmla="*/ 76 w 76"/>
                <a:gd name="T35" fmla="*/ 1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79">
                  <a:moveTo>
                    <a:pt x="76" y="18"/>
                  </a:moveTo>
                  <a:cubicBezTo>
                    <a:pt x="75" y="18"/>
                    <a:pt x="74" y="19"/>
                    <a:pt x="74" y="19"/>
                  </a:cubicBezTo>
                  <a:cubicBezTo>
                    <a:pt x="73" y="19"/>
                    <a:pt x="71" y="19"/>
                    <a:pt x="70" y="18"/>
                  </a:cubicBezTo>
                  <a:cubicBezTo>
                    <a:pt x="65" y="15"/>
                    <a:pt x="60" y="10"/>
                    <a:pt x="56" y="13"/>
                  </a:cubicBezTo>
                  <a:cubicBezTo>
                    <a:pt x="53" y="16"/>
                    <a:pt x="55" y="21"/>
                    <a:pt x="57" y="25"/>
                  </a:cubicBezTo>
                  <a:cubicBezTo>
                    <a:pt x="59" y="28"/>
                    <a:pt x="53" y="31"/>
                    <a:pt x="52" y="34"/>
                  </a:cubicBezTo>
                  <a:cubicBezTo>
                    <a:pt x="52" y="37"/>
                    <a:pt x="52" y="40"/>
                    <a:pt x="53" y="43"/>
                  </a:cubicBezTo>
                  <a:cubicBezTo>
                    <a:pt x="55" y="47"/>
                    <a:pt x="55" y="48"/>
                    <a:pt x="55" y="48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0" y="43"/>
                    <a:pt x="36" y="41"/>
                  </a:cubicBezTo>
                  <a:cubicBezTo>
                    <a:pt x="32" y="40"/>
                    <a:pt x="27" y="43"/>
                    <a:pt x="27" y="50"/>
                  </a:cubicBezTo>
                  <a:cubicBezTo>
                    <a:pt x="26" y="57"/>
                    <a:pt x="30" y="67"/>
                    <a:pt x="30" y="67"/>
                  </a:cubicBezTo>
                  <a:cubicBezTo>
                    <a:pt x="30" y="67"/>
                    <a:pt x="24" y="74"/>
                    <a:pt x="17" y="78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5" y="76"/>
                    <a:pt x="14" y="73"/>
                    <a:pt x="13" y="69"/>
                  </a:cubicBezTo>
                  <a:cubicBezTo>
                    <a:pt x="1" y="39"/>
                    <a:pt x="0" y="9"/>
                    <a:pt x="32" y="3"/>
                  </a:cubicBezTo>
                  <a:cubicBezTo>
                    <a:pt x="50" y="0"/>
                    <a:pt x="68" y="1"/>
                    <a:pt x="76" y="17"/>
                  </a:cubicBezTo>
                  <a:cubicBezTo>
                    <a:pt x="76" y="18"/>
                    <a:pt x="76" y="18"/>
                    <a:pt x="76" y="18"/>
                  </a:cubicBezTo>
                </a:path>
              </a:pathLst>
            </a:custGeom>
            <a:solidFill>
              <a:srgbClr val="2D22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3" name="Rectangle 672">
              <a:extLst>
                <a:ext uri="{FF2B5EF4-FFF2-40B4-BE49-F238E27FC236}">
                  <a16:creationId xmlns:a16="http://schemas.microsoft.com/office/drawing/2014/main" id="{70918070-414E-46E1-8003-06D00AE4D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" y="2432"/>
              <a:ext cx="1" cy="1"/>
            </a:xfrm>
            <a:prstGeom prst="rect">
              <a:avLst/>
            </a:prstGeom>
            <a:solidFill>
              <a:srgbClr val="EEAC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4" name="Freeform 673">
              <a:extLst>
                <a:ext uri="{FF2B5EF4-FFF2-40B4-BE49-F238E27FC236}">
                  <a16:creationId xmlns:a16="http://schemas.microsoft.com/office/drawing/2014/main" id="{2ED77723-AAF4-4181-8B30-E3C8301A8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24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5" name="Freeform 674">
              <a:extLst>
                <a:ext uri="{FF2B5EF4-FFF2-40B4-BE49-F238E27FC236}">
                  <a16:creationId xmlns:a16="http://schemas.microsoft.com/office/drawing/2014/main" id="{ADF3A8D0-D335-4A7A-B2F3-B45A65D85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" y="2398"/>
              <a:ext cx="29" cy="37"/>
            </a:xfrm>
            <a:custGeom>
              <a:avLst/>
              <a:gdLst>
                <a:gd name="T0" fmla="*/ 3 w 20"/>
                <a:gd name="T1" fmla="*/ 4 h 25"/>
                <a:gd name="T2" fmla="*/ 13 w 20"/>
                <a:gd name="T3" fmla="*/ 3 h 25"/>
                <a:gd name="T4" fmla="*/ 14 w 20"/>
                <a:gd name="T5" fmla="*/ 9 h 25"/>
                <a:gd name="T6" fmla="*/ 16 w 20"/>
                <a:gd name="T7" fmla="*/ 23 h 25"/>
                <a:gd name="T8" fmla="*/ 11 w 20"/>
                <a:gd name="T9" fmla="*/ 22 h 25"/>
                <a:gd name="T10" fmla="*/ 4 w 20"/>
                <a:gd name="T11" fmla="*/ 15 h 25"/>
                <a:gd name="T12" fmla="*/ 3 w 20"/>
                <a:gd name="T13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3" y="4"/>
                  </a:moveTo>
                  <a:cubicBezTo>
                    <a:pt x="5" y="2"/>
                    <a:pt x="9" y="0"/>
                    <a:pt x="13" y="3"/>
                  </a:cubicBezTo>
                  <a:cubicBezTo>
                    <a:pt x="13" y="3"/>
                    <a:pt x="15" y="5"/>
                    <a:pt x="14" y="9"/>
                  </a:cubicBezTo>
                  <a:cubicBezTo>
                    <a:pt x="14" y="14"/>
                    <a:pt x="20" y="18"/>
                    <a:pt x="16" y="23"/>
                  </a:cubicBezTo>
                  <a:cubicBezTo>
                    <a:pt x="16" y="23"/>
                    <a:pt x="14" y="25"/>
                    <a:pt x="11" y="22"/>
                  </a:cubicBezTo>
                  <a:cubicBezTo>
                    <a:pt x="7" y="18"/>
                    <a:pt x="5" y="17"/>
                    <a:pt x="4" y="15"/>
                  </a:cubicBezTo>
                  <a:cubicBezTo>
                    <a:pt x="4" y="13"/>
                    <a:pt x="0" y="8"/>
                    <a:pt x="3" y="4"/>
                  </a:cubicBezTo>
                </a:path>
              </a:pathLst>
            </a:custGeom>
            <a:solidFill>
              <a:srgbClr val="EEAC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6" name="Freeform 675">
              <a:extLst>
                <a:ext uri="{FF2B5EF4-FFF2-40B4-BE49-F238E27FC236}">
                  <a16:creationId xmlns:a16="http://schemas.microsoft.com/office/drawing/2014/main" id="{4C6F6B65-54FD-4BF5-A866-1C52093BA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04"/>
              <a:ext cx="13" cy="11"/>
            </a:xfrm>
            <a:custGeom>
              <a:avLst/>
              <a:gdLst>
                <a:gd name="T0" fmla="*/ 5 w 9"/>
                <a:gd name="T1" fmla="*/ 0 h 8"/>
                <a:gd name="T2" fmla="*/ 0 w 9"/>
                <a:gd name="T3" fmla="*/ 6 h 8"/>
                <a:gd name="T4" fmla="*/ 4 w 9"/>
                <a:gd name="T5" fmla="*/ 1 h 8"/>
                <a:gd name="T6" fmla="*/ 4 w 9"/>
                <a:gd name="T7" fmla="*/ 1 h 8"/>
                <a:gd name="T8" fmla="*/ 7 w 9"/>
                <a:gd name="T9" fmla="*/ 4 h 8"/>
                <a:gd name="T10" fmla="*/ 5 w 9"/>
                <a:gd name="T11" fmla="*/ 5 h 8"/>
                <a:gd name="T12" fmla="*/ 4 w 9"/>
                <a:gd name="T13" fmla="*/ 8 h 8"/>
                <a:gd name="T14" fmla="*/ 5 w 9"/>
                <a:gd name="T15" fmla="*/ 7 h 8"/>
                <a:gd name="T16" fmla="*/ 7 w 9"/>
                <a:gd name="T17" fmla="*/ 6 h 8"/>
                <a:gd name="T18" fmla="*/ 7 w 9"/>
                <a:gd name="T19" fmla="*/ 6 h 8"/>
                <a:gd name="T20" fmla="*/ 7 w 9"/>
                <a:gd name="T21" fmla="*/ 0 h 8"/>
                <a:gd name="T22" fmla="*/ 5 w 9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8">
                  <a:moveTo>
                    <a:pt x="5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6"/>
                    <a:pt x="1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7" y="4"/>
                    <a:pt x="6" y="5"/>
                    <a:pt x="5" y="5"/>
                  </a:cubicBezTo>
                  <a:cubicBezTo>
                    <a:pt x="4" y="6"/>
                    <a:pt x="4" y="8"/>
                    <a:pt x="4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9" y="2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3A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7" name="Freeform 676">
              <a:extLst>
                <a:ext uri="{FF2B5EF4-FFF2-40B4-BE49-F238E27FC236}">
                  <a16:creationId xmlns:a16="http://schemas.microsoft.com/office/drawing/2014/main" id="{A4E3C839-56FD-4D86-8ACD-B9A331290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2412"/>
              <a:ext cx="10" cy="9"/>
            </a:xfrm>
            <a:custGeom>
              <a:avLst/>
              <a:gdLst>
                <a:gd name="T0" fmla="*/ 5 w 7"/>
                <a:gd name="T1" fmla="*/ 0 h 6"/>
                <a:gd name="T2" fmla="*/ 3 w 7"/>
                <a:gd name="T3" fmla="*/ 1 h 6"/>
                <a:gd name="T4" fmla="*/ 0 w 7"/>
                <a:gd name="T5" fmla="*/ 3 h 6"/>
                <a:gd name="T6" fmla="*/ 2 w 7"/>
                <a:gd name="T7" fmla="*/ 5 h 6"/>
                <a:gd name="T8" fmla="*/ 2 w 7"/>
                <a:gd name="T9" fmla="*/ 5 h 6"/>
                <a:gd name="T10" fmla="*/ 2 w 7"/>
                <a:gd name="T11" fmla="*/ 5 h 6"/>
                <a:gd name="T12" fmla="*/ 6 w 7"/>
                <a:gd name="T13" fmla="*/ 6 h 6"/>
                <a:gd name="T14" fmla="*/ 6 w 7"/>
                <a:gd name="T15" fmla="*/ 6 h 6"/>
                <a:gd name="T16" fmla="*/ 7 w 7"/>
                <a:gd name="T17" fmla="*/ 5 h 6"/>
                <a:gd name="T18" fmla="*/ 5 w 7"/>
                <a:gd name="T19" fmla="*/ 3 h 6"/>
                <a:gd name="T20" fmla="*/ 5 w 7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3"/>
                  </a:cubicBezTo>
                  <a:cubicBezTo>
                    <a:pt x="0" y="3"/>
                    <a:pt x="0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5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4"/>
                    <a:pt x="6" y="4"/>
                    <a:pt x="5" y="3"/>
                  </a:cubicBezTo>
                  <a:cubicBezTo>
                    <a:pt x="4" y="2"/>
                    <a:pt x="5" y="0"/>
                    <a:pt x="5" y="0"/>
                  </a:cubicBezTo>
                </a:path>
              </a:pathLst>
            </a:custGeom>
            <a:solidFill>
              <a:srgbClr val="E3A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8" name="Freeform 677">
              <a:extLst>
                <a:ext uri="{FF2B5EF4-FFF2-40B4-BE49-F238E27FC236}">
                  <a16:creationId xmlns:a16="http://schemas.microsoft.com/office/drawing/2014/main" id="{E0638092-5278-471E-AD93-68CC8FA33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412"/>
              <a:ext cx="22" cy="23"/>
            </a:xfrm>
            <a:custGeom>
              <a:avLst/>
              <a:gdLst>
                <a:gd name="T0" fmla="*/ 1 w 15"/>
                <a:gd name="T1" fmla="*/ 0 h 15"/>
                <a:gd name="T2" fmla="*/ 8 w 15"/>
                <a:gd name="T3" fmla="*/ 13 h 15"/>
                <a:gd name="T4" fmla="*/ 13 w 15"/>
                <a:gd name="T5" fmla="*/ 15 h 15"/>
                <a:gd name="T6" fmla="*/ 15 w 15"/>
                <a:gd name="T7" fmla="*/ 13 h 15"/>
                <a:gd name="T8" fmla="*/ 14 w 15"/>
                <a:gd name="T9" fmla="*/ 14 h 15"/>
                <a:gd name="T10" fmla="*/ 14 w 15"/>
                <a:gd name="T11" fmla="*/ 14 h 15"/>
                <a:gd name="T12" fmla="*/ 14 w 15"/>
                <a:gd name="T13" fmla="*/ 14 h 15"/>
                <a:gd name="T14" fmla="*/ 14 w 15"/>
                <a:gd name="T15" fmla="*/ 14 h 15"/>
                <a:gd name="T16" fmla="*/ 14 w 15"/>
                <a:gd name="T17" fmla="*/ 14 h 15"/>
                <a:gd name="T18" fmla="*/ 14 w 15"/>
                <a:gd name="T19" fmla="*/ 14 h 15"/>
                <a:gd name="T20" fmla="*/ 10 w 15"/>
                <a:gd name="T21" fmla="*/ 12 h 15"/>
                <a:gd name="T22" fmla="*/ 3 w 15"/>
                <a:gd name="T23" fmla="*/ 5 h 15"/>
                <a:gd name="T24" fmla="*/ 1 w 15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5">
                  <a:moveTo>
                    <a:pt x="1" y="0"/>
                  </a:moveTo>
                  <a:cubicBezTo>
                    <a:pt x="0" y="5"/>
                    <a:pt x="4" y="10"/>
                    <a:pt x="8" y="13"/>
                  </a:cubicBezTo>
                  <a:cubicBezTo>
                    <a:pt x="10" y="14"/>
                    <a:pt x="12" y="15"/>
                    <a:pt x="13" y="15"/>
                  </a:cubicBezTo>
                  <a:cubicBezTo>
                    <a:pt x="15" y="15"/>
                    <a:pt x="15" y="13"/>
                    <a:pt x="15" y="13"/>
                  </a:cubicBezTo>
                  <a:cubicBezTo>
                    <a:pt x="15" y="13"/>
                    <a:pt x="15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1" y="13"/>
                    <a:pt x="10" y="12"/>
                  </a:cubicBezTo>
                  <a:cubicBezTo>
                    <a:pt x="6" y="8"/>
                    <a:pt x="4" y="7"/>
                    <a:pt x="3" y="5"/>
                  </a:cubicBezTo>
                  <a:cubicBezTo>
                    <a:pt x="3" y="4"/>
                    <a:pt x="2" y="2"/>
                    <a:pt x="1" y="0"/>
                  </a:cubicBezTo>
                </a:path>
              </a:pathLst>
            </a:custGeom>
            <a:solidFill>
              <a:srgbClr val="E3A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9" name="Freeform 678">
              <a:extLst>
                <a:ext uri="{FF2B5EF4-FFF2-40B4-BE49-F238E27FC236}">
                  <a16:creationId xmlns:a16="http://schemas.microsoft.com/office/drawing/2014/main" id="{531E6D0E-B988-4DB7-BD6B-A251F015C5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" y="2411"/>
              <a:ext cx="19" cy="22"/>
            </a:xfrm>
            <a:custGeom>
              <a:avLst/>
              <a:gdLst>
                <a:gd name="T0" fmla="*/ 13 w 13"/>
                <a:gd name="T1" fmla="*/ 15 h 15"/>
                <a:gd name="T2" fmla="*/ 13 w 13"/>
                <a:gd name="T3" fmla="*/ 15 h 15"/>
                <a:gd name="T4" fmla="*/ 13 w 13"/>
                <a:gd name="T5" fmla="*/ 15 h 15"/>
                <a:gd name="T6" fmla="*/ 13 w 13"/>
                <a:gd name="T7" fmla="*/ 15 h 15"/>
                <a:gd name="T8" fmla="*/ 13 w 13"/>
                <a:gd name="T9" fmla="*/ 15 h 15"/>
                <a:gd name="T10" fmla="*/ 13 w 13"/>
                <a:gd name="T11" fmla="*/ 15 h 15"/>
                <a:gd name="T12" fmla="*/ 0 w 13"/>
                <a:gd name="T13" fmla="*/ 0 h 15"/>
                <a:gd name="T14" fmla="*/ 0 w 13"/>
                <a:gd name="T15" fmla="*/ 1 h 15"/>
                <a:gd name="T16" fmla="*/ 2 w 13"/>
                <a:gd name="T17" fmla="*/ 6 h 15"/>
                <a:gd name="T18" fmla="*/ 9 w 13"/>
                <a:gd name="T19" fmla="*/ 13 h 15"/>
                <a:gd name="T20" fmla="*/ 13 w 13"/>
                <a:gd name="T21" fmla="*/ 15 h 15"/>
                <a:gd name="T22" fmla="*/ 13 w 13"/>
                <a:gd name="T23" fmla="*/ 15 h 15"/>
                <a:gd name="T24" fmla="*/ 13 w 13"/>
                <a:gd name="T25" fmla="*/ 15 h 15"/>
                <a:gd name="T26" fmla="*/ 9 w 13"/>
                <a:gd name="T27" fmla="*/ 13 h 15"/>
                <a:gd name="T28" fmla="*/ 2 w 13"/>
                <a:gd name="T29" fmla="*/ 6 h 15"/>
                <a:gd name="T30" fmla="*/ 0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13" y="15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3" y="15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3"/>
                    <a:pt x="2" y="5"/>
                    <a:pt x="2" y="6"/>
                  </a:cubicBezTo>
                  <a:cubicBezTo>
                    <a:pt x="3" y="8"/>
                    <a:pt x="5" y="9"/>
                    <a:pt x="9" y="13"/>
                  </a:cubicBezTo>
                  <a:cubicBezTo>
                    <a:pt x="10" y="14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5"/>
                    <a:pt x="10" y="14"/>
                    <a:pt x="9" y="13"/>
                  </a:cubicBezTo>
                  <a:cubicBezTo>
                    <a:pt x="5" y="9"/>
                    <a:pt x="3" y="8"/>
                    <a:pt x="2" y="6"/>
                  </a:cubicBezTo>
                  <a:cubicBezTo>
                    <a:pt x="2" y="5"/>
                    <a:pt x="1" y="3"/>
                    <a:pt x="0" y="0"/>
                  </a:cubicBezTo>
                </a:path>
              </a:pathLst>
            </a:custGeom>
            <a:solidFill>
              <a:srgbClr val="E3A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0" name="Freeform 679">
              <a:extLst>
                <a:ext uri="{FF2B5EF4-FFF2-40B4-BE49-F238E27FC236}">
                  <a16:creationId xmlns:a16="http://schemas.microsoft.com/office/drawing/2014/main" id="{4B47D868-7500-4B56-8D4D-48B19DBAB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" y="2516"/>
              <a:ext cx="51" cy="156"/>
            </a:xfrm>
            <a:custGeom>
              <a:avLst/>
              <a:gdLst>
                <a:gd name="T0" fmla="*/ 22 w 51"/>
                <a:gd name="T1" fmla="*/ 0 h 156"/>
                <a:gd name="T2" fmla="*/ 0 w 51"/>
                <a:gd name="T3" fmla="*/ 25 h 156"/>
                <a:gd name="T4" fmla="*/ 44 w 51"/>
                <a:gd name="T5" fmla="*/ 156 h 156"/>
                <a:gd name="T6" fmla="*/ 51 w 51"/>
                <a:gd name="T7" fmla="*/ 35 h 156"/>
                <a:gd name="T8" fmla="*/ 22 w 51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56">
                  <a:moveTo>
                    <a:pt x="22" y="0"/>
                  </a:moveTo>
                  <a:lnTo>
                    <a:pt x="0" y="25"/>
                  </a:lnTo>
                  <a:lnTo>
                    <a:pt x="44" y="156"/>
                  </a:lnTo>
                  <a:lnTo>
                    <a:pt x="51" y="3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1" name="Freeform 680">
              <a:extLst>
                <a:ext uri="{FF2B5EF4-FFF2-40B4-BE49-F238E27FC236}">
                  <a16:creationId xmlns:a16="http://schemas.microsoft.com/office/drawing/2014/main" id="{05BF9BFC-9255-4315-9E45-FD1809314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" y="2472"/>
              <a:ext cx="93" cy="79"/>
            </a:xfrm>
            <a:custGeom>
              <a:avLst/>
              <a:gdLst>
                <a:gd name="T0" fmla="*/ 0 w 93"/>
                <a:gd name="T1" fmla="*/ 7 h 79"/>
                <a:gd name="T2" fmla="*/ 9 w 93"/>
                <a:gd name="T3" fmla="*/ 0 h 79"/>
                <a:gd name="T4" fmla="*/ 64 w 93"/>
                <a:gd name="T5" fmla="*/ 39 h 79"/>
                <a:gd name="T6" fmla="*/ 68 w 93"/>
                <a:gd name="T7" fmla="*/ 13 h 79"/>
                <a:gd name="T8" fmla="*/ 93 w 93"/>
                <a:gd name="T9" fmla="*/ 79 h 79"/>
                <a:gd name="T10" fmla="*/ 64 w 93"/>
                <a:gd name="T11" fmla="*/ 44 h 79"/>
                <a:gd name="T12" fmla="*/ 42 w 93"/>
                <a:gd name="T13" fmla="*/ 69 h 79"/>
                <a:gd name="T14" fmla="*/ 0 w 93"/>
                <a:gd name="T15" fmla="*/ 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79">
                  <a:moveTo>
                    <a:pt x="0" y="7"/>
                  </a:moveTo>
                  <a:lnTo>
                    <a:pt x="9" y="0"/>
                  </a:lnTo>
                  <a:lnTo>
                    <a:pt x="64" y="39"/>
                  </a:lnTo>
                  <a:lnTo>
                    <a:pt x="68" y="13"/>
                  </a:lnTo>
                  <a:lnTo>
                    <a:pt x="93" y="79"/>
                  </a:lnTo>
                  <a:lnTo>
                    <a:pt x="64" y="44"/>
                  </a:lnTo>
                  <a:lnTo>
                    <a:pt x="42" y="6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2" name="Freeform 681">
              <a:extLst>
                <a:ext uri="{FF2B5EF4-FFF2-40B4-BE49-F238E27FC236}">
                  <a16:creationId xmlns:a16="http://schemas.microsoft.com/office/drawing/2014/main" id="{570CB2B9-5F87-4D09-B694-1E2AAAD4B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" y="2516"/>
              <a:ext cx="40" cy="156"/>
            </a:xfrm>
            <a:custGeom>
              <a:avLst/>
              <a:gdLst>
                <a:gd name="T0" fmla="*/ 15 w 40"/>
                <a:gd name="T1" fmla="*/ 0 h 156"/>
                <a:gd name="T2" fmla="*/ 0 w 40"/>
                <a:gd name="T3" fmla="*/ 18 h 156"/>
                <a:gd name="T4" fmla="*/ 10 w 40"/>
                <a:gd name="T5" fmla="*/ 35 h 156"/>
                <a:gd name="T6" fmla="*/ 18 w 40"/>
                <a:gd name="T7" fmla="*/ 102 h 156"/>
                <a:gd name="T8" fmla="*/ 37 w 40"/>
                <a:gd name="T9" fmla="*/ 156 h 156"/>
                <a:gd name="T10" fmla="*/ 40 w 40"/>
                <a:gd name="T11" fmla="*/ 103 h 156"/>
                <a:gd name="T12" fmla="*/ 27 w 40"/>
                <a:gd name="T13" fmla="*/ 32 h 156"/>
                <a:gd name="T14" fmla="*/ 31 w 40"/>
                <a:gd name="T15" fmla="*/ 18 h 156"/>
                <a:gd name="T16" fmla="*/ 15 w 40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56">
                  <a:moveTo>
                    <a:pt x="15" y="0"/>
                  </a:moveTo>
                  <a:lnTo>
                    <a:pt x="0" y="18"/>
                  </a:lnTo>
                  <a:lnTo>
                    <a:pt x="10" y="35"/>
                  </a:lnTo>
                  <a:lnTo>
                    <a:pt x="18" y="102"/>
                  </a:lnTo>
                  <a:lnTo>
                    <a:pt x="37" y="156"/>
                  </a:lnTo>
                  <a:lnTo>
                    <a:pt x="40" y="103"/>
                  </a:lnTo>
                  <a:lnTo>
                    <a:pt x="27" y="32"/>
                  </a:lnTo>
                  <a:lnTo>
                    <a:pt x="31" y="1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3" name="Freeform 682">
              <a:extLst>
                <a:ext uri="{FF2B5EF4-FFF2-40B4-BE49-F238E27FC236}">
                  <a16:creationId xmlns:a16="http://schemas.microsoft.com/office/drawing/2014/main" id="{E3148762-2382-4C2E-AE7A-C38407406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" y="2516"/>
              <a:ext cx="31" cy="35"/>
            </a:xfrm>
            <a:custGeom>
              <a:avLst/>
              <a:gdLst>
                <a:gd name="T0" fmla="*/ 0 w 31"/>
                <a:gd name="T1" fmla="*/ 18 h 35"/>
                <a:gd name="T2" fmla="*/ 15 w 31"/>
                <a:gd name="T3" fmla="*/ 0 h 35"/>
                <a:gd name="T4" fmla="*/ 31 w 31"/>
                <a:gd name="T5" fmla="*/ 18 h 35"/>
                <a:gd name="T6" fmla="*/ 27 w 31"/>
                <a:gd name="T7" fmla="*/ 32 h 35"/>
                <a:gd name="T8" fmla="*/ 10 w 31"/>
                <a:gd name="T9" fmla="*/ 35 h 35"/>
                <a:gd name="T10" fmla="*/ 0 w 31"/>
                <a:gd name="T11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5">
                  <a:moveTo>
                    <a:pt x="0" y="18"/>
                  </a:moveTo>
                  <a:lnTo>
                    <a:pt x="15" y="0"/>
                  </a:lnTo>
                  <a:lnTo>
                    <a:pt x="31" y="18"/>
                  </a:lnTo>
                  <a:lnTo>
                    <a:pt x="27" y="32"/>
                  </a:lnTo>
                  <a:lnTo>
                    <a:pt x="10" y="3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4" name="Freeform 683">
              <a:extLst>
                <a:ext uri="{FF2B5EF4-FFF2-40B4-BE49-F238E27FC236}">
                  <a16:creationId xmlns:a16="http://schemas.microsoft.com/office/drawing/2014/main" id="{BDDDABB2-9821-458C-B534-4168139D8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479"/>
              <a:ext cx="192" cy="409"/>
            </a:xfrm>
            <a:custGeom>
              <a:avLst/>
              <a:gdLst>
                <a:gd name="T0" fmla="*/ 130 w 130"/>
                <a:gd name="T1" fmla="*/ 268 h 277"/>
                <a:gd name="T2" fmla="*/ 114 w 130"/>
                <a:gd name="T3" fmla="*/ 272 h 277"/>
                <a:gd name="T4" fmla="*/ 107 w 130"/>
                <a:gd name="T5" fmla="*/ 243 h 277"/>
                <a:gd name="T6" fmla="*/ 99 w 130"/>
                <a:gd name="T7" fmla="*/ 273 h 277"/>
                <a:gd name="T8" fmla="*/ 15 w 130"/>
                <a:gd name="T9" fmla="*/ 265 h 277"/>
                <a:gd name="T10" fmla="*/ 15 w 130"/>
                <a:gd name="T11" fmla="*/ 131 h 277"/>
                <a:gd name="T12" fmla="*/ 2 w 130"/>
                <a:gd name="T13" fmla="*/ 65 h 277"/>
                <a:gd name="T14" fmla="*/ 14 w 130"/>
                <a:gd name="T15" fmla="*/ 30 h 277"/>
                <a:gd name="T16" fmla="*/ 35 w 130"/>
                <a:gd name="T17" fmla="*/ 12 h 277"/>
                <a:gd name="T18" fmla="*/ 35 w 130"/>
                <a:gd name="T19" fmla="*/ 12 h 277"/>
                <a:gd name="T20" fmla="*/ 45 w 130"/>
                <a:gd name="T21" fmla="*/ 0 h 277"/>
                <a:gd name="T22" fmla="*/ 73 w 130"/>
                <a:gd name="T23" fmla="*/ 42 h 277"/>
                <a:gd name="T24" fmla="*/ 103 w 130"/>
                <a:gd name="T25" fmla="*/ 131 h 277"/>
                <a:gd name="T26" fmla="*/ 108 w 130"/>
                <a:gd name="T27" fmla="*/ 49 h 277"/>
                <a:gd name="T28" fmla="*/ 91 w 130"/>
                <a:gd name="T29" fmla="*/ 4 h 277"/>
                <a:gd name="T30" fmla="*/ 105 w 130"/>
                <a:gd name="T31" fmla="*/ 14 h 277"/>
                <a:gd name="T32" fmla="*/ 119 w 130"/>
                <a:gd name="T33" fmla="*/ 37 h 277"/>
                <a:gd name="T34" fmla="*/ 126 w 130"/>
                <a:gd name="T35" fmla="*/ 164 h 277"/>
                <a:gd name="T36" fmla="*/ 130 w 130"/>
                <a:gd name="T37" fmla="*/ 26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277">
                  <a:moveTo>
                    <a:pt x="130" y="268"/>
                  </a:moveTo>
                  <a:cubicBezTo>
                    <a:pt x="114" y="272"/>
                    <a:pt x="114" y="272"/>
                    <a:pt x="114" y="272"/>
                  </a:cubicBezTo>
                  <a:cubicBezTo>
                    <a:pt x="107" y="243"/>
                    <a:pt x="107" y="243"/>
                    <a:pt x="107" y="243"/>
                  </a:cubicBezTo>
                  <a:cubicBezTo>
                    <a:pt x="99" y="273"/>
                    <a:pt x="99" y="273"/>
                    <a:pt x="99" y="273"/>
                  </a:cubicBezTo>
                  <a:cubicBezTo>
                    <a:pt x="99" y="273"/>
                    <a:pt x="58" y="277"/>
                    <a:pt x="15" y="26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0" y="52"/>
                    <a:pt x="4" y="39"/>
                    <a:pt x="14" y="3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13" y="19"/>
                    <a:pt x="118" y="27"/>
                    <a:pt x="119" y="37"/>
                  </a:cubicBezTo>
                  <a:cubicBezTo>
                    <a:pt x="123" y="91"/>
                    <a:pt x="125" y="151"/>
                    <a:pt x="126" y="164"/>
                  </a:cubicBezTo>
                  <a:lnTo>
                    <a:pt x="130" y="268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5" name="Freeform 684">
              <a:extLst>
                <a:ext uri="{FF2B5EF4-FFF2-40B4-BE49-F238E27FC236}">
                  <a16:creationId xmlns:a16="http://schemas.microsoft.com/office/drawing/2014/main" id="{7BA09E3E-7173-43A8-A440-D46F44E8D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2479"/>
              <a:ext cx="120" cy="375"/>
            </a:xfrm>
            <a:custGeom>
              <a:avLst/>
              <a:gdLst>
                <a:gd name="T0" fmla="*/ 101 w 120"/>
                <a:gd name="T1" fmla="*/ 225 h 375"/>
                <a:gd name="T2" fmla="*/ 107 w 120"/>
                <a:gd name="T3" fmla="*/ 359 h 375"/>
                <a:gd name="T4" fmla="*/ 102 w 120"/>
                <a:gd name="T5" fmla="*/ 375 h 375"/>
                <a:gd name="T6" fmla="*/ 92 w 120"/>
                <a:gd name="T7" fmla="*/ 205 h 375"/>
                <a:gd name="T8" fmla="*/ 36 w 120"/>
                <a:gd name="T9" fmla="*/ 84 h 375"/>
                <a:gd name="T10" fmla="*/ 45 w 120"/>
                <a:gd name="T11" fmla="*/ 62 h 375"/>
                <a:gd name="T12" fmla="*/ 30 w 120"/>
                <a:gd name="T13" fmla="*/ 66 h 375"/>
                <a:gd name="T14" fmla="*/ 0 w 120"/>
                <a:gd name="T15" fmla="*/ 18 h 375"/>
                <a:gd name="T16" fmla="*/ 15 w 120"/>
                <a:gd name="T17" fmla="*/ 0 h 375"/>
                <a:gd name="T18" fmla="*/ 57 w 120"/>
                <a:gd name="T19" fmla="*/ 62 h 375"/>
                <a:gd name="T20" fmla="*/ 101 w 120"/>
                <a:gd name="T21" fmla="*/ 193 h 375"/>
                <a:gd name="T22" fmla="*/ 108 w 120"/>
                <a:gd name="T23" fmla="*/ 72 h 375"/>
                <a:gd name="T24" fmla="*/ 83 w 120"/>
                <a:gd name="T25" fmla="*/ 6 h 375"/>
                <a:gd name="T26" fmla="*/ 98 w 120"/>
                <a:gd name="T27" fmla="*/ 16 h 375"/>
                <a:gd name="T28" fmla="*/ 113 w 120"/>
                <a:gd name="T29" fmla="*/ 52 h 375"/>
                <a:gd name="T30" fmla="*/ 110 w 120"/>
                <a:gd name="T31" fmla="*/ 59 h 375"/>
                <a:gd name="T32" fmla="*/ 120 w 120"/>
                <a:gd name="T33" fmla="*/ 63 h 375"/>
                <a:gd name="T34" fmla="*/ 101 w 120"/>
                <a:gd name="T35" fmla="*/ 22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375">
                  <a:moveTo>
                    <a:pt x="101" y="225"/>
                  </a:moveTo>
                  <a:lnTo>
                    <a:pt x="107" y="359"/>
                  </a:lnTo>
                  <a:lnTo>
                    <a:pt x="102" y="375"/>
                  </a:lnTo>
                  <a:lnTo>
                    <a:pt x="92" y="205"/>
                  </a:lnTo>
                  <a:lnTo>
                    <a:pt x="36" y="84"/>
                  </a:lnTo>
                  <a:lnTo>
                    <a:pt x="45" y="62"/>
                  </a:lnTo>
                  <a:lnTo>
                    <a:pt x="30" y="66"/>
                  </a:lnTo>
                  <a:lnTo>
                    <a:pt x="0" y="18"/>
                  </a:lnTo>
                  <a:lnTo>
                    <a:pt x="15" y="0"/>
                  </a:lnTo>
                  <a:lnTo>
                    <a:pt x="57" y="62"/>
                  </a:lnTo>
                  <a:lnTo>
                    <a:pt x="101" y="193"/>
                  </a:lnTo>
                  <a:lnTo>
                    <a:pt x="108" y="72"/>
                  </a:lnTo>
                  <a:lnTo>
                    <a:pt x="83" y="6"/>
                  </a:lnTo>
                  <a:lnTo>
                    <a:pt x="98" y="16"/>
                  </a:lnTo>
                  <a:lnTo>
                    <a:pt x="113" y="52"/>
                  </a:lnTo>
                  <a:lnTo>
                    <a:pt x="110" y="59"/>
                  </a:lnTo>
                  <a:lnTo>
                    <a:pt x="120" y="63"/>
                  </a:lnTo>
                  <a:lnTo>
                    <a:pt x="101" y="225"/>
                  </a:ln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6" name="Freeform 685">
              <a:extLst>
                <a:ext uri="{FF2B5EF4-FFF2-40B4-BE49-F238E27FC236}">
                  <a16:creationId xmlns:a16="http://schemas.microsoft.com/office/drawing/2014/main" id="{C480F1FA-A839-4BC1-8EA7-DC72B8D7D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2711"/>
              <a:ext cx="15" cy="16"/>
            </a:xfrm>
            <a:custGeom>
              <a:avLst/>
              <a:gdLst>
                <a:gd name="T0" fmla="*/ 9 w 10"/>
                <a:gd name="T1" fmla="*/ 4 h 11"/>
                <a:gd name="T2" fmla="*/ 7 w 10"/>
                <a:gd name="T3" fmla="*/ 10 h 11"/>
                <a:gd name="T4" fmla="*/ 1 w 10"/>
                <a:gd name="T5" fmla="*/ 8 h 11"/>
                <a:gd name="T6" fmla="*/ 3 w 10"/>
                <a:gd name="T7" fmla="*/ 2 h 11"/>
                <a:gd name="T8" fmla="*/ 9 w 10"/>
                <a:gd name="T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9" y="4"/>
                  </a:moveTo>
                  <a:cubicBezTo>
                    <a:pt x="10" y="6"/>
                    <a:pt x="9" y="8"/>
                    <a:pt x="7" y="10"/>
                  </a:cubicBezTo>
                  <a:cubicBezTo>
                    <a:pt x="5" y="11"/>
                    <a:pt x="2" y="10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lose/>
                </a:path>
              </a:pathLst>
            </a:custGeom>
            <a:solidFill>
              <a:srgbClr val="1D1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7" name="Freeform 686">
              <a:extLst>
                <a:ext uri="{FF2B5EF4-FFF2-40B4-BE49-F238E27FC236}">
                  <a16:creationId xmlns:a16="http://schemas.microsoft.com/office/drawing/2014/main" id="{DCED4813-C723-4943-98EE-730A6C82F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2774"/>
              <a:ext cx="15" cy="15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10"/>
                    <a:pt x="1" y="7"/>
                  </a:cubicBezTo>
                  <a:cubicBezTo>
                    <a:pt x="0" y="5"/>
                    <a:pt x="0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8" name="Freeform 687">
              <a:extLst>
                <a:ext uri="{FF2B5EF4-FFF2-40B4-BE49-F238E27FC236}">
                  <a16:creationId xmlns:a16="http://schemas.microsoft.com/office/drawing/2014/main" id="{85308A18-0DF5-4658-BFAF-6CC717C88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2789"/>
              <a:ext cx="68" cy="14"/>
            </a:xfrm>
            <a:custGeom>
              <a:avLst/>
              <a:gdLst>
                <a:gd name="T0" fmla="*/ 46 w 46"/>
                <a:gd name="T1" fmla="*/ 0 h 9"/>
                <a:gd name="T2" fmla="*/ 46 w 46"/>
                <a:gd name="T3" fmla="*/ 3 h 9"/>
                <a:gd name="T4" fmla="*/ 42 w 46"/>
                <a:gd name="T5" fmla="*/ 7 h 9"/>
                <a:gd name="T6" fmla="*/ 0 w 46"/>
                <a:gd name="T7" fmla="*/ 4 h 9"/>
                <a:gd name="T8" fmla="*/ 1 w 46"/>
                <a:gd name="T9" fmla="*/ 1 h 9"/>
                <a:gd name="T10" fmla="*/ 43 w 46"/>
                <a:gd name="T11" fmla="*/ 4 h 9"/>
                <a:gd name="T12" fmla="*/ 46 w 4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">
                  <a:moveTo>
                    <a:pt x="46" y="0"/>
                  </a:moveTo>
                  <a:cubicBezTo>
                    <a:pt x="46" y="1"/>
                    <a:pt x="46" y="2"/>
                    <a:pt x="46" y="3"/>
                  </a:cubicBezTo>
                  <a:cubicBezTo>
                    <a:pt x="45" y="5"/>
                    <a:pt x="44" y="7"/>
                    <a:pt x="42" y="7"/>
                  </a:cubicBezTo>
                  <a:cubicBezTo>
                    <a:pt x="27" y="9"/>
                    <a:pt x="13" y="7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4" y="5"/>
                    <a:pt x="28" y="6"/>
                    <a:pt x="43" y="4"/>
                  </a:cubicBezTo>
                  <a:cubicBezTo>
                    <a:pt x="44" y="4"/>
                    <a:pt x="46" y="2"/>
                    <a:pt x="46" y="0"/>
                  </a:cubicBezTo>
                  <a:close/>
                </a:path>
              </a:pathLst>
            </a:custGeom>
            <a:solidFill>
              <a:srgbClr val="1D1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9" name="Freeform 688">
              <a:extLst>
                <a:ext uri="{FF2B5EF4-FFF2-40B4-BE49-F238E27FC236}">
                  <a16:creationId xmlns:a16="http://schemas.microsoft.com/office/drawing/2014/main" id="{C161EF74-A91C-4722-B36D-5F686FEA6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2764"/>
              <a:ext cx="59" cy="9"/>
            </a:xfrm>
            <a:custGeom>
              <a:avLst/>
              <a:gdLst>
                <a:gd name="T0" fmla="*/ 40 w 40"/>
                <a:gd name="T1" fmla="*/ 1 h 6"/>
                <a:gd name="T2" fmla="*/ 40 w 40"/>
                <a:gd name="T3" fmla="*/ 4 h 6"/>
                <a:gd name="T4" fmla="*/ 0 w 40"/>
                <a:gd name="T5" fmla="*/ 2 h 6"/>
                <a:gd name="T6" fmla="*/ 1 w 40"/>
                <a:gd name="T7" fmla="*/ 0 h 6"/>
                <a:gd name="T8" fmla="*/ 40 w 4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">
                  <a:moveTo>
                    <a:pt x="40" y="1"/>
                  </a:moveTo>
                  <a:cubicBezTo>
                    <a:pt x="40" y="2"/>
                    <a:pt x="40" y="3"/>
                    <a:pt x="40" y="4"/>
                  </a:cubicBezTo>
                  <a:cubicBezTo>
                    <a:pt x="26" y="6"/>
                    <a:pt x="12" y="5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3" y="2"/>
                    <a:pt x="26" y="3"/>
                    <a:pt x="40" y="1"/>
                  </a:cubicBezTo>
                  <a:close/>
                </a:path>
              </a:pathLst>
            </a:custGeom>
            <a:solidFill>
              <a:srgbClr val="1D1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0" name="Freeform 689">
              <a:extLst>
                <a:ext uri="{FF2B5EF4-FFF2-40B4-BE49-F238E27FC236}">
                  <a16:creationId xmlns:a16="http://schemas.microsoft.com/office/drawing/2014/main" id="{57D991A3-0F95-450D-9AE8-68E46873E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" y="2656"/>
              <a:ext cx="8" cy="42"/>
            </a:xfrm>
            <a:custGeom>
              <a:avLst/>
              <a:gdLst>
                <a:gd name="T0" fmla="*/ 1 w 8"/>
                <a:gd name="T1" fmla="*/ 0 h 42"/>
                <a:gd name="T2" fmla="*/ 8 w 8"/>
                <a:gd name="T3" fmla="*/ 0 h 42"/>
                <a:gd name="T4" fmla="*/ 5 w 8"/>
                <a:gd name="T5" fmla="*/ 42 h 42"/>
                <a:gd name="T6" fmla="*/ 0 w 8"/>
                <a:gd name="T7" fmla="*/ 40 h 42"/>
                <a:gd name="T8" fmla="*/ 1 w 8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2">
                  <a:moveTo>
                    <a:pt x="1" y="0"/>
                  </a:moveTo>
                  <a:lnTo>
                    <a:pt x="8" y="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1" name="Freeform 690">
              <a:extLst>
                <a:ext uri="{FF2B5EF4-FFF2-40B4-BE49-F238E27FC236}">
                  <a16:creationId xmlns:a16="http://schemas.microsoft.com/office/drawing/2014/main" id="{F51BBE2C-107B-4182-929B-9E1B16FBA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2511"/>
              <a:ext cx="265" cy="190"/>
            </a:xfrm>
            <a:custGeom>
              <a:avLst/>
              <a:gdLst>
                <a:gd name="T0" fmla="*/ 179 w 179"/>
                <a:gd name="T1" fmla="*/ 95 h 128"/>
                <a:gd name="T2" fmla="*/ 177 w 179"/>
                <a:gd name="T3" fmla="*/ 128 h 128"/>
                <a:gd name="T4" fmla="*/ 61 w 179"/>
                <a:gd name="T5" fmla="*/ 122 h 128"/>
                <a:gd name="T6" fmla="*/ 8 w 179"/>
                <a:gd name="T7" fmla="*/ 48 h 128"/>
                <a:gd name="T8" fmla="*/ 11 w 179"/>
                <a:gd name="T9" fmla="*/ 13 h 128"/>
                <a:gd name="T10" fmla="*/ 54 w 179"/>
                <a:gd name="T11" fmla="*/ 19 h 128"/>
                <a:gd name="T12" fmla="*/ 88 w 179"/>
                <a:gd name="T13" fmla="*/ 86 h 128"/>
                <a:gd name="T14" fmla="*/ 179 w 179"/>
                <a:gd name="T15" fmla="*/ 9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28">
                  <a:moveTo>
                    <a:pt x="179" y="95"/>
                  </a:moveTo>
                  <a:cubicBezTo>
                    <a:pt x="177" y="128"/>
                    <a:pt x="177" y="128"/>
                    <a:pt x="177" y="128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0" y="37"/>
                    <a:pt x="1" y="22"/>
                    <a:pt x="11" y="13"/>
                  </a:cubicBezTo>
                  <a:cubicBezTo>
                    <a:pt x="24" y="0"/>
                    <a:pt x="45" y="4"/>
                    <a:pt x="54" y="19"/>
                  </a:cubicBezTo>
                  <a:cubicBezTo>
                    <a:pt x="66" y="44"/>
                    <a:pt x="83" y="75"/>
                    <a:pt x="88" y="86"/>
                  </a:cubicBezTo>
                  <a:lnTo>
                    <a:pt x="179" y="95"/>
                  </a:lnTo>
                  <a:close/>
                </a:path>
              </a:pathLst>
            </a:custGeom>
            <a:solidFill>
              <a:srgbClr val="180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2" name="Freeform 691">
              <a:extLst>
                <a:ext uri="{FF2B5EF4-FFF2-40B4-BE49-F238E27FC236}">
                  <a16:creationId xmlns:a16="http://schemas.microsoft.com/office/drawing/2014/main" id="{86CE2380-E2F1-4255-811A-36D86F744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" y="2627"/>
              <a:ext cx="22" cy="32"/>
            </a:xfrm>
            <a:custGeom>
              <a:avLst/>
              <a:gdLst>
                <a:gd name="T0" fmla="*/ 15 w 15"/>
                <a:gd name="T1" fmla="*/ 9 h 22"/>
                <a:gd name="T2" fmla="*/ 0 w 15"/>
                <a:gd name="T3" fmla="*/ 22 h 22"/>
                <a:gd name="T4" fmla="*/ 3 w 15"/>
                <a:gd name="T5" fmla="*/ 0 h 22"/>
                <a:gd name="T6" fmla="*/ 7 w 15"/>
                <a:gd name="T7" fmla="*/ 8 h 22"/>
                <a:gd name="T8" fmla="*/ 15 w 15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2">
                  <a:moveTo>
                    <a:pt x="15" y="9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3"/>
                    <a:pt x="6" y="5"/>
                    <a:pt x="7" y="8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3" name="Freeform 692">
              <a:extLst>
                <a:ext uri="{FF2B5EF4-FFF2-40B4-BE49-F238E27FC236}">
                  <a16:creationId xmlns:a16="http://schemas.microsoft.com/office/drawing/2014/main" id="{97AB5036-A0A6-4B1C-B33E-E42DDC57D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5" y="2334"/>
              <a:ext cx="127" cy="177"/>
            </a:xfrm>
            <a:custGeom>
              <a:avLst/>
              <a:gdLst>
                <a:gd name="T0" fmla="*/ 68 w 86"/>
                <a:gd name="T1" fmla="*/ 81 h 120"/>
                <a:gd name="T2" fmla="*/ 69 w 86"/>
                <a:gd name="T3" fmla="*/ 86 h 120"/>
                <a:gd name="T4" fmla="*/ 34 w 86"/>
                <a:gd name="T5" fmla="*/ 120 h 120"/>
                <a:gd name="T6" fmla="*/ 32 w 86"/>
                <a:gd name="T7" fmla="*/ 97 h 120"/>
                <a:gd name="T8" fmla="*/ 17 w 86"/>
                <a:gd name="T9" fmla="*/ 92 h 120"/>
                <a:gd name="T10" fmla="*/ 10 w 86"/>
                <a:gd name="T11" fmla="*/ 80 h 120"/>
                <a:gd name="T12" fmla="*/ 7 w 86"/>
                <a:gd name="T13" fmla="*/ 75 h 120"/>
                <a:gd name="T14" fmla="*/ 8 w 86"/>
                <a:gd name="T15" fmla="*/ 72 h 120"/>
                <a:gd name="T16" fmla="*/ 6 w 86"/>
                <a:gd name="T17" fmla="*/ 70 h 120"/>
                <a:gd name="T18" fmla="*/ 6 w 86"/>
                <a:gd name="T19" fmla="*/ 68 h 120"/>
                <a:gd name="T20" fmla="*/ 5 w 86"/>
                <a:gd name="T21" fmla="*/ 65 h 120"/>
                <a:gd name="T22" fmla="*/ 0 w 86"/>
                <a:gd name="T23" fmla="*/ 63 h 120"/>
                <a:gd name="T24" fmla="*/ 7 w 86"/>
                <a:gd name="T25" fmla="*/ 44 h 120"/>
                <a:gd name="T26" fmla="*/ 6 w 86"/>
                <a:gd name="T27" fmla="*/ 40 h 120"/>
                <a:gd name="T28" fmla="*/ 50 w 86"/>
                <a:gd name="T29" fmla="*/ 6 h 120"/>
                <a:gd name="T30" fmla="*/ 70 w 86"/>
                <a:gd name="T31" fmla="*/ 69 h 120"/>
                <a:gd name="T32" fmla="*/ 68 w 86"/>
                <a:gd name="T33" fmla="*/ 8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120">
                  <a:moveTo>
                    <a:pt x="68" y="81"/>
                  </a:moveTo>
                  <a:cubicBezTo>
                    <a:pt x="68" y="82"/>
                    <a:pt x="69" y="84"/>
                    <a:pt x="69" y="86"/>
                  </a:cubicBezTo>
                  <a:cubicBezTo>
                    <a:pt x="70" y="90"/>
                    <a:pt x="34" y="120"/>
                    <a:pt x="34" y="120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0" y="93"/>
                    <a:pt x="25" y="92"/>
                    <a:pt x="17" y="92"/>
                  </a:cubicBezTo>
                  <a:cubicBezTo>
                    <a:pt x="6" y="91"/>
                    <a:pt x="10" y="80"/>
                    <a:pt x="10" y="80"/>
                  </a:cubicBezTo>
                  <a:cubicBezTo>
                    <a:pt x="10" y="80"/>
                    <a:pt x="7" y="76"/>
                    <a:pt x="7" y="75"/>
                  </a:cubicBezTo>
                  <a:cubicBezTo>
                    <a:pt x="7" y="74"/>
                    <a:pt x="8" y="72"/>
                    <a:pt x="8" y="72"/>
                  </a:cubicBezTo>
                  <a:cubicBezTo>
                    <a:pt x="6" y="72"/>
                    <a:pt x="6" y="70"/>
                    <a:pt x="6" y="70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5"/>
                    <a:pt x="5" y="65"/>
                    <a:pt x="5" y="65"/>
                  </a:cubicBezTo>
                  <a:cubicBezTo>
                    <a:pt x="2" y="64"/>
                    <a:pt x="0" y="64"/>
                    <a:pt x="0" y="63"/>
                  </a:cubicBezTo>
                  <a:cubicBezTo>
                    <a:pt x="0" y="58"/>
                    <a:pt x="7" y="46"/>
                    <a:pt x="7" y="44"/>
                  </a:cubicBezTo>
                  <a:cubicBezTo>
                    <a:pt x="7" y="43"/>
                    <a:pt x="6" y="40"/>
                    <a:pt x="6" y="40"/>
                  </a:cubicBezTo>
                  <a:cubicBezTo>
                    <a:pt x="8" y="25"/>
                    <a:pt x="8" y="0"/>
                    <a:pt x="50" y="6"/>
                  </a:cubicBezTo>
                  <a:cubicBezTo>
                    <a:pt x="86" y="11"/>
                    <a:pt x="76" y="51"/>
                    <a:pt x="70" y="69"/>
                  </a:cubicBezTo>
                  <a:cubicBezTo>
                    <a:pt x="69" y="73"/>
                    <a:pt x="68" y="78"/>
                    <a:pt x="68" y="81"/>
                  </a:cubicBezTo>
                </a:path>
              </a:pathLst>
            </a:custGeom>
            <a:solidFill>
              <a:srgbClr val="EEAC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4" name="Freeform 693">
              <a:extLst>
                <a:ext uri="{FF2B5EF4-FFF2-40B4-BE49-F238E27FC236}">
                  <a16:creationId xmlns:a16="http://schemas.microsoft.com/office/drawing/2014/main" id="{6E4EEA23-57FF-49B6-A007-4C52874C2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" y="2337"/>
              <a:ext cx="109" cy="114"/>
            </a:xfrm>
            <a:custGeom>
              <a:avLst/>
              <a:gdLst>
                <a:gd name="T0" fmla="*/ 0 w 74"/>
                <a:gd name="T1" fmla="*/ 19 h 77"/>
                <a:gd name="T2" fmla="*/ 2 w 74"/>
                <a:gd name="T3" fmla="*/ 20 h 77"/>
                <a:gd name="T4" fmla="*/ 6 w 74"/>
                <a:gd name="T5" fmla="*/ 19 h 77"/>
                <a:gd name="T6" fmla="*/ 19 w 74"/>
                <a:gd name="T7" fmla="*/ 13 h 77"/>
                <a:gd name="T8" fmla="*/ 19 w 74"/>
                <a:gd name="T9" fmla="*/ 25 h 77"/>
                <a:gd name="T10" fmla="*/ 23 w 74"/>
                <a:gd name="T11" fmla="*/ 34 h 77"/>
                <a:gd name="T12" fmla="*/ 22 w 74"/>
                <a:gd name="T13" fmla="*/ 48 h 77"/>
                <a:gd name="T14" fmla="*/ 29 w 74"/>
                <a:gd name="T15" fmla="*/ 50 h 77"/>
                <a:gd name="T16" fmla="*/ 40 w 74"/>
                <a:gd name="T17" fmla="*/ 41 h 77"/>
                <a:gd name="T18" fmla="*/ 49 w 74"/>
                <a:gd name="T19" fmla="*/ 49 h 77"/>
                <a:gd name="T20" fmla="*/ 47 w 74"/>
                <a:gd name="T21" fmla="*/ 66 h 77"/>
                <a:gd name="T22" fmla="*/ 60 w 74"/>
                <a:gd name="T23" fmla="*/ 76 h 77"/>
                <a:gd name="T24" fmla="*/ 62 w 74"/>
                <a:gd name="T25" fmla="*/ 77 h 77"/>
                <a:gd name="T26" fmla="*/ 64 w 74"/>
                <a:gd name="T27" fmla="*/ 68 h 77"/>
                <a:gd name="T28" fmla="*/ 42 w 74"/>
                <a:gd name="T29" fmla="*/ 2 h 77"/>
                <a:gd name="T30" fmla="*/ 0 w 74"/>
                <a:gd name="T31" fmla="*/ 1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77">
                  <a:moveTo>
                    <a:pt x="0" y="19"/>
                  </a:moveTo>
                  <a:cubicBezTo>
                    <a:pt x="0" y="19"/>
                    <a:pt x="2" y="20"/>
                    <a:pt x="2" y="20"/>
                  </a:cubicBezTo>
                  <a:cubicBezTo>
                    <a:pt x="3" y="20"/>
                    <a:pt x="4" y="20"/>
                    <a:pt x="6" y="19"/>
                  </a:cubicBezTo>
                  <a:cubicBezTo>
                    <a:pt x="10" y="16"/>
                    <a:pt x="15" y="10"/>
                    <a:pt x="19" y="13"/>
                  </a:cubicBezTo>
                  <a:cubicBezTo>
                    <a:pt x="22" y="16"/>
                    <a:pt x="20" y="22"/>
                    <a:pt x="19" y="25"/>
                  </a:cubicBezTo>
                  <a:cubicBezTo>
                    <a:pt x="17" y="28"/>
                    <a:pt x="23" y="31"/>
                    <a:pt x="23" y="34"/>
                  </a:cubicBezTo>
                  <a:cubicBezTo>
                    <a:pt x="24" y="37"/>
                    <a:pt x="24" y="41"/>
                    <a:pt x="22" y="4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36" y="42"/>
                    <a:pt x="40" y="41"/>
                  </a:cubicBezTo>
                  <a:cubicBezTo>
                    <a:pt x="43" y="39"/>
                    <a:pt x="49" y="42"/>
                    <a:pt x="49" y="49"/>
                  </a:cubicBezTo>
                  <a:cubicBezTo>
                    <a:pt x="50" y="56"/>
                    <a:pt x="47" y="66"/>
                    <a:pt x="47" y="66"/>
                  </a:cubicBezTo>
                  <a:cubicBezTo>
                    <a:pt x="47" y="66"/>
                    <a:pt x="53" y="73"/>
                    <a:pt x="60" y="76"/>
                  </a:cubicBezTo>
                  <a:cubicBezTo>
                    <a:pt x="62" y="77"/>
                    <a:pt x="62" y="77"/>
                    <a:pt x="62" y="77"/>
                  </a:cubicBezTo>
                  <a:cubicBezTo>
                    <a:pt x="62" y="74"/>
                    <a:pt x="62" y="71"/>
                    <a:pt x="64" y="68"/>
                  </a:cubicBezTo>
                  <a:cubicBezTo>
                    <a:pt x="74" y="37"/>
                    <a:pt x="73" y="6"/>
                    <a:pt x="42" y="2"/>
                  </a:cubicBezTo>
                  <a:cubicBezTo>
                    <a:pt x="24" y="0"/>
                    <a:pt x="6" y="2"/>
                    <a:pt x="0" y="19"/>
                  </a:cubicBezTo>
                </a:path>
              </a:pathLst>
            </a:custGeom>
            <a:solidFill>
              <a:srgbClr val="4F26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5" name="Freeform 694">
              <a:extLst>
                <a:ext uri="{FF2B5EF4-FFF2-40B4-BE49-F238E27FC236}">
                  <a16:creationId xmlns:a16="http://schemas.microsoft.com/office/drawing/2014/main" id="{D7E4D53B-DC97-4774-80B8-744E628BE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4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AC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6" name="Freeform 695">
              <a:extLst>
                <a:ext uri="{FF2B5EF4-FFF2-40B4-BE49-F238E27FC236}">
                  <a16:creationId xmlns:a16="http://schemas.microsoft.com/office/drawing/2014/main" id="{0CA44BFE-EBB5-44A3-AB96-79C867492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4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7" name="Freeform 696">
              <a:extLst>
                <a:ext uri="{FF2B5EF4-FFF2-40B4-BE49-F238E27FC236}">
                  <a16:creationId xmlns:a16="http://schemas.microsoft.com/office/drawing/2014/main" id="{952B1E34-BC90-46C8-8621-6239B2CCE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" y="2395"/>
              <a:ext cx="28" cy="37"/>
            </a:xfrm>
            <a:custGeom>
              <a:avLst/>
              <a:gdLst>
                <a:gd name="T0" fmla="*/ 15 w 19"/>
                <a:gd name="T1" fmla="*/ 3 h 25"/>
                <a:gd name="T2" fmla="*/ 6 w 19"/>
                <a:gd name="T3" fmla="*/ 3 h 25"/>
                <a:gd name="T4" fmla="*/ 5 w 19"/>
                <a:gd name="T5" fmla="*/ 9 h 25"/>
                <a:gd name="T6" fmla="*/ 4 w 19"/>
                <a:gd name="T7" fmla="*/ 23 h 25"/>
                <a:gd name="T8" fmla="*/ 9 w 19"/>
                <a:gd name="T9" fmla="*/ 21 h 25"/>
                <a:gd name="T10" fmla="*/ 15 w 19"/>
                <a:gd name="T11" fmla="*/ 14 h 25"/>
                <a:gd name="T12" fmla="*/ 15 w 19"/>
                <a:gd name="T13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5">
                  <a:moveTo>
                    <a:pt x="15" y="3"/>
                  </a:moveTo>
                  <a:cubicBezTo>
                    <a:pt x="14" y="1"/>
                    <a:pt x="10" y="0"/>
                    <a:pt x="6" y="3"/>
                  </a:cubicBezTo>
                  <a:cubicBezTo>
                    <a:pt x="6" y="3"/>
                    <a:pt x="4" y="4"/>
                    <a:pt x="5" y="9"/>
                  </a:cubicBezTo>
                  <a:cubicBezTo>
                    <a:pt x="6" y="14"/>
                    <a:pt x="0" y="18"/>
                    <a:pt x="4" y="23"/>
                  </a:cubicBezTo>
                  <a:cubicBezTo>
                    <a:pt x="4" y="23"/>
                    <a:pt x="6" y="25"/>
                    <a:pt x="9" y="21"/>
                  </a:cubicBezTo>
                  <a:cubicBezTo>
                    <a:pt x="12" y="18"/>
                    <a:pt x="14" y="16"/>
                    <a:pt x="15" y="14"/>
                  </a:cubicBezTo>
                  <a:cubicBezTo>
                    <a:pt x="16" y="12"/>
                    <a:pt x="19" y="7"/>
                    <a:pt x="15" y="3"/>
                  </a:cubicBezTo>
                </a:path>
              </a:pathLst>
            </a:custGeom>
            <a:solidFill>
              <a:srgbClr val="EEAC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8" name="Freeform 697">
              <a:extLst>
                <a:ext uri="{FF2B5EF4-FFF2-40B4-BE49-F238E27FC236}">
                  <a16:creationId xmlns:a16="http://schemas.microsoft.com/office/drawing/2014/main" id="{531E3581-B256-4345-AB02-03B8938E4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" y="2399"/>
              <a:ext cx="13" cy="13"/>
            </a:xfrm>
            <a:custGeom>
              <a:avLst/>
              <a:gdLst>
                <a:gd name="T0" fmla="*/ 4 w 9"/>
                <a:gd name="T1" fmla="*/ 0 h 9"/>
                <a:gd name="T2" fmla="*/ 2 w 9"/>
                <a:gd name="T3" fmla="*/ 1 h 9"/>
                <a:gd name="T4" fmla="*/ 2 w 9"/>
                <a:gd name="T5" fmla="*/ 6 h 9"/>
                <a:gd name="T6" fmla="*/ 2 w 9"/>
                <a:gd name="T7" fmla="*/ 6 h 9"/>
                <a:gd name="T8" fmla="*/ 4 w 9"/>
                <a:gd name="T9" fmla="*/ 7 h 9"/>
                <a:gd name="T10" fmla="*/ 5 w 9"/>
                <a:gd name="T11" fmla="*/ 9 h 9"/>
                <a:gd name="T12" fmla="*/ 4 w 9"/>
                <a:gd name="T13" fmla="*/ 6 h 9"/>
                <a:gd name="T14" fmla="*/ 2 w 9"/>
                <a:gd name="T15" fmla="*/ 4 h 9"/>
                <a:gd name="T16" fmla="*/ 5 w 9"/>
                <a:gd name="T17" fmla="*/ 2 h 9"/>
                <a:gd name="T18" fmla="*/ 5 w 9"/>
                <a:gd name="T19" fmla="*/ 2 h 9"/>
                <a:gd name="T20" fmla="*/ 9 w 9"/>
                <a:gd name="T21" fmla="*/ 6 h 9"/>
                <a:gd name="T22" fmla="*/ 4 w 9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7"/>
                  </a:cubicBezTo>
                  <a:cubicBezTo>
                    <a:pt x="5" y="7"/>
                    <a:pt x="5" y="9"/>
                    <a:pt x="5" y="9"/>
                  </a:cubicBezTo>
                  <a:cubicBezTo>
                    <a:pt x="5" y="8"/>
                    <a:pt x="5" y="6"/>
                    <a:pt x="4" y="6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2" y="3"/>
                    <a:pt x="2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8" y="2"/>
                    <a:pt x="9" y="6"/>
                    <a:pt x="9" y="6"/>
                  </a:cubicBezTo>
                  <a:cubicBezTo>
                    <a:pt x="9" y="3"/>
                    <a:pt x="7" y="0"/>
                    <a:pt x="4" y="0"/>
                  </a:cubicBezTo>
                </a:path>
              </a:pathLst>
            </a:custGeom>
            <a:solidFill>
              <a:srgbClr val="E3A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9" name="Freeform 698">
              <a:extLst>
                <a:ext uri="{FF2B5EF4-FFF2-40B4-BE49-F238E27FC236}">
                  <a16:creationId xmlns:a16="http://schemas.microsoft.com/office/drawing/2014/main" id="{92A54FC2-24B5-4455-B62A-E768EDEF0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409"/>
              <a:ext cx="10" cy="9"/>
            </a:xfrm>
            <a:custGeom>
              <a:avLst/>
              <a:gdLst>
                <a:gd name="T0" fmla="*/ 3 w 7"/>
                <a:gd name="T1" fmla="*/ 0 h 6"/>
                <a:gd name="T2" fmla="*/ 2 w 7"/>
                <a:gd name="T3" fmla="*/ 2 h 6"/>
                <a:gd name="T4" fmla="*/ 0 w 7"/>
                <a:gd name="T5" fmla="*/ 5 h 6"/>
                <a:gd name="T6" fmla="*/ 1 w 7"/>
                <a:gd name="T7" fmla="*/ 6 h 6"/>
                <a:gd name="T8" fmla="*/ 1 w 7"/>
                <a:gd name="T9" fmla="*/ 6 h 6"/>
                <a:gd name="T10" fmla="*/ 6 w 7"/>
                <a:gd name="T11" fmla="*/ 4 h 6"/>
                <a:gd name="T12" fmla="*/ 7 w 7"/>
                <a:gd name="T13" fmla="*/ 2 h 6"/>
                <a:gd name="T14" fmla="*/ 4 w 7"/>
                <a:gd name="T15" fmla="*/ 1 h 6"/>
                <a:gd name="T16" fmla="*/ 3 w 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cubicBezTo>
                    <a:pt x="3" y="0"/>
                    <a:pt x="3" y="1"/>
                    <a:pt x="2" y="2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4" y="4"/>
                    <a:pt x="6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3A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0" name="Freeform 699">
              <a:extLst>
                <a:ext uri="{FF2B5EF4-FFF2-40B4-BE49-F238E27FC236}">
                  <a16:creationId xmlns:a16="http://schemas.microsoft.com/office/drawing/2014/main" id="{C95B87AA-8AE8-41A3-80E8-5EDED45F9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408"/>
              <a:ext cx="20" cy="22"/>
            </a:xfrm>
            <a:custGeom>
              <a:avLst/>
              <a:gdLst>
                <a:gd name="T0" fmla="*/ 13 w 14"/>
                <a:gd name="T1" fmla="*/ 0 h 15"/>
                <a:gd name="T2" fmla="*/ 11 w 14"/>
                <a:gd name="T3" fmla="*/ 5 h 15"/>
                <a:gd name="T4" fmla="*/ 5 w 14"/>
                <a:gd name="T5" fmla="*/ 12 h 15"/>
                <a:gd name="T6" fmla="*/ 5 w 14"/>
                <a:gd name="T7" fmla="*/ 12 h 15"/>
                <a:gd name="T8" fmla="*/ 5 w 14"/>
                <a:gd name="T9" fmla="*/ 13 h 15"/>
                <a:gd name="T10" fmla="*/ 1 w 14"/>
                <a:gd name="T11" fmla="*/ 14 h 15"/>
                <a:gd name="T12" fmla="*/ 0 w 14"/>
                <a:gd name="T13" fmla="*/ 14 h 15"/>
                <a:gd name="T14" fmla="*/ 2 w 14"/>
                <a:gd name="T15" fmla="*/ 15 h 15"/>
                <a:gd name="T16" fmla="*/ 6 w 14"/>
                <a:gd name="T17" fmla="*/ 13 h 15"/>
                <a:gd name="T18" fmla="*/ 13 w 14"/>
                <a:gd name="T1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13" y="0"/>
                  </a:moveTo>
                  <a:cubicBezTo>
                    <a:pt x="12" y="2"/>
                    <a:pt x="11" y="4"/>
                    <a:pt x="11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3"/>
                    <a:pt x="5" y="13"/>
                  </a:cubicBezTo>
                  <a:cubicBezTo>
                    <a:pt x="3" y="14"/>
                    <a:pt x="2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5"/>
                    <a:pt x="2" y="15"/>
                  </a:cubicBezTo>
                  <a:cubicBezTo>
                    <a:pt x="3" y="15"/>
                    <a:pt x="5" y="15"/>
                    <a:pt x="6" y="13"/>
                  </a:cubicBezTo>
                  <a:cubicBezTo>
                    <a:pt x="10" y="11"/>
                    <a:pt x="14" y="5"/>
                    <a:pt x="13" y="0"/>
                  </a:cubicBezTo>
                </a:path>
              </a:pathLst>
            </a:custGeom>
            <a:solidFill>
              <a:srgbClr val="E3A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1" name="Freeform 700">
              <a:extLst>
                <a:ext uri="{FF2B5EF4-FFF2-40B4-BE49-F238E27FC236}">
                  <a16:creationId xmlns:a16="http://schemas.microsoft.com/office/drawing/2014/main" id="{86B26254-9473-4A85-9C2A-F606FD4036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9" y="2407"/>
              <a:ext cx="19" cy="22"/>
            </a:xfrm>
            <a:custGeom>
              <a:avLst/>
              <a:gdLst>
                <a:gd name="T0" fmla="*/ 5 w 13"/>
                <a:gd name="T1" fmla="*/ 14 h 15"/>
                <a:gd name="T2" fmla="*/ 1 w 13"/>
                <a:gd name="T3" fmla="*/ 15 h 15"/>
                <a:gd name="T4" fmla="*/ 0 w 13"/>
                <a:gd name="T5" fmla="*/ 15 h 15"/>
                <a:gd name="T6" fmla="*/ 0 w 13"/>
                <a:gd name="T7" fmla="*/ 15 h 15"/>
                <a:gd name="T8" fmla="*/ 1 w 13"/>
                <a:gd name="T9" fmla="*/ 15 h 15"/>
                <a:gd name="T10" fmla="*/ 5 w 13"/>
                <a:gd name="T11" fmla="*/ 14 h 15"/>
                <a:gd name="T12" fmla="*/ 13 w 13"/>
                <a:gd name="T13" fmla="*/ 0 h 15"/>
                <a:gd name="T14" fmla="*/ 11 w 13"/>
                <a:gd name="T15" fmla="*/ 6 h 15"/>
                <a:gd name="T16" fmla="*/ 5 w 13"/>
                <a:gd name="T17" fmla="*/ 13 h 15"/>
                <a:gd name="T18" fmla="*/ 5 w 13"/>
                <a:gd name="T19" fmla="*/ 13 h 15"/>
                <a:gd name="T20" fmla="*/ 5 w 13"/>
                <a:gd name="T21" fmla="*/ 13 h 15"/>
                <a:gd name="T22" fmla="*/ 11 w 13"/>
                <a:gd name="T23" fmla="*/ 6 h 15"/>
                <a:gd name="T24" fmla="*/ 13 w 13"/>
                <a:gd name="T25" fmla="*/ 1 h 15"/>
                <a:gd name="T26" fmla="*/ 13 w 13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5">
                  <a:moveTo>
                    <a:pt x="5" y="14"/>
                  </a:moveTo>
                  <a:cubicBezTo>
                    <a:pt x="3" y="15"/>
                    <a:pt x="2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1" y="15"/>
                  </a:cubicBezTo>
                  <a:cubicBezTo>
                    <a:pt x="2" y="15"/>
                    <a:pt x="3" y="15"/>
                    <a:pt x="5" y="14"/>
                  </a:cubicBezTo>
                  <a:moveTo>
                    <a:pt x="13" y="0"/>
                  </a:moveTo>
                  <a:cubicBezTo>
                    <a:pt x="12" y="3"/>
                    <a:pt x="11" y="5"/>
                    <a:pt x="11" y="6"/>
                  </a:cubicBezTo>
                  <a:cubicBezTo>
                    <a:pt x="10" y="8"/>
                    <a:pt x="8" y="10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10"/>
                    <a:pt x="10" y="8"/>
                    <a:pt x="11" y="6"/>
                  </a:cubicBezTo>
                  <a:cubicBezTo>
                    <a:pt x="11" y="5"/>
                    <a:pt x="12" y="3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</a:path>
              </a:pathLst>
            </a:custGeom>
            <a:solidFill>
              <a:srgbClr val="E3A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2" name="Rectangle 701">
              <a:extLst>
                <a:ext uri="{FF2B5EF4-FFF2-40B4-BE49-F238E27FC236}">
                  <a16:creationId xmlns:a16="http://schemas.microsoft.com/office/drawing/2014/main" id="{9E81F5FF-FE82-475E-BF5A-4E520675F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2" y="2508"/>
              <a:ext cx="46" cy="3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3" name="Freeform 702">
              <a:extLst>
                <a:ext uri="{FF2B5EF4-FFF2-40B4-BE49-F238E27FC236}">
                  <a16:creationId xmlns:a16="http://schemas.microsoft.com/office/drawing/2014/main" id="{4C89F7AC-A29C-4FAD-BC1F-8DAE6AE1C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" y="2520"/>
              <a:ext cx="28" cy="79"/>
            </a:xfrm>
            <a:custGeom>
              <a:avLst/>
              <a:gdLst>
                <a:gd name="T0" fmla="*/ 23 w 28"/>
                <a:gd name="T1" fmla="*/ 0 h 79"/>
                <a:gd name="T2" fmla="*/ 28 w 28"/>
                <a:gd name="T3" fmla="*/ 28 h 79"/>
                <a:gd name="T4" fmla="*/ 1 w 28"/>
                <a:gd name="T5" fmla="*/ 79 h 79"/>
                <a:gd name="T6" fmla="*/ 0 w 28"/>
                <a:gd name="T7" fmla="*/ 12 h 79"/>
                <a:gd name="T8" fmla="*/ 8 w 28"/>
                <a:gd name="T9" fmla="*/ 0 h 79"/>
                <a:gd name="T10" fmla="*/ 23 w 28"/>
                <a:gd name="T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79">
                  <a:moveTo>
                    <a:pt x="23" y="0"/>
                  </a:moveTo>
                  <a:lnTo>
                    <a:pt x="28" y="28"/>
                  </a:lnTo>
                  <a:lnTo>
                    <a:pt x="1" y="79"/>
                  </a:lnTo>
                  <a:lnTo>
                    <a:pt x="0" y="12"/>
                  </a:lnTo>
                  <a:lnTo>
                    <a:pt x="8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C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4" name="Freeform 703">
              <a:extLst>
                <a:ext uri="{FF2B5EF4-FFF2-40B4-BE49-F238E27FC236}">
                  <a16:creationId xmlns:a16="http://schemas.microsoft.com/office/drawing/2014/main" id="{3DC57CA8-67C4-453A-9B7E-F32E618AB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2500"/>
              <a:ext cx="19" cy="20"/>
            </a:xfrm>
            <a:custGeom>
              <a:avLst/>
              <a:gdLst>
                <a:gd name="T0" fmla="*/ 0 w 19"/>
                <a:gd name="T1" fmla="*/ 16 h 20"/>
                <a:gd name="T2" fmla="*/ 1 w 19"/>
                <a:gd name="T3" fmla="*/ 20 h 20"/>
                <a:gd name="T4" fmla="*/ 16 w 19"/>
                <a:gd name="T5" fmla="*/ 20 h 20"/>
                <a:gd name="T6" fmla="*/ 19 w 19"/>
                <a:gd name="T7" fmla="*/ 16 h 20"/>
                <a:gd name="T8" fmla="*/ 10 w 19"/>
                <a:gd name="T9" fmla="*/ 0 h 20"/>
                <a:gd name="T10" fmla="*/ 0 w 19"/>
                <a:gd name="T1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">
                  <a:moveTo>
                    <a:pt x="0" y="16"/>
                  </a:moveTo>
                  <a:lnTo>
                    <a:pt x="1" y="20"/>
                  </a:lnTo>
                  <a:lnTo>
                    <a:pt x="16" y="20"/>
                  </a:lnTo>
                  <a:lnTo>
                    <a:pt x="19" y="16"/>
                  </a:lnTo>
                  <a:lnTo>
                    <a:pt x="1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5" name="Freeform 704">
              <a:extLst>
                <a:ext uri="{FF2B5EF4-FFF2-40B4-BE49-F238E27FC236}">
                  <a16:creationId xmlns:a16="http://schemas.microsoft.com/office/drawing/2014/main" id="{05DB6A04-3CD2-4524-9ED2-165803DCB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477"/>
              <a:ext cx="13" cy="43"/>
            </a:xfrm>
            <a:custGeom>
              <a:avLst/>
              <a:gdLst>
                <a:gd name="T0" fmla="*/ 13 w 13"/>
                <a:gd name="T1" fmla="*/ 23 h 43"/>
                <a:gd name="T2" fmla="*/ 6 w 13"/>
                <a:gd name="T3" fmla="*/ 6 h 43"/>
                <a:gd name="T4" fmla="*/ 4 w 13"/>
                <a:gd name="T5" fmla="*/ 0 h 43"/>
                <a:gd name="T6" fmla="*/ 0 w 13"/>
                <a:gd name="T7" fmla="*/ 43 h 43"/>
                <a:gd name="T8" fmla="*/ 13 w 13"/>
                <a:gd name="T9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3">
                  <a:moveTo>
                    <a:pt x="13" y="23"/>
                  </a:moveTo>
                  <a:lnTo>
                    <a:pt x="6" y="6"/>
                  </a:lnTo>
                  <a:lnTo>
                    <a:pt x="4" y="0"/>
                  </a:lnTo>
                  <a:lnTo>
                    <a:pt x="0" y="43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6" name="Freeform 705">
              <a:extLst>
                <a:ext uri="{FF2B5EF4-FFF2-40B4-BE49-F238E27FC236}">
                  <a16:creationId xmlns:a16="http://schemas.microsoft.com/office/drawing/2014/main" id="{085AF10E-14A1-4F13-A5B8-56FAB5D13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477"/>
              <a:ext cx="13" cy="43"/>
            </a:xfrm>
            <a:custGeom>
              <a:avLst/>
              <a:gdLst>
                <a:gd name="T0" fmla="*/ 13 w 13"/>
                <a:gd name="T1" fmla="*/ 23 h 43"/>
                <a:gd name="T2" fmla="*/ 6 w 13"/>
                <a:gd name="T3" fmla="*/ 6 h 43"/>
                <a:gd name="T4" fmla="*/ 4 w 13"/>
                <a:gd name="T5" fmla="*/ 0 h 43"/>
                <a:gd name="T6" fmla="*/ 0 w 13"/>
                <a:gd name="T7" fmla="*/ 43 h 43"/>
                <a:gd name="T8" fmla="*/ 13 w 13"/>
                <a:gd name="T9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3">
                  <a:moveTo>
                    <a:pt x="13" y="23"/>
                  </a:moveTo>
                  <a:lnTo>
                    <a:pt x="6" y="6"/>
                  </a:lnTo>
                  <a:lnTo>
                    <a:pt x="4" y="0"/>
                  </a:lnTo>
                  <a:lnTo>
                    <a:pt x="0" y="43"/>
                  </a:lnTo>
                  <a:lnTo>
                    <a:pt x="13" y="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7" name="Freeform 706">
              <a:extLst>
                <a:ext uri="{FF2B5EF4-FFF2-40B4-BE49-F238E27FC236}">
                  <a16:creationId xmlns:a16="http://schemas.microsoft.com/office/drawing/2014/main" id="{1FA72F9B-5173-4DF8-AB32-3ECF52EA1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2449"/>
              <a:ext cx="51" cy="74"/>
            </a:xfrm>
            <a:custGeom>
              <a:avLst/>
              <a:gdLst>
                <a:gd name="T0" fmla="*/ 34 w 34"/>
                <a:gd name="T1" fmla="*/ 3 h 50"/>
                <a:gd name="T2" fmla="*/ 30 w 34"/>
                <a:gd name="T3" fmla="*/ 0 h 50"/>
                <a:gd name="T4" fmla="*/ 0 w 34"/>
                <a:gd name="T5" fmla="*/ 34 h 50"/>
                <a:gd name="T6" fmla="*/ 10 w 34"/>
                <a:gd name="T7" fmla="*/ 50 h 50"/>
                <a:gd name="T8" fmla="*/ 34 w 34"/>
                <a:gd name="T9" fmla="*/ 22 h 50"/>
                <a:gd name="T10" fmla="*/ 34 w 34"/>
                <a:gd name="T11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0">
                  <a:moveTo>
                    <a:pt x="34" y="3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12" y="25"/>
                    <a:pt x="0" y="3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34" y="22"/>
                    <a:pt x="34" y="22"/>
                    <a:pt x="34" y="22"/>
                  </a:cubicBezTo>
                  <a:lnTo>
                    <a:pt x="3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8" name="Freeform 707">
              <a:extLst>
                <a:ext uri="{FF2B5EF4-FFF2-40B4-BE49-F238E27FC236}">
                  <a16:creationId xmlns:a16="http://schemas.microsoft.com/office/drawing/2014/main" id="{A1098F3E-7077-42FD-B5E3-51EC6FC69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3330"/>
              <a:ext cx="9" cy="9"/>
            </a:xfrm>
            <a:custGeom>
              <a:avLst/>
              <a:gdLst>
                <a:gd name="T0" fmla="*/ 9 w 9"/>
                <a:gd name="T1" fmla="*/ 9 h 9"/>
                <a:gd name="T2" fmla="*/ 0 w 9"/>
                <a:gd name="T3" fmla="*/ 1 h 9"/>
                <a:gd name="T4" fmla="*/ 9 w 9"/>
                <a:gd name="T5" fmla="*/ 0 h 9"/>
                <a:gd name="T6" fmla="*/ 9 w 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9" y="9"/>
                  </a:moveTo>
                  <a:lnTo>
                    <a:pt x="0" y="1"/>
                  </a:lnTo>
                  <a:lnTo>
                    <a:pt x="9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9" name="Freeform 708">
              <a:extLst>
                <a:ext uri="{FF2B5EF4-FFF2-40B4-BE49-F238E27FC236}">
                  <a16:creationId xmlns:a16="http://schemas.microsoft.com/office/drawing/2014/main" id="{1D027B0D-E498-4C33-9F5B-0ACC50A72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" y="3272"/>
              <a:ext cx="129" cy="80"/>
            </a:xfrm>
            <a:custGeom>
              <a:avLst/>
              <a:gdLst>
                <a:gd name="T0" fmla="*/ 85 w 87"/>
                <a:gd name="T1" fmla="*/ 28 h 54"/>
                <a:gd name="T2" fmla="*/ 74 w 87"/>
                <a:gd name="T3" fmla="*/ 35 h 54"/>
                <a:gd name="T4" fmla="*/ 48 w 87"/>
                <a:gd name="T5" fmla="*/ 53 h 54"/>
                <a:gd name="T6" fmla="*/ 12 w 87"/>
                <a:gd name="T7" fmla="*/ 53 h 54"/>
                <a:gd name="T8" fmla="*/ 0 w 87"/>
                <a:gd name="T9" fmla="*/ 48 h 54"/>
                <a:gd name="T10" fmla="*/ 2 w 87"/>
                <a:gd name="T11" fmla="*/ 44 h 54"/>
                <a:gd name="T12" fmla="*/ 18 w 87"/>
                <a:gd name="T13" fmla="*/ 36 h 54"/>
                <a:gd name="T14" fmla="*/ 41 w 87"/>
                <a:gd name="T15" fmla="*/ 19 h 54"/>
                <a:gd name="T16" fmla="*/ 83 w 87"/>
                <a:gd name="T17" fmla="*/ 8 h 54"/>
                <a:gd name="T18" fmla="*/ 85 w 87"/>
                <a:gd name="T1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54">
                  <a:moveTo>
                    <a:pt x="85" y="28"/>
                  </a:moveTo>
                  <a:cubicBezTo>
                    <a:pt x="85" y="30"/>
                    <a:pt x="75" y="34"/>
                    <a:pt x="74" y="35"/>
                  </a:cubicBezTo>
                  <a:cubicBezTo>
                    <a:pt x="62" y="41"/>
                    <a:pt x="61" y="49"/>
                    <a:pt x="48" y="53"/>
                  </a:cubicBezTo>
                  <a:cubicBezTo>
                    <a:pt x="47" y="53"/>
                    <a:pt x="23" y="54"/>
                    <a:pt x="12" y="53"/>
                  </a:cubicBezTo>
                  <a:cubicBezTo>
                    <a:pt x="1" y="52"/>
                    <a:pt x="0" y="48"/>
                    <a:pt x="0" y="48"/>
                  </a:cubicBezTo>
                  <a:cubicBezTo>
                    <a:pt x="0" y="48"/>
                    <a:pt x="0" y="46"/>
                    <a:pt x="2" y="44"/>
                  </a:cubicBezTo>
                  <a:cubicBezTo>
                    <a:pt x="5" y="41"/>
                    <a:pt x="11" y="39"/>
                    <a:pt x="18" y="36"/>
                  </a:cubicBezTo>
                  <a:cubicBezTo>
                    <a:pt x="25" y="32"/>
                    <a:pt x="41" y="19"/>
                    <a:pt x="41" y="19"/>
                  </a:cubicBezTo>
                  <a:cubicBezTo>
                    <a:pt x="41" y="19"/>
                    <a:pt x="78" y="0"/>
                    <a:pt x="83" y="8"/>
                  </a:cubicBezTo>
                  <a:cubicBezTo>
                    <a:pt x="87" y="16"/>
                    <a:pt x="86" y="26"/>
                    <a:pt x="85" y="28"/>
                  </a:cubicBez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0" name="Freeform 709">
              <a:extLst>
                <a:ext uri="{FF2B5EF4-FFF2-40B4-BE49-F238E27FC236}">
                  <a16:creationId xmlns:a16="http://schemas.microsoft.com/office/drawing/2014/main" id="{C26748D1-03EA-4DF6-B311-1787CE7A8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" y="3314"/>
              <a:ext cx="126" cy="40"/>
            </a:xfrm>
            <a:custGeom>
              <a:avLst/>
              <a:gdLst>
                <a:gd name="T0" fmla="*/ 85 w 85"/>
                <a:gd name="T1" fmla="*/ 0 h 27"/>
                <a:gd name="T2" fmla="*/ 85 w 85"/>
                <a:gd name="T3" fmla="*/ 9 h 27"/>
                <a:gd name="T4" fmla="*/ 70 w 85"/>
                <a:gd name="T5" fmla="*/ 17 h 27"/>
                <a:gd name="T6" fmla="*/ 70 w 85"/>
                <a:gd name="T7" fmla="*/ 11 h 27"/>
                <a:gd name="T8" fmla="*/ 49 w 85"/>
                <a:gd name="T9" fmla="*/ 27 h 27"/>
                <a:gd name="T10" fmla="*/ 21 w 85"/>
                <a:gd name="T11" fmla="*/ 27 h 27"/>
                <a:gd name="T12" fmla="*/ 21 w 85"/>
                <a:gd name="T13" fmla="*/ 27 h 27"/>
                <a:gd name="T14" fmla="*/ 12 w 85"/>
                <a:gd name="T15" fmla="*/ 26 h 27"/>
                <a:gd name="T16" fmla="*/ 0 w 85"/>
                <a:gd name="T17" fmla="*/ 20 h 27"/>
                <a:gd name="T18" fmla="*/ 12 w 85"/>
                <a:gd name="T19" fmla="*/ 25 h 27"/>
                <a:gd name="T20" fmla="*/ 48 w 85"/>
                <a:gd name="T21" fmla="*/ 25 h 27"/>
                <a:gd name="T22" fmla="*/ 74 w 85"/>
                <a:gd name="T23" fmla="*/ 7 h 27"/>
                <a:gd name="T24" fmla="*/ 85 w 85"/>
                <a:gd name="T2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27">
                  <a:moveTo>
                    <a:pt x="85" y="0"/>
                  </a:moveTo>
                  <a:cubicBezTo>
                    <a:pt x="85" y="9"/>
                    <a:pt x="85" y="9"/>
                    <a:pt x="85" y="9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64" y="15"/>
                    <a:pt x="60" y="23"/>
                    <a:pt x="49" y="27"/>
                  </a:cubicBezTo>
                  <a:cubicBezTo>
                    <a:pt x="46" y="27"/>
                    <a:pt x="22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7" y="27"/>
                    <a:pt x="14" y="27"/>
                    <a:pt x="12" y="26"/>
                  </a:cubicBezTo>
                  <a:cubicBezTo>
                    <a:pt x="2" y="26"/>
                    <a:pt x="0" y="23"/>
                    <a:pt x="0" y="20"/>
                  </a:cubicBezTo>
                  <a:cubicBezTo>
                    <a:pt x="0" y="20"/>
                    <a:pt x="1" y="24"/>
                    <a:pt x="12" y="25"/>
                  </a:cubicBezTo>
                  <a:cubicBezTo>
                    <a:pt x="23" y="26"/>
                    <a:pt x="47" y="25"/>
                    <a:pt x="48" y="25"/>
                  </a:cubicBezTo>
                  <a:cubicBezTo>
                    <a:pt x="61" y="21"/>
                    <a:pt x="62" y="13"/>
                    <a:pt x="74" y="7"/>
                  </a:cubicBezTo>
                  <a:cubicBezTo>
                    <a:pt x="75" y="6"/>
                    <a:pt x="85" y="2"/>
                    <a:pt x="85" y="0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1" name="Freeform 710">
              <a:extLst>
                <a:ext uri="{FF2B5EF4-FFF2-40B4-BE49-F238E27FC236}">
                  <a16:creationId xmlns:a16="http://schemas.microsoft.com/office/drawing/2014/main" id="{70610817-01C7-493F-927A-2C85B8CB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3303"/>
              <a:ext cx="18" cy="9"/>
            </a:xfrm>
            <a:custGeom>
              <a:avLst/>
              <a:gdLst>
                <a:gd name="T0" fmla="*/ 12 w 12"/>
                <a:gd name="T1" fmla="*/ 5 h 6"/>
                <a:gd name="T2" fmla="*/ 11 w 12"/>
                <a:gd name="T3" fmla="*/ 6 h 6"/>
                <a:gd name="T4" fmla="*/ 0 w 12"/>
                <a:gd name="T5" fmla="*/ 1 h 6"/>
                <a:gd name="T6" fmla="*/ 2 w 12"/>
                <a:gd name="T7" fmla="*/ 0 h 6"/>
                <a:gd name="T8" fmla="*/ 11 w 12"/>
                <a:gd name="T9" fmla="*/ 4 h 6"/>
                <a:gd name="T10" fmla="*/ 12 w 12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12" y="5"/>
                  </a:moveTo>
                  <a:cubicBezTo>
                    <a:pt x="12" y="6"/>
                    <a:pt x="11" y="6"/>
                    <a:pt x="11" y="6"/>
                  </a:cubicBezTo>
                  <a:cubicBezTo>
                    <a:pt x="6" y="5"/>
                    <a:pt x="2" y="3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4" y="1"/>
                    <a:pt x="7" y="3"/>
                    <a:pt x="11" y="4"/>
                  </a:cubicBezTo>
                  <a:cubicBezTo>
                    <a:pt x="12" y="4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2" name="Freeform 711">
              <a:extLst>
                <a:ext uri="{FF2B5EF4-FFF2-40B4-BE49-F238E27FC236}">
                  <a16:creationId xmlns:a16="http://schemas.microsoft.com/office/drawing/2014/main" id="{733A609A-B23A-4CA7-98D3-1B4A01497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3308"/>
              <a:ext cx="18" cy="9"/>
            </a:xfrm>
            <a:custGeom>
              <a:avLst/>
              <a:gdLst>
                <a:gd name="T0" fmla="*/ 12 w 12"/>
                <a:gd name="T1" fmla="*/ 5 h 6"/>
                <a:gd name="T2" fmla="*/ 10 w 12"/>
                <a:gd name="T3" fmla="*/ 6 h 6"/>
                <a:gd name="T4" fmla="*/ 0 w 12"/>
                <a:gd name="T5" fmla="*/ 1 h 6"/>
                <a:gd name="T6" fmla="*/ 2 w 12"/>
                <a:gd name="T7" fmla="*/ 0 h 6"/>
                <a:gd name="T8" fmla="*/ 11 w 12"/>
                <a:gd name="T9" fmla="*/ 4 h 6"/>
                <a:gd name="T10" fmla="*/ 12 w 12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12" y="5"/>
                  </a:moveTo>
                  <a:cubicBezTo>
                    <a:pt x="11" y="6"/>
                    <a:pt x="11" y="6"/>
                    <a:pt x="10" y="6"/>
                  </a:cubicBezTo>
                  <a:cubicBezTo>
                    <a:pt x="5" y="5"/>
                    <a:pt x="2" y="3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1"/>
                    <a:pt x="6" y="3"/>
                    <a:pt x="11" y="4"/>
                  </a:cubicBezTo>
                  <a:cubicBezTo>
                    <a:pt x="11" y="4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3" name="Freeform 712">
              <a:extLst>
                <a:ext uri="{FF2B5EF4-FFF2-40B4-BE49-F238E27FC236}">
                  <a16:creationId xmlns:a16="http://schemas.microsoft.com/office/drawing/2014/main" id="{DDF3F3C8-BCF8-4154-A03E-22DBEA4DA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" y="3314"/>
              <a:ext cx="16" cy="9"/>
            </a:xfrm>
            <a:custGeom>
              <a:avLst/>
              <a:gdLst>
                <a:gd name="T0" fmla="*/ 11 w 11"/>
                <a:gd name="T1" fmla="*/ 5 h 6"/>
                <a:gd name="T2" fmla="*/ 10 w 11"/>
                <a:gd name="T3" fmla="*/ 6 h 6"/>
                <a:gd name="T4" fmla="*/ 0 w 11"/>
                <a:gd name="T5" fmla="*/ 1 h 6"/>
                <a:gd name="T6" fmla="*/ 2 w 11"/>
                <a:gd name="T7" fmla="*/ 0 h 6"/>
                <a:gd name="T8" fmla="*/ 10 w 11"/>
                <a:gd name="T9" fmla="*/ 4 h 6"/>
                <a:gd name="T10" fmla="*/ 11 w 11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11" y="5"/>
                  </a:moveTo>
                  <a:cubicBezTo>
                    <a:pt x="11" y="6"/>
                    <a:pt x="11" y="6"/>
                    <a:pt x="10" y="6"/>
                  </a:cubicBezTo>
                  <a:cubicBezTo>
                    <a:pt x="5" y="5"/>
                    <a:pt x="2" y="3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1"/>
                    <a:pt x="6" y="3"/>
                    <a:pt x="10" y="4"/>
                  </a:cubicBezTo>
                  <a:cubicBezTo>
                    <a:pt x="11" y="4"/>
                    <a:pt x="11" y="5"/>
                    <a:pt x="11" y="5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4" name="Freeform 713">
              <a:extLst>
                <a:ext uri="{FF2B5EF4-FFF2-40B4-BE49-F238E27FC236}">
                  <a16:creationId xmlns:a16="http://schemas.microsoft.com/office/drawing/2014/main" id="{697D02BC-B295-4A55-B4F1-1AA33D259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3318"/>
              <a:ext cx="14" cy="9"/>
            </a:xfrm>
            <a:custGeom>
              <a:avLst/>
              <a:gdLst>
                <a:gd name="T0" fmla="*/ 10 w 10"/>
                <a:gd name="T1" fmla="*/ 5 h 6"/>
                <a:gd name="T2" fmla="*/ 9 w 10"/>
                <a:gd name="T3" fmla="*/ 6 h 6"/>
                <a:gd name="T4" fmla="*/ 0 w 10"/>
                <a:gd name="T5" fmla="*/ 1 h 6"/>
                <a:gd name="T6" fmla="*/ 2 w 10"/>
                <a:gd name="T7" fmla="*/ 0 h 6"/>
                <a:gd name="T8" fmla="*/ 9 w 10"/>
                <a:gd name="T9" fmla="*/ 4 h 6"/>
                <a:gd name="T10" fmla="*/ 10 w 10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5"/>
                  </a:moveTo>
                  <a:cubicBezTo>
                    <a:pt x="10" y="6"/>
                    <a:pt x="9" y="6"/>
                    <a:pt x="9" y="6"/>
                  </a:cubicBezTo>
                  <a:cubicBezTo>
                    <a:pt x="5" y="5"/>
                    <a:pt x="2" y="3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2"/>
                    <a:pt x="6" y="3"/>
                    <a:pt x="9" y="4"/>
                  </a:cubicBezTo>
                  <a:cubicBezTo>
                    <a:pt x="10" y="4"/>
                    <a:pt x="10" y="5"/>
                    <a:pt x="10" y="5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5" name="Freeform 714">
              <a:extLst>
                <a:ext uri="{FF2B5EF4-FFF2-40B4-BE49-F238E27FC236}">
                  <a16:creationId xmlns:a16="http://schemas.microsoft.com/office/drawing/2014/main" id="{E6959918-5FE7-4C27-9DDD-EA6187884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3256"/>
              <a:ext cx="145" cy="46"/>
            </a:xfrm>
            <a:custGeom>
              <a:avLst/>
              <a:gdLst>
                <a:gd name="T0" fmla="*/ 97 w 98"/>
                <a:gd name="T1" fmla="*/ 25 h 31"/>
                <a:gd name="T2" fmla="*/ 64 w 98"/>
                <a:gd name="T3" fmla="*/ 25 h 31"/>
                <a:gd name="T4" fmla="*/ 32 w 98"/>
                <a:gd name="T5" fmla="*/ 30 h 31"/>
                <a:gd name="T6" fmla="*/ 0 w 98"/>
                <a:gd name="T7" fmla="*/ 25 h 31"/>
                <a:gd name="T8" fmla="*/ 13 w 98"/>
                <a:gd name="T9" fmla="*/ 18 h 31"/>
                <a:gd name="T10" fmla="*/ 52 w 98"/>
                <a:gd name="T11" fmla="*/ 0 h 31"/>
                <a:gd name="T12" fmla="*/ 95 w 98"/>
                <a:gd name="T13" fmla="*/ 4 h 31"/>
                <a:gd name="T14" fmla="*/ 95 w 98"/>
                <a:gd name="T15" fmla="*/ 5 h 31"/>
                <a:gd name="T16" fmla="*/ 97 w 98"/>
                <a:gd name="T17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31">
                  <a:moveTo>
                    <a:pt x="97" y="25"/>
                  </a:moveTo>
                  <a:cubicBezTo>
                    <a:pt x="64" y="25"/>
                    <a:pt x="64" y="25"/>
                    <a:pt x="64" y="25"/>
                  </a:cubicBezTo>
                  <a:cubicBezTo>
                    <a:pt x="54" y="27"/>
                    <a:pt x="41" y="31"/>
                    <a:pt x="32" y="30"/>
                  </a:cubicBezTo>
                  <a:cubicBezTo>
                    <a:pt x="22" y="29"/>
                    <a:pt x="8" y="27"/>
                    <a:pt x="0" y="25"/>
                  </a:cubicBezTo>
                  <a:cubicBezTo>
                    <a:pt x="0" y="23"/>
                    <a:pt x="3" y="20"/>
                    <a:pt x="13" y="18"/>
                  </a:cubicBezTo>
                  <a:cubicBezTo>
                    <a:pt x="40" y="13"/>
                    <a:pt x="47" y="8"/>
                    <a:pt x="52" y="0"/>
                  </a:cubicBezTo>
                  <a:cubicBezTo>
                    <a:pt x="77" y="12"/>
                    <a:pt x="87" y="8"/>
                    <a:pt x="95" y="4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6" y="8"/>
                    <a:pt x="98" y="18"/>
                    <a:pt x="97" y="25"/>
                  </a:cubicBez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6" name="Freeform 715">
              <a:extLst>
                <a:ext uri="{FF2B5EF4-FFF2-40B4-BE49-F238E27FC236}">
                  <a16:creationId xmlns:a16="http://schemas.microsoft.com/office/drawing/2014/main" id="{A385BB2E-5CAE-4AEA-8BBA-267B0AF7E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" y="3265"/>
              <a:ext cx="72" cy="16"/>
            </a:xfrm>
            <a:custGeom>
              <a:avLst/>
              <a:gdLst>
                <a:gd name="T0" fmla="*/ 49 w 49"/>
                <a:gd name="T1" fmla="*/ 9 h 11"/>
                <a:gd name="T2" fmla="*/ 21 w 49"/>
                <a:gd name="T3" fmla="*/ 9 h 11"/>
                <a:gd name="T4" fmla="*/ 0 w 49"/>
                <a:gd name="T5" fmla="*/ 0 h 11"/>
                <a:gd name="T6" fmla="*/ 21 w 49"/>
                <a:gd name="T7" fmla="*/ 6 h 11"/>
                <a:gd name="T8" fmla="*/ 48 w 49"/>
                <a:gd name="T9" fmla="*/ 5 h 11"/>
                <a:gd name="T10" fmla="*/ 49 w 49"/>
                <a:gd name="T11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">
                  <a:moveTo>
                    <a:pt x="49" y="9"/>
                  </a:moveTo>
                  <a:cubicBezTo>
                    <a:pt x="42" y="10"/>
                    <a:pt x="33" y="11"/>
                    <a:pt x="21" y="9"/>
                  </a:cubicBezTo>
                  <a:cubicBezTo>
                    <a:pt x="13" y="7"/>
                    <a:pt x="5" y="3"/>
                    <a:pt x="0" y="0"/>
                  </a:cubicBezTo>
                  <a:cubicBezTo>
                    <a:pt x="4" y="1"/>
                    <a:pt x="12" y="5"/>
                    <a:pt x="21" y="6"/>
                  </a:cubicBezTo>
                  <a:cubicBezTo>
                    <a:pt x="32" y="8"/>
                    <a:pt x="42" y="6"/>
                    <a:pt x="48" y="5"/>
                  </a:cubicBezTo>
                  <a:cubicBezTo>
                    <a:pt x="49" y="6"/>
                    <a:pt x="49" y="7"/>
                    <a:pt x="49" y="9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7" name="Freeform 716">
              <a:extLst>
                <a:ext uri="{FF2B5EF4-FFF2-40B4-BE49-F238E27FC236}">
                  <a16:creationId xmlns:a16="http://schemas.microsoft.com/office/drawing/2014/main" id="{190F3D72-157D-40A7-BD1D-279449169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" y="3266"/>
              <a:ext cx="10" cy="6"/>
            </a:xfrm>
            <a:custGeom>
              <a:avLst/>
              <a:gdLst>
                <a:gd name="T0" fmla="*/ 7 w 7"/>
                <a:gd name="T1" fmla="*/ 3 h 4"/>
                <a:gd name="T2" fmla="*/ 6 w 7"/>
                <a:gd name="T3" fmla="*/ 4 h 4"/>
                <a:gd name="T4" fmla="*/ 0 w 7"/>
                <a:gd name="T5" fmla="*/ 1 h 4"/>
                <a:gd name="T6" fmla="*/ 2 w 7"/>
                <a:gd name="T7" fmla="*/ 0 h 4"/>
                <a:gd name="T8" fmla="*/ 6 w 7"/>
                <a:gd name="T9" fmla="*/ 2 h 4"/>
                <a:gd name="T10" fmla="*/ 7 w 7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3"/>
                    <a:pt x="6" y="4"/>
                    <a:pt x="6" y="4"/>
                  </a:cubicBezTo>
                  <a:cubicBezTo>
                    <a:pt x="3" y="3"/>
                    <a:pt x="2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5" y="1"/>
                    <a:pt x="6" y="2"/>
                  </a:cubicBezTo>
                  <a:cubicBezTo>
                    <a:pt x="7" y="2"/>
                    <a:pt x="7" y="2"/>
                    <a:pt x="7" y="3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8" name="Freeform 717">
              <a:extLst>
                <a:ext uri="{FF2B5EF4-FFF2-40B4-BE49-F238E27FC236}">
                  <a16:creationId xmlns:a16="http://schemas.microsoft.com/office/drawing/2014/main" id="{0057D2E0-4FA4-4E7A-AAD2-63D25AA29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3269"/>
              <a:ext cx="9" cy="6"/>
            </a:xfrm>
            <a:custGeom>
              <a:avLst/>
              <a:gdLst>
                <a:gd name="T0" fmla="*/ 6 w 6"/>
                <a:gd name="T1" fmla="*/ 3 h 4"/>
                <a:gd name="T2" fmla="*/ 4 w 6"/>
                <a:gd name="T3" fmla="*/ 4 h 4"/>
                <a:gd name="T4" fmla="*/ 0 w 6"/>
                <a:gd name="T5" fmla="*/ 1 h 4"/>
                <a:gd name="T6" fmla="*/ 2 w 6"/>
                <a:gd name="T7" fmla="*/ 0 h 4"/>
                <a:gd name="T8" fmla="*/ 5 w 6"/>
                <a:gd name="T9" fmla="*/ 2 h 4"/>
                <a:gd name="T10" fmla="*/ 6 w 6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4"/>
                    <a:pt x="5" y="4"/>
                    <a:pt x="4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6" y="2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9" name="Freeform 718">
              <a:extLst>
                <a:ext uri="{FF2B5EF4-FFF2-40B4-BE49-F238E27FC236}">
                  <a16:creationId xmlns:a16="http://schemas.microsoft.com/office/drawing/2014/main" id="{D7DA3C61-8621-4C71-BBC3-CA1B6B222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3274"/>
              <a:ext cx="11" cy="6"/>
            </a:xfrm>
            <a:custGeom>
              <a:avLst/>
              <a:gdLst>
                <a:gd name="T0" fmla="*/ 7 w 7"/>
                <a:gd name="T1" fmla="*/ 3 h 4"/>
                <a:gd name="T2" fmla="*/ 5 w 7"/>
                <a:gd name="T3" fmla="*/ 4 h 4"/>
                <a:gd name="T4" fmla="*/ 0 w 7"/>
                <a:gd name="T5" fmla="*/ 1 h 4"/>
                <a:gd name="T6" fmla="*/ 3 w 7"/>
                <a:gd name="T7" fmla="*/ 0 h 4"/>
                <a:gd name="T8" fmla="*/ 6 w 7"/>
                <a:gd name="T9" fmla="*/ 2 h 4"/>
                <a:gd name="T10" fmla="*/ 7 w 7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4"/>
                    <a:pt x="6" y="4"/>
                    <a:pt x="5" y="4"/>
                  </a:cubicBezTo>
                  <a:cubicBezTo>
                    <a:pt x="3" y="3"/>
                    <a:pt x="2" y="2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1"/>
                    <a:pt x="6" y="2"/>
                  </a:cubicBezTo>
                  <a:cubicBezTo>
                    <a:pt x="7" y="2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0" name="Freeform 719">
              <a:extLst>
                <a:ext uri="{FF2B5EF4-FFF2-40B4-BE49-F238E27FC236}">
                  <a16:creationId xmlns:a16="http://schemas.microsoft.com/office/drawing/2014/main" id="{03F89AAC-BC2B-44F3-B878-22FA6F63B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3277"/>
              <a:ext cx="9" cy="6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4 h 4"/>
                <a:gd name="T4" fmla="*/ 0 w 6"/>
                <a:gd name="T5" fmla="*/ 0 h 4"/>
                <a:gd name="T6" fmla="*/ 2 w 6"/>
                <a:gd name="T7" fmla="*/ 0 h 4"/>
                <a:gd name="T8" fmla="*/ 6 w 6"/>
                <a:gd name="T9" fmla="*/ 2 h 4"/>
                <a:gd name="T10" fmla="*/ 6 w 6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4"/>
                    <a:pt x="5" y="4"/>
                    <a:pt x="5" y="4"/>
                  </a:cubicBezTo>
                  <a:cubicBezTo>
                    <a:pt x="3" y="3"/>
                    <a:pt x="1" y="2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4" y="1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1" name="Freeform 720">
              <a:extLst>
                <a:ext uri="{FF2B5EF4-FFF2-40B4-BE49-F238E27FC236}">
                  <a16:creationId xmlns:a16="http://schemas.microsoft.com/office/drawing/2014/main" id="{24E56509-C4E1-4A4F-85C9-CE2A37C7F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3293"/>
              <a:ext cx="144" cy="12"/>
            </a:xfrm>
            <a:custGeom>
              <a:avLst/>
              <a:gdLst>
                <a:gd name="T0" fmla="*/ 96 w 97"/>
                <a:gd name="T1" fmla="*/ 3 h 8"/>
                <a:gd name="T2" fmla="*/ 96 w 97"/>
                <a:gd name="T3" fmla="*/ 8 h 8"/>
                <a:gd name="T4" fmla="*/ 64 w 97"/>
                <a:gd name="T5" fmla="*/ 7 h 8"/>
                <a:gd name="T6" fmla="*/ 64 w 97"/>
                <a:gd name="T7" fmla="*/ 2 h 8"/>
                <a:gd name="T8" fmla="*/ 64 w 97"/>
                <a:gd name="T9" fmla="*/ 2 h 8"/>
                <a:gd name="T10" fmla="*/ 31 w 97"/>
                <a:gd name="T11" fmla="*/ 8 h 8"/>
                <a:gd name="T12" fmla="*/ 1 w 97"/>
                <a:gd name="T13" fmla="*/ 3 h 8"/>
                <a:gd name="T14" fmla="*/ 0 w 97"/>
                <a:gd name="T15" fmla="*/ 0 h 8"/>
                <a:gd name="T16" fmla="*/ 32 w 97"/>
                <a:gd name="T17" fmla="*/ 5 h 8"/>
                <a:gd name="T18" fmla="*/ 64 w 97"/>
                <a:gd name="T19" fmla="*/ 0 h 8"/>
                <a:gd name="T20" fmla="*/ 97 w 97"/>
                <a:gd name="T21" fmla="*/ 0 h 8"/>
                <a:gd name="T22" fmla="*/ 96 w 97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8">
                  <a:moveTo>
                    <a:pt x="96" y="3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53" y="5"/>
                    <a:pt x="41" y="8"/>
                    <a:pt x="31" y="8"/>
                  </a:cubicBezTo>
                  <a:cubicBezTo>
                    <a:pt x="20" y="7"/>
                    <a:pt x="3" y="4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7" y="2"/>
                    <a:pt x="22" y="4"/>
                    <a:pt x="32" y="5"/>
                  </a:cubicBezTo>
                  <a:cubicBezTo>
                    <a:pt x="41" y="6"/>
                    <a:pt x="54" y="2"/>
                    <a:pt x="64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6" y="3"/>
                    <a:pt x="96" y="3"/>
                    <a:pt x="96" y="3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2" name="Freeform 721">
              <a:extLst>
                <a:ext uri="{FF2B5EF4-FFF2-40B4-BE49-F238E27FC236}">
                  <a16:creationId xmlns:a16="http://schemas.microsoft.com/office/drawing/2014/main" id="{4A1E275D-8A01-4395-889B-278337E4C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" y="2813"/>
              <a:ext cx="187" cy="496"/>
            </a:xfrm>
            <a:custGeom>
              <a:avLst/>
              <a:gdLst>
                <a:gd name="T0" fmla="*/ 120 w 126"/>
                <a:gd name="T1" fmla="*/ 235 h 336"/>
                <a:gd name="T2" fmla="*/ 115 w 126"/>
                <a:gd name="T3" fmla="*/ 183 h 336"/>
                <a:gd name="T4" fmla="*/ 111 w 126"/>
                <a:gd name="T5" fmla="*/ 40 h 336"/>
                <a:gd name="T6" fmla="*/ 1 w 126"/>
                <a:gd name="T7" fmla="*/ 0 h 336"/>
                <a:gd name="T8" fmla="*/ 20 w 126"/>
                <a:gd name="T9" fmla="*/ 188 h 336"/>
                <a:gd name="T10" fmla="*/ 27 w 126"/>
                <a:gd name="T11" fmla="*/ 290 h 336"/>
                <a:gd name="T12" fmla="*/ 22 w 126"/>
                <a:gd name="T13" fmla="*/ 305 h 336"/>
                <a:gd name="T14" fmla="*/ 44 w 126"/>
                <a:gd name="T15" fmla="*/ 312 h 336"/>
                <a:gd name="T16" fmla="*/ 73 w 126"/>
                <a:gd name="T17" fmla="*/ 310 h 336"/>
                <a:gd name="T18" fmla="*/ 67 w 126"/>
                <a:gd name="T19" fmla="*/ 222 h 336"/>
                <a:gd name="T20" fmla="*/ 64 w 126"/>
                <a:gd name="T21" fmla="*/ 159 h 336"/>
                <a:gd name="T22" fmla="*/ 75 w 126"/>
                <a:gd name="T23" fmla="*/ 226 h 336"/>
                <a:gd name="T24" fmla="*/ 81 w 126"/>
                <a:gd name="T25" fmla="*/ 307 h 336"/>
                <a:gd name="T26" fmla="*/ 79 w 126"/>
                <a:gd name="T27" fmla="*/ 330 h 336"/>
                <a:gd name="T28" fmla="*/ 97 w 126"/>
                <a:gd name="T29" fmla="*/ 336 h 336"/>
                <a:gd name="T30" fmla="*/ 126 w 126"/>
                <a:gd name="T31" fmla="*/ 322 h 336"/>
                <a:gd name="T32" fmla="*/ 120 w 126"/>
                <a:gd name="T33" fmla="*/ 23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336">
                  <a:moveTo>
                    <a:pt x="120" y="235"/>
                  </a:moveTo>
                  <a:cubicBezTo>
                    <a:pt x="119" y="221"/>
                    <a:pt x="118" y="204"/>
                    <a:pt x="115" y="183"/>
                  </a:cubicBezTo>
                  <a:cubicBezTo>
                    <a:pt x="107" y="127"/>
                    <a:pt x="111" y="50"/>
                    <a:pt x="111" y="4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67"/>
                    <a:pt x="0" y="36"/>
                    <a:pt x="20" y="188"/>
                  </a:cubicBezTo>
                  <a:cubicBezTo>
                    <a:pt x="27" y="290"/>
                    <a:pt x="27" y="290"/>
                    <a:pt x="27" y="290"/>
                  </a:cubicBezTo>
                  <a:cubicBezTo>
                    <a:pt x="22" y="305"/>
                    <a:pt x="22" y="305"/>
                    <a:pt x="22" y="305"/>
                  </a:cubicBezTo>
                  <a:cubicBezTo>
                    <a:pt x="22" y="305"/>
                    <a:pt x="32" y="310"/>
                    <a:pt x="44" y="312"/>
                  </a:cubicBezTo>
                  <a:cubicBezTo>
                    <a:pt x="56" y="314"/>
                    <a:pt x="66" y="312"/>
                    <a:pt x="73" y="310"/>
                  </a:cubicBezTo>
                  <a:cubicBezTo>
                    <a:pt x="67" y="222"/>
                    <a:pt x="67" y="222"/>
                    <a:pt x="67" y="222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75" y="226"/>
                    <a:pt x="75" y="226"/>
                    <a:pt x="75" y="226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79" y="330"/>
                    <a:pt x="79" y="330"/>
                    <a:pt x="79" y="330"/>
                  </a:cubicBezTo>
                  <a:cubicBezTo>
                    <a:pt x="79" y="330"/>
                    <a:pt x="84" y="334"/>
                    <a:pt x="97" y="336"/>
                  </a:cubicBezTo>
                  <a:cubicBezTo>
                    <a:pt x="118" y="332"/>
                    <a:pt x="126" y="322"/>
                    <a:pt x="126" y="322"/>
                  </a:cubicBezTo>
                  <a:cubicBezTo>
                    <a:pt x="126" y="322"/>
                    <a:pt x="121" y="262"/>
                    <a:pt x="120" y="235"/>
                  </a:cubicBezTo>
                </a:path>
              </a:pathLst>
            </a:custGeom>
            <a:solidFill>
              <a:srgbClr val="344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3" name="Freeform 722">
              <a:extLst>
                <a:ext uri="{FF2B5EF4-FFF2-40B4-BE49-F238E27FC236}">
                  <a16:creationId xmlns:a16="http://schemas.microsoft.com/office/drawing/2014/main" id="{99CFA7E4-7110-4ED9-ADB0-140468D486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2776"/>
              <a:ext cx="187" cy="527"/>
            </a:xfrm>
            <a:custGeom>
              <a:avLst/>
              <a:gdLst>
                <a:gd name="T0" fmla="*/ 120 w 126"/>
                <a:gd name="T1" fmla="*/ 260 h 357"/>
                <a:gd name="T2" fmla="*/ 115 w 126"/>
                <a:gd name="T3" fmla="*/ 208 h 357"/>
                <a:gd name="T4" fmla="*/ 111 w 126"/>
                <a:gd name="T5" fmla="*/ 65 h 357"/>
                <a:gd name="T6" fmla="*/ 19 w 126"/>
                <a:gd name="T7" fmla="*/ 0 h 357"/>
                <a:gd name="T8" fmla="*/ 0 w 126"/>
                <a:gd name="T9" fmla="*/ 1 h 357"/>
                <a:gd name="T10" fmla="*/ 2 w 126"/>
                <a:gd name="T11" fmla="*/ 64 h 357"/>
                <a:gd name="T12" fmla="*/ 9 w 126"/>
                <a:gd name="T13" fmla="*/ 72 h 357"/>
                <a:gd name="T14" fmla="*/ 16 w 126"/>
                <a:gd name="T15" fmla="*/ 63 h 357"/>
                <a:gd name="T16" fmla="*/ 30 w 126"/>
                <a:gd name="T17" fmla="*/ 80 h 357"/>
                <a:gd name="T18" fmla="*/ 42 w 126"/>
                <a:gd name="T19" fmla="*/ 190 h 357"/>
                <a:gd name="T20" fmla="*/ 41 w 126"/>
                <a:gd name="T21" fmla="*/ 183 h 357"/>
                <a:gd name="T22" fmla="*/ 26 w 126"/>
                <a:gd name="T23" fmla="*/ 183 h 357"/>
                <a:gd name="T24" fmla="*/ 26 w 126"/>
                <a:gd name="T25" fmla="*/ 189 h 357"/>
                <a:gd name="T26" fmla="*/ 31 w 126"/>
                <a:gd name="T27" fmla="*/ 194 h 357"/>
                <a:gd name="T28" fmla="*/ 42 w 126"/>
                <a:gd name="T29" fmla="*/ 194 h 357"/>
                <a:gd name="T30" fmla="*/ 57 w 126"/>
                <a:gd name="T31" fmla="*/ 338 h 357"/>
                <a:gd name="T32" fmla="*/ 73 w 126"/>
                <a:gd name="T33" fmla="*/ 335 h 357"/>
                <a:gd name="T34" fmla="*/ 67 w 126"/>
                <a:gd name="T35" fmla="*/ 246 h 357"/>
                <a:gd name="T36" fmla="*/ 64 w 126"/>
                <a:gd name="T37" fmla="*/ 183 h 357"/>
                <a:gd name="T38" fmla="*/ 65 w 126"/>
                <a:gd name="T39" fmla="*/ 195 h 357"/>
                <a:gd name="T40" fmla="*/ 95 w 126"/>
                <a:gd name="T41" fmla="*/ 195 h 357"/>
                <a:gd name="T42" fmla="*/ 96 w 126"/>
                <a:gd name="T43" fmla="*/ 210 h 357"/>
                <a:gd name="T44" fmla="*/ 111 w 126"/>
                <a:gd name="T45" fmla="*/ 357 h 357"/>
                <a:gd name="T46" fmla="*/ 126 w 126"/>
                <a:gd name="T47" fmla="*/ 347 h 357"/>
                <a:gd name="T48" fmla="*/ 120 w 126"/>
                <a:gd name="T49" fmla="*/ 260 h 357"/>
                <a:gd name="T50" fmla="*/ 64 w 126"/>
                <a:gd name="T51" fmla="*/ 183 h 357"/>
                <a:gd name="T52" fmla="*/ 61 w 126"/>
                <a:gd name="T53" fmla="*/ 142 h 357"/>
                <a:gd name="T54" fmla="*/ 57 w 126"/>
                <a:gd name="T55" fmla="*/ 88 h 357"/>
                <a:gd name="T56" fmla="*/ 60 w 126"/>
                <a:gd name="T57" fmla="*/ 88 h 357"/>
                <a:gd name="T58" fmla="*/ 90 w 126"/>
                <a:gd name="T59" fmla="*/ 84 h 357"/>
                <a:gd name="T60" fmla="*/ 95 w 126"/>
                <a:gd name="T61" fmla="*/ 183 h 357"/>
                <a:gd name="T62" fmla="*/ 64 w 126"/>
                <a:gd name="T63" fmla="*/ 183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6" h="357">
                  <a:moveTo>
                    <a:pt x="120" y="260"/>
                  </a:moveTo>
                  <a:cubicBezTo>
                    <a:pt x="119" y="246"/>
                    <a:pt x="118" y="229"/>
                    <a:pt x="115" y="208"/>
                  </a:cubicBezTo>
                  <a:cubicBezTo>
                    <a:pt x="107" y="152"/>
                    <a:pt x="111" y="75"/>
                    <a:pt x="111" y="65"/>
                  </a:cubicBezTo>
                  <a:cubicBezTo>
                    <a:pt x="111" y="65"/>
                    <a:pt x="19" y="3"/>
                    <a:pt x="19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4"/>
                    <a:pt x="3" y="71"/>
                    <a:pt x="9" y="72"/>
                  </a:cubicBezTo>
                  <a:cubicBezTo>
                    <a:pt x="12" y="73"/>
                    <a:pt x="14" y="69"/>
                    <a:pt x="16" y="63"/>
                  </a:cubicBezTo>
                  <a:cubicBezTo>
                    <a:pt x="18" y="69"/>
                    <a:pt x="19" y="77"/>
                    <a:pt x="30" y="80"/>
                  </a:cubicBezTo>
                  <a:cubicBezTo>
                    <a:pt x="42" y="190"/>
                    <a:pt x="42" y="190"/>
                    <a:pt x="42" y="190"/>
                  </a:cubicBezTo>
                  <a:cubicBezTo>
                    <a:pt x="41" y="183"/>
                    <a:pt x="41" y="183"/>
                    <a:pt x="41" y="183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6" y="189"/>
                    <a:pt x="26" y="189"/>
                    <a:pt x="26" y="189"/>
                  </a:cubicBezTo>
                  <a:cubicBezTo>
                    <a:pt x="26" y="192"/>
                    <a:pt x="28" y="194"/>
                    <a:pt x="31" y="194"/>
                  </a:cubicBezTo>
                  <a:cubicBezTo>
                    <a:pt x="42" y="194"/>
                    <a:pt x="42" y="194"/>
                    <a:pt x="42" y="194"/>
                  </a:cubicBezTo>
                  <a:cubicBezTo>
                    <a:pt x="57" y="338"/>
                    <a:pt x="57" y="338"/>
                    <a:pt x="57" y="338"/>
                  </a:cubicBezTo>
                  <a:cubicBezTo>
                    <a:pt x="64" y="337"/>
                    <a:pt x="69" y="336"/>
                    <a:pt x="73" y="335"/>
                  </a:cubicBezTo>
                  <a:cubicBezTo>
                    <a:pt x="67" y="246"/>
                    <a:pt x="67" y="246"/>
                    <a:pt x="67" y="246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96" y="210"/>
                    <a:pt x="96" y="210"/>
                    <a:pt x="96" y="210"/>
                  </a:cubicBezTo>
                  <a:cubicBezTo>
                    <a:pt x="111" y="357"/>
                    <a:pt x="111" y="357"/>
                    <a:pt x="111" y="357"/>
                  </a:cubicBezTo>
                  <a:cubicBezTo>
                    <a:pt x="122" y="353"/>
                    <a:pt x="126" y="347"/>
                    <a:pt x="126" y="347"/>
                  </a:cubicBezTo>
                  <a:cubicBezTo>
                    <a:pt x="126" y="347"/>
                    <a:pt x="121" y="287"/>
                    <a:pt x="120" y="260"/>
                  </a:cubicBezTo>
                  <a:moveTo>
                    <a:pt x="64" y="183"/>
                  </a:moveTo>
                  <a:cubicBezTo>
                    <a:pt x="61" y="142"/>
                    <a:pt x="61" y="142"/>
                    <a:pt x="61" y="142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9" y="88"/>
                    <a:pt x="60" y="88"/>
                  </a:cubicBezTo>
                  <a:cubicBezTo>
                    <a:pt x="70" y="87"/>
                    <a:pt x="81" y="86"/>
                    <a:pt x="90" y="84"/>
                  </a:cubicBezTo>
                  <a:cubicBezTo>
                    <a:pt x="95" y="183"/>
                    <a:pt x="95" y="183"/>
                    <a:pt x="95" y="183"/>
                  </a:cubicBezTo>
                  <a:cubicBezTo>
                    <a:pt x="64" y="183"/>
                    <a:pt x="64" y="183"/>
                    <a:pt x="64" y="183"/>
                  </a:cubicBezTo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4" name="Freeform 723">
              <a:extLst>
                <a:ext uri="{FF2B5EF4-FFF2-40B4-BE49-F238E27FC236}">
                  <a16:creationId xmlns:a16="http://schemas.microsoft.com/office/drawing/2014/main" id="{85BF77C7-8EA8-4253-AA11-C59E2B25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3237"/>
              <a:ext cx="18" cy="10"/>
            </a:xfrm>
            <a:custGeom>
              <a:avLst/>
              <a:gdLst>
                <a:gd name="T0" fmla="*/ 0 w 18"/>
                <a:gd name="T1" fmla="*/ 10 h 10"/>
                <a:gd name="T2" fmla="*/ 1 w 18"/>
                <a:gd name="T3" fmla="*/ 4 h 10"/>
                <a:gd name="T4" fmla="*/ 1 w 18"/>
                <a:gd name="T5" fmla="*/ 0 h 10"/>
                <a:gd name="T6" fmla="*/ 18 w 18"/>
                <a:gd name="T7" fmla="*/ 6 h 10"/>
                <a:gd name="T8" fmla="*/ 0 w 1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0" y="10"/>
                  </a:moveTo>
                  <a:lnTo>
                    <a:pt x="1" y="4"/>
                  </a:lnTo>
                  <a:lnTo>
                    <a:pt x="1" y="0"/>
                  </a:lnTo>
                  <a:lnTo>
                    <a:pt x="18" y="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5" name="Freeform 724">
              <a:extLst>
                <a:ext uri="{FF2B5EF4-FFF2-40B4-BE49-F238E27FC236}">
                  <a16:creationId xmlns:a16="http://schemas.microsoft.com/office/drawing/2014/main" id="{10DB6531-3ADB-483F-A92A-207AB9E35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" y="3290"/>
              <a:ext cx="43" cy="19"/>
            </a:xfrm>
            <a:custGeom>
              <a:avLst/>
              <a:gdLst>
                <a:gd name="T0" fmla="*/ 29 w 29"/>
                <a:gd name="T1" fmla="*/ 4 h 13"/>
                <a:gd name="T2" fmla="*/ 0 w 29"/>
                <a:gd name="T3" fmla="*/ 13 h 13"/>
                <a:gd name="T4" fmla="*/ 28 w 29"/>
                <a:gd name="T5" fmla="*/ 0 h 13"/>
                <a:gd name="T6" fmla="*/ 29 w 29"/>
                <a:gd name="T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3">
                  <a:moveTo>
                    <a:pt x="29" y="4"/>
                  </a:moveTo>
                  <a:cubicBezTo>
                    <a:pt x="18" y="12"/>
                    <a:pt x="0" y="13"/>
                    <a:pt x="0" y="13"/>
                  </a:cubicBezTo>
                  <a:cubicBezTo>
                    <a:pt x="17" y="10"/>
                    <a:pt x="26" y="2"/>
                    <a:pt x="28" y="0"/>
                  </a:cubicBezTo>
                  <a:cubicBezTo>
                    <a:pt x="29" y="1"/>
                    <a:pt x="29" y="2"/>
                    <a:pt x="29" y="4"/>
                  </a:cubicBez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6" name="Freeform 725">
              <a:extLst>
                <a:ext uri="{FF2B5EF4-FFF2-40B4-BE49-F238E27FC236}">
                  <a16:creationId xmlns:a16="http://schemas.microsoft.com/office/drawing/2014/main" id="{CF11F015-31E7-4815-B640-CC271A4D6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2655"/>
              <a:ext cx="24" cy="41"/>
            </a:xfrm>
            <a:custGeom>
              <a:avLst/>
              <a:gdLst>
                <a:gd name="T0" fmla="*/ 16 w 16"/>
                <a:gd name="T1" fmla="*/ 26 h 28"/>
                <a:gd name="T2" fmla="*/ 5 w 16"/>
                <a:gd name="T3" fmla="*/ 28 h 28"/>
                <a:gd name="T4" fmla="*/ 0 w 16"/>
                <a:gd name="T5" fmla="*/ 2 h 28"/>
                <a:gd name="T6" fmla="*/ 11 w 16"/>
                <a:gd name="T7" fmla="*/ 0 h 28"/>
                <a:gd name="T8" fmla="*/ 16 w 16"/>
                <a:gd name="T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6" y="26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3" y="19"/>
                    <a:pt x="4" y="23"/>
                    <a:pt x="0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21"/>
                    <a:pt x="14" y="14"/>
                    <a:pt x="16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7" name="Freeform 726">
              <a:extLst>
                <a:ext uri="{FF2B5EF4-FFF2-40B4-BE49-F238E27FC236}">
                  <a16:creationId xmlns:a16="http://schemas.microsoft.com/office/drawing/2014/main" id="{0B24B150-F42B-401D-95CE-A134F2E2C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2520"/>
              <a:ext cx="108" cy="179"/>
            </a:xfrm>
            <a:custGeom>
              <a:avLst/>
              <a:gdLst>
                <a:gd name="T0" fmla="*/ 73 w 73"/>
                <a:gd name="T1" fmla="*/ 0 h 121"/>
                <a:gd name="T2" fmla="*/ 71 w 73"/>
                <a:gd name="T3" fmla="*/ 109 h 121"/>
                <a:gd name="T4" fmla="*/ 7 w 73"/>
                <a:gd name="T5" fmla="*/ 121 h 121"/>
                <a:gd name="T6" fmla="*/ 0 w 73"/>
                <a:gd name="T7" fmla="*/ 90 h 121"/>
                <a:gd name="T8" fmla="*/ 49 w 73"/>
                <a:gd name="T9" fmla="*/ 81 h 121"/>
                <a:gd name="T10" fmla="*/ 59 w 73"/>
                <a:gd name="T11" fmla="*/ 40 h 121"/>
                <a:gd name="T12" fmla="*/ 69 w 73"/>
                <a:gd name="T13" fmla="*/ 0 h 121"/>
                <a:gd name="T14" fmla="*/ 73 w 73"/>
                <a:gd name="T1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121">
                  <a:moveTo>
                    <a:pt x="73" y="0"/>
                  </a:moveTo>
                  <a:cubicBezTo>
                    <a:pt x="71" y="109"/>
                    <a:pt x="71" y="109"/>
                    <a:pt x="71" y="109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9" y="81"/>
                    <a:pt x="54" y="58"/>
                    <a:pt x="59" y="40"/>
                  </a:cubicBezTo>
                  <a:cubicBezTo>
                    <a:pt x="62" y="28"/>
                    <a:pt x="66" y="8"/>
                    <a:pt x="69" y="0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344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8" name="Freeform 727">
              <a:extLst>
                <a:ext uri="{FF2B5EF4-FFF2-40B4-BE49-F238E27FC236}">
                  <a16:creationId xmlns:a16="http://schemas.microsoft.com/office/drawing/2014/main" id="{FBEDF6CA-26B0-4759-9BCF-B65F9994E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" y="2520"/>
              <a:ext cx="94" cy="179"/>
            </a:xfrm>
            <a:custGeom>
              <a:avLst/>
              <a:gdLst>
                <a:gd name="T0" fmla="*/ 1 w 63"/>
                <a:gd name="T1" fmla="*/ 121 h 121"/>
                <a:gd name="T2" fmla="*/ 0 w 63"/>
                <a:gd name="T3" fmla="*/ 115 h 121"/>
                <a:gd name="T4" fmla="*/ 48 w 63"/>
                <a:gd name="T5" fmla="*/ 107 h 121"/>
                <a:gd name="T6" fmla="*/ 52 w 63"/>
                <a:gd name="T7" fmla="*/ 102 h 121"/>
                <a:gd name="T8" fmla="*/ 59 w 63"/>
                <a:gd name="T9" fmla="*/ 12 h 121"/>
                <a:gd name="T10" fmla="*/ 63 w 63"/>
                <a:gd name="T11" fmla="*/ 0 h 121"/>
                <a:gd name="T12" fmla="*/ 59 w 63"/>
                <a:gd name="T13" fmla="*/ 96 h 121"/>
                <a:gd name="T14" fmla="*/ 59 w 63"/>
                <a:gd name="T15" fmla="*/ 110 h 121"/>
                <a:gd name="T16" fmla="*/ 1 w 63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21">
                  <a:moveTo>
                    <a:pt x="1" y="121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48" y="107"/>
                    <a:pt x="48" y="107"/>
                    <a:pt x="48" y="107"/>
                  </a:cubicBezTo>
                  <a:cubicBezTo>
                    <a:pt x="50" y="106"/>
                    <a:pt x="52" y="104"/>
                    <a:pt x="52" y="102"/>
                  </a:cubicBezTo>
                  <a:cubicBezTo>
                    <a:pt x="54" y="84"/>
                    <a:pt x="59" y="14"/>
                    <a:pt x="59" y="12"/>
                  </a:cubicBezTo>
                  <a:cubicBezTo>
                    <a:pt x="61" y="7"/>
                    <a:pt x="62" y="3"/>
                    <a:pt x="63" y="0"/>
                  </a:cubicBezTo>
                  <a:cubicBezTo>
                    <a:pt x="61" y="33"/>
                    <a:pt x="60" y="66"/>
                    <a:pt x="59" y="96"/>
                  </a:cubicBezTo>
                  <a:cubicBezTo>
                    <a:pt x="59" y="110"/>
                    <a:pt x="59" y="110"/>
                    <a:pt x="59" y="110"/>
                  </a:cubicBezTo>
                  <a:lnTo>
                    <a:pt x="1" y="121"/>
                  </a:ln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9" name="Rectangle 728">
              <a:extLst>
                <a:ext uri="{FF2B5EF4-FFF2-40B4-BE49-F238E27FC236}">
                  <a16:creationId xmlns:a16="http://schemas.microsoft.com/office/drawing/2014/main" id="{619B53AF-A7F5-4C8A-820B-CEFADD25C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1" y="2544"/>
              <a:ext cx="1" cy="1"/>
            </a:xfrm>
            <a:prstGeom prst="rect">
              <a:avLst/>
            </a:prstGeom>
            <a:solidFill>
              <a:srgbClr val="344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0" name="Freeform 729">
              <a:extLst>
                <a:ext uri="{FF2B5EF4-FFF2-40B4-BE49-F238E27FC236}">
                  <a16:creationId xmlns:a16="http://schemas.microsoft.com/office/drawing/2014/main" id="{4739FED5-00ED-43E0-8AC5-54DB6C645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2628"/>
              <a:ext cx="9" cy="24"/>
            </a:xfrm>
            <a:custGeom>
              <a:avLst/>
              <a:gdLst>
                <a:gd name="T0" fmla="*/ 9 w 9"/>
                <a:gd name="T1" fmla="*/ 24 h 24"/>
                <a:gd name="T2" fmla="*/ 0 w 9"/>
                <a:gd name="T3" fmla="*/ 12 h 24"/>
                <a:gd name="T4" fmla="*/ 5 w 9"/>
                <a:gd name="T5" fmla="*/ 12 h 24"/>
                <a:gd name="T6" fmla="*/ 8 w 9"/>
                <a:gd name="T7" fmla="*/ 0 h 24"/>
                <a:gd name="T8" fmla="*/ 9 w 9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4">
                  <a:moveTo>
                    <a:pt x="9" y="24"/>
                  </a:moveTo>
                  <a:lnTo>
                    <a:pt x="0" y="12"/>
                  </a:lnTo>
                  <a:lnTo>
                    <a:pt x="5" y="12"/>
                  </a:lnTo>
                  <a:lnTo>
                    <a:pt x="8" y="0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1" name="Freeform 730">
              <a:extLst>
                <a:ext uri="{FF2B5EF4-FFF2-40B4-BE49-F238E27FC236}">
                  <a16:creationId xmlns:a16="http://schemas.microsoft.com/office/drawing/2014/main" id="{D1CF55F5-4B38-40D9-8179-6C50E8276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2472"/>
              <a:ext cx="217" cy="422"/>
            </a:xfrm>
            <a:custGeom>
              <a:avLst/>
              <a:gdLst>
                <a:gd name="T0" fmla="*/ 147 w 147"/>
                <a:gd name="T1" fmla="*/ 143 h 286"/>
                <a:gd name="T2" fmla="*/ 137 w 147"/>
                <a:gd name="T3" fmla="*/ 37 h 286"/>
                <a:gd name="T4" fmla="*/ 132 w 147"/>
                <a:gd name="T5" fmla="*/ 29 h 286"/>
                <a:gd name="T6" fmla="*/ 132 w 147"/>
                <a:gd name="T7" fmla="*/ 29 h 286"/>
                <a:gd name="T8" fmla="*/ 122 w 147"/>
                <a:gd name="T9" fmla="*/ 22 h 286"/>
                <a:gd name="T10" fmla="*/ 122 w 147"/>
                <a:gd name="T11" fmla="*/ 22 h 286"/>
                <a:gd name="T12" fmla="*/ 91 w 147"/>
                <a:gd name="T13" fmla="*/ 0 h 286"/>
                <a:gd name="T14" fmla="*/ 32 w 147"/>
                <a:gd name="T15" fmla="*/ 96 h 286"/>
                <a:gd name="T16" fmla="*/ 36 w 147"/>
                <a:gd name="T17" fmla="*/ 33 h 286"/>
                <a:gd name="T18" fmla="*/ 39 w 147"/>
                <a:gd name="T19" fmla="*/ 6 h 286"/>
                <a:gd name="T20" fmla="*/ 8 w 147"/>
                <a:gd name="T21" fmla="*/ 33 h 286"/>
                <a:gd name="T22" fmla="*/ 5 w 147"/>
                <a:gd name="T23" fmla="*/ 273 h 286"/>
                <a:gd name="T24" fmla="*/ 13 w 147"/>
                <a:gd name="T25" fmla="*/ 275 h 286"/>
                <a:gd name="T26" fmla="*/ 23 w 147"/>
                <a:gd name="T27" fmla="*/ 237 h 286"/>
                <a:gd name="T28" fmla="*/ 24 w 147"/>
                <a:gd name="T29" fmla="*/ 207 h 286"/>
                <a:gd name="T30" fmla="*/ 31 w 147"/>
                <a:gd name="T31" fmla="*/ 265 h 286"/>
                <a:gd name="T32" fmla="*/ 65 w 147"/>
                <a:gd name="T33" fmla="*/ 284 h 286"/>
                <a:gd name="T34" fmla="*/ 126 w 147"/>
                <a:gd name="T35" fmla="*/ 272 h 286"/>
                <a:gd name="T36" fmla="*/ 127 w 147"/>
                <a:gd name="T37" fmla="*/ 256 h 286"/>
                <a:gd name="T38" fmla="*/ 130 w 147"/>
                <a:gd name="T39" fmla="*/ 256 h 286"/>
                <a:gd name="T40" fmla="*/ 147 w 147"/>
                <a:gd name="T41" fmla="*/ 143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7" h="286">
                  <a:moveTo>
                    <a:pt x="147" y="143"/>
                  </a:moveTo>
                  <a:cubicBezTo>
                    <a:pt x="146" y="107"/>
                    <a:pt x="139" y="54"/>
                    <a:pt x="137" y="37"/>
                  </a:cubicBezTo>
                  <a:cubicBezTo>
                    <a:pt x="136" y="32"/>
                    <a:pt x="133" y="29"/>
                    <a:pt x="132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29" y="27"/>
                    <a:pt x="124" y="24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30" y="99"/>
                    <a:pt x="34" y="92"/>
                    <a:pt x="32" y="96"/>
                  </a:cubicBezTo>
                  <a:cubicBezTo>
                    <a:pt x="34" y="80"/>
                    <a:pt x="33" y="92"/>
                    <a:pt x="36" y="3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18" y="21"/>
                    <a:pt x="12" y="24"/>
                    <a:pt x="8" y="33"/>
                  </a:cubicBezTo>
                  <a:cubicBezTo>
                    <a:pt x="0" y="150"/>
                    <a:pt x="5" y="273"/>
                    <a:pt x="5" y="273"/>
                  </a:cubicBezTo>
                  <a:cubicBezTo>
                    <a:pt x="5" y="273"/>
                    <a:pt x="10" y="275"/>
                    <a:pt x="13" y="275"/>
                  </a:cubicBezTo>
                  <a:cubicBezTo>
                    <a:pt x="20" y="276"/>
                    <a:pt x="21" y="263"/>
                    <a:pt x="23" y="237"/>
                  </a:cubicBezTo>
                  <a:cubicBezTo>
                    <a:pt x="24" y="220"/>
                    <a:pt x="24" y="211"/>
                    <a:pt x="24" y="207"/>
                  </a:cubicBezTo>
                  <a:cubicBezTo>
                    <a:pt x="25" y="218"/>
                    <a:pt x="28" y="257"/>
                    <a:pt x="31" y="265"/>
                  </a:cubicBezTo>
                  <a:cubicBezTo>
                    <a:pt x="34" y="274"/>
                    <a:pt x="35" y="286"/>
                    <a:pt x="65" y="284"/>
                  </a:cubicBezTo>
                  <a:cubicBezTo>
                    <a:pt x="96" y="282"/>
                    <a:pt x="126" y="272"/>
                    <a:pt x="126" y="272"/>
                  </a:cubicBezTo>
                  <a:cubicBezTo>
                    <a:pt x="127" y="256"/>
                    <a:pt x="127" y="256"/>
                    <a:pt x="127" y="256"/>
                  </a:cubicBezTo>
                  <a:cubicBezTo>
                    <a:pt x="130" y="256"/>
                    <a:pt x="130" y="256"/>
                    <a:pt x="130" y="256"/>
                  </a:cubicBezTo>
                  <a:lnTo>
                    <a:pt x="147" y="143"/>
                  </a:lnTo>
                  <a:close/>
                </a:path>
              </a:pathLst>
            </a:custGeom>
            <a:solidFill>
              <a:srgbClr val="344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2" name="Freeform 731">
              <a:extLst>
                <a:ext uri="{FF2B5EF4-FFF2-40B4-BE49-F238E27FC236}">
                  <a16:creationId xmlns:a16="http://schemas.microsoft.com/office/drawing/2014/main" id="{C2AB8E96-A6AC-41F9-9CFF-29B0A4E55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2469"/>
              <a:ext cx="6" cy="1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1 h 1"/>
                <a:gd name="T4" fmla="*/ 0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ECC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3" name="Freeform 732">
              <a:extLst>
                <a:ext uri="{FF2B5EF4-FFF2-40B4-BE49-F238E27FC236}">
                  <a16:creationId xmlns:a16="http://schemas.microsoft.com/office/drawing/2014/main" id="{8E4A9E52-93A8-4F99-87B3-1F9819FBA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2442"/>
              <a:ext cx="66" cy="35"/>
            </a:xfrm>
            <a:custGeom>
              <a:avLst/>
              <a:gdLst>
                <a:gd name="T0" fmla="*/ 43 w 45"/>
                <a:gd name="T1" fmla="*/ 0 h 24"/>
                <a:gd name="T2" fmla="*/ 0 w 45"/>
                <a:gd name="T3" fmla="*/ 18 h 24"/>
                <a:gd name="T4" fmla="*/ 1 w 45"/>
                <a:gd name="T5" fmla="*/ 18 h 24"/>
                <a:gd name="T6" fmla="*/ 5 w 45"/>
                <a:gd name="T7" fmla="*/ 19 h 24"/>
                <a:gd name="T8" fmla="*/ 5 w 45"/>
                <a:gd name="T9" fmla="*/ 19 h 24"/>
                <a:gd name="T10" fmla="*/ 20 w 45"/>
                <a:gd name="T11" fmla="*/ 24 h 24"/>
                <a:gd name="T12" fmla="*/ 42 w 45"/>
                <a:gd name="T13" fmla="*/ 11 h 24"/>
                <a:gd name="T14" fmla="*/ 43 w 45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24">
                  <a:moveTo>
                    <a:pt x="43" y="0"/>
                  </a:moveTo>
                  <a:cubicBezTo>
                    <a:pt x="41" y="12"/>
                    <a:pt x="18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9"/>
                    <a:pt x="3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3" y="19"/>
                    <a:pt x="18" y="20"/>
                    <a:pt x="20" y="24"/>
                  </a:cubicBezTo>
                  <a:cubicBezTo>
                    <a:pt x="20" y="24"/>
                    <a:pt x="35" y="20"/>
                    <a:pt x="42" y="11"/>
                  </a:cubicBezTo>
                  <a:cubicBezTo>
                    <a:pt x="45" y="6"/>
                    <a:pt x="43" y="0"/>
                    <a:pt x="43" y="0"/>
                  </a:cubicBezTo>
                </a:path>
              </a:pathLst>
            </a:custGeom>
            <a:solidFill>
              <a:srgbClr val="E4A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4" name="Freeform 733">
              <a:extLst>
                <a:ext uri="{FF2B5EF4-FFF2-40B4-BE49-F238E27FC236}">
                  <a16:creationId xmlns:a16="http://schemas.microsoft.com/office/drawing/2014/main" id="{40C5C002-4DCA-4D42-A7CC-7B37070E0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2454"/>
              <a:ext cx="105" cy="359"/>
            </a:xfrm>
            <a:custGeom>
              <a:avLst/>
              <a:gdLst>
                <a:gd name="T0" fmla="*/ 71 w 71"/>
                <a:gd name="T1" fmla="*/ 12 h 243"/>
                <a:gd name="T2" fmla="*/ 59 w 71"/>
                <a:gd name="T3" fmla="*/ 0 h 243"/>
                <a:gd name="T4" fmla="*/ 41 w 71"/>
                <a:gd name="T5" fmla="*/ 36 h 243"/>
                <a:gd name="T6" fmla="*/ 14 w 71"/>
                <a:gd name="T7" fmla="*/ 90 h 243"/>
                <a:gd name="T8" fmla="*/ 19 w 71"/>
                <a:gd name="T9" fmla="*/ 18 h 243"/>
                <a:gd name="T10" fmla="*/ 7 w 71"/>
                <a:gd name="T11" fmla="*/ 34 h 243"/>
                <a:gd name="T12" fmla="*/ 9 w 71"/>
                <a:gd name="T13" fmla="*/ 42 h 243"/>
                <a:gd name="T14" fmla="*/ 0 w 71"/>
                <a:gd name="T15" fmla="*/ 50 h 243"/>
                <a:gd name="T16" fmla="*/ 11 w 71"/>
                <a:gd name="T17" fmla="*/ 101 h 243"/>
                <a:gd name="T18" fmla="*/ 4 w 71"/>
                <a:gd name="T19" fmla="*/ 135 h 243"/>
                <a:gd name="T20" fmla="*/ 3 w 71"/>
                <a:gd name="T21" fmla="*/ 241 h 243"/>
                <a:gd name="T22" fmla="*/ 6 w 71"/>
                <a:gd name="T23" fmla="*/ 243 h 243"/>
                <a:gd name="T24" fmla="*/ 6 w 71"/>
                <a:gd name="T25" fmla="*/ 135 h 243"/>
                <a:gd name="T26" fmla="*/ 15 w 71"/>
                <a:gd name="T27" fmla="*/ 107 h 243"/>
                <a:gd name="T28" fmla="*/ 58 w 71"/>
                <a:gd name="T29" fmla="*/ 53 h 243"/>
                <a:gd name="T30" fmla="*/ 53 w 71"/>
                <a:gd name="T31" fmla="*/ 44 h 243"/>
                <a:gd name="T32" fmla="*/ 63 w 71"/>
                <a:gd name="T33" fmla="*/ 37 h 243"/>
                <a:gd name="T34" fmla="*/ 64 w 71"/>
                <a:gd name="T35" fmla="*/ 29 h 243"/>
                <a:gd name="T36" fmla="*/ 71 w 71"/>
                <a:gd name="T37" fmla="*/ 1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243">
                  <a:moveTo>
                    <a:pt x="71" y="12"/>
                  </a:moveTo>
                  <a:cubicBezTo>
                    <a:pt x="68" y="10"/>
                    <a:pt x="59" y="0"/>
                    <a:pt x="59" y="0"/>
                  </a:cubicBezTo>
                  <a:cubicBezTo>
                    <a:pt x="59" y="7"/>
                    <a:pt x="48" y="25"/>
                    <a:pt x="41" y="36"/>
                  </a:cubicBezTo>
                  <a:cubicBezTo>
                    <a:pt x="33" y="47"/>
                    <a:pt x="14" y="89"/>
                    <a:pt x="14" y="90"/>
                  </a:cubicBezTo>
                  <a:cubicBezTo>
                    <a:pt x="16" y="36"/>
                    <a:pt x="15" y="52"/>
                    <a:pt x="19" y="18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8" y="110"/>
                    <a:pt x="4" y="124"/>
                    <a:pt x="4" y="135"/>
                  </a:cubicBezTo>
                  <a:cubicBezTo>
                    <a:pt x="4" y="184"/>
                    <a:pt x="2" y="189"/>
                    <a:pt x="3" y="241"/>
                  </a:cubicBezTo>
                  <a:cubicBezTo>
                    <a:pt x="5" y="242"/>
                    <a:pt x="6" y="243"/>
                    <a:pt x="6" y="243"/>
                  </a:cubicBezTo>
                  <a:cubicBezTo>
                    <a:pt x="5" y="184"/>
                    <a:pt x="6" y="202"/>
                    <a:pt x="6" y="135"/>
                  </a:cubicBezTo>
                  <a:cubicBezTo>
                    <a:pt x="6" y="125"/>
                    <a:pt x="8" y="115"/>
                    <a:pt x="15" y="107"/>
                  </a:cubicBezTo>
                  <a:cubicBezTo>
                    <a:pt x="26" y="93"/>
                    <a:pt x="58" y="53"/>
                    <a:pt x="58" y="53"/>
                  </a:cubicBezTo>
                  <a:cubicBezTo>
                    <a:pt x="56" y="49"/>
                    <a:pt x="53" y="44"/>
                    <a:pt x="53" y="44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5"/>
                    <a:pt x="63" y="33"/>
                    <a:pt x="64" y="29"/>
                  </a:cubicBezTo>
                  <a:cubicBezTo>
                    <a:pt x="65" y="24"/>
                    <a:pt x="71" y="12"/>
                    <a:pt x="71" y="12"/>
                  </a:cubicBez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5" name="Freeform 734">
              <a:extLst>
                <a:ext uri="{FF2B5EF4-FFF2-40B4-BE49-F238E27FC236}">
                  <a16:creationId xmlns:a16="http://schemas.microsoft.com/office/drawing/2014/main" id="{138EC6E7-7AF9-4749-AAB0-6C20436DD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2500"/>
              <a:ext cx="58" cy="362"/>
            </a:xfrm>
            <a:custGeom>
              <a:avLst/>
              <a:gdLst>
                <a:gd name="T0" fmla="*/ 39 w 39"/>
                <a:gd name="T1" fmla="*/ 237 h 245"/>
                <a:gd name="T2" fmla="*/ 38 w 39"/>
                <a:gd name="T3" fmla="*/ 241 h 245"/>
                <a:gd name="T4" fmla="*/ 37 w 39"/>
                <a:gd name="T5" fmla="*/ 240 h 245"/>
                <a:gd name="T6" fmla="*/ 36 w 39"/>
                <a:gd name="T7" fmla="*/ 245 h 245"/>
                <a:gd name="T8" fmla="*/ 5 w 39"/>
                <a:gd name="T9" fmla="*/ 238 h 245"/>
                <a:gd name="T10" fmla="*/ 6 w 39"/>
                <a:gd name="T11" fmla="*/ 234 h 245"/>
                <a:gd name="T12" fmla="*/ 0 w 39"/>
                <a:gd name="T13" fmla="*/ 233 h 245"/>
                <a:gd name="T14" fmla="*/ 11 w 39"/>
                <a:gd name="T15" fmla="*/ 139 h 245"/>
                <a:gd name="T16" fmla="*/ 1 w 39"/>
                <a:gd name="T17" fmla="*/ 76 h 245"/>
                <a:gd name="T18" fmla="*/ 1 w 39"/>
                <a:gd name="T19" fmla="*/ 75 h 245"/>
                <a:gd name="T20" fmla="*/ 30 w 39"/>
                <a:gd name="T21" fmla="*/ 0 h 245"/>
                <a:gd name="T22" fmla="*/ 34 w 39"/>
                <a:gd name="T23" fmla="*/ 3 h 245"/>
                <a:gd name="T24" fmla="*/ 6 w 39"/>
                <a:gd name="T25" fmla="*/ 75 h 245"/>
                <a:gd name="T26" fmla="*/ 16 w 39"/>
                <a:gd name="T27" fmla="*/ 139 h 245"/>
                <a:gd name="T28" fmla="*/ 5 w 39"/>
                <a:gd name="T29" fmla="*/ 229 h 245"/>
                <a:gd name="T30" fmla="*/ 39 w 39"/>
                <a:gd name="T31" fmla="*/ 23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245">
                  <a:moveTo>
                    <a:pt x="39" y="237"/>
                  </a:moveTo>
                  <a:cubicBezTo>
                    <a:pt x="38" y="241"/>
                    <a:pt x="38" y="241"/>
                    <a:pt x="38" y="241"/>
                  </a:cubicBezTo>
                  <a:cubicBezTo>
                    <a:pt x="37" y="240"/>
                    <a:pt x="37" y="240"/>
                    <a:pt x="37" y="240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5" y="238"/>
                    <a:pt x="5" y="238"/>
                    <a:pt x="5" y="238"/>
                  </a:cubicBezTo>
                  <a:cubicBezTo>
                    <a:pt x="6" y="234"/>
                    <a:pt x="6" y="234"/>
                    <a:pt x="6" y="234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3"/>
                    <a:pt x="0" y="13"/>
                    <a:pt x="30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4" y="13"/>
                    <a:pt x="6" y="75"/>
                    <a:pt x="6" y="75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5" y="229"/>
                    <a:pt x="5" y="229"/>
                    <a:pt x="5" y="229"/>
                  </a:cubicBezTo>
                  <a:lnTo>
                    <a:pt x="39" y="237"/>
                  </a:ln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6" name="Freeform 735">
              <a:extLst>
                <a:ext uri="{FF2B5EF4-FFF2-40B4-BE49-F238E27FC236}">
                  <a16:creationId xmlns:a16="http://schemas.microsoft.com/office/drawing/2014/main" id="{0516EEF7-474D-43BB-BF67-5C92589FF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" y="2508"/>
              <a:ext cx="38" cy="342"/>
            </a:xfrm>
            <a:custGeom>
              <a:avLst/>
              <a:gdLst>
                <a:gd name="T0" fmla="*/ 26 w 26"/>
                <a:gd name="T1" fmla="*/ 118 h 231"/>
                <a:gd name="T2" fmla="*/ 9 w 26"/>
                <a:gd name="T3" fmla="*/ 231 h 231"/>
                <a:gd name="T4" fmla="*/ 0 w 26"/>
                <a:gd name="T5" fmla="*/ 229 h 231"/>
                <a:gd name="T6" fmla="*/ 17 w 26"/>
                <a:gd name="T7" fmla="*/ 117 h 231"/>
                <a:gd name="T8" fmla="*/ 8 w 26"/>
                <a:gd name="T9" fmla="*/ 12 h 231"/>
                <a:gd name="T10" fmla="*/ 5 w 26"/>
                <a:gd name="T11" fmla="*/ 0 h 231"/>
                <a:gd name="T12" fmla="*/ 16 w 26"/>
                <a:gd name="T13" fmla="*/ 12 h 231"/>
                <a:gd name="T14" fmla="*/ 26 w 26"/>
                <a:gd name="T15" fmla="*/ 11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31">
                  <a:moveTo>
                    <a:pt x="26" y="118"/>
                  </a:moveTo>
                  <a:cubicBezTo>
                    <a:pt x="9" y="231"/>
                    <a:pt x="9" y="231"/>
                    <a:pt x="9" y="231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6" y="81"/>
                    <a:pt x="11" y="29"/>
                    <a:pt x="8" y="12"/>
                  </a:cubicBezTo>
                  <a:cubicBezTo>
                    <a:pt x="8" y="10"/>
                    <a:pt x="7" y="5"/>
                    <a:pt x="5" y="0"/>
                  </a:cubicBezTo>
                  <a:cubicBezTo>
                    <a:pt x="11" y="4"/>
                    <a:pt x="15" y="6"/>
                    <a:pt x="16" y="12"/>
                  </a:cubicBezTo>
                  <a:cubicBezTo>
                    <a:pt x="18" y="29"/>
                    <a:pt x="25" y="82"/>
                    <a:pt x="26" y="118"/>
                  </a:cubicBez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7" name="Freeform 736">
              <a:extLst>
                <a:ext uri="{FF2B5EF4-FFF2-40B4-BE49-F238E27FC236}">
                  <a16:creationId xmlns:a16="http://schemas.microsoft.com/office/drawing/2014/main" id="{283DE0BE-0DD6-4FA1-960A-0847882C2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873"/>
              <a:ext cx="78" cy="33"/>
            </a:xfrm>
            <a:custGeom>
              <a:avLst/>
              <a:gdLst>
                <a:gd name="T0" fmla="*/ 45 w 53"/>
                <a:gd name="T1" fmla="*/ 0 h 22"/>
                <a:gd name="T2" fmla="*/ 8 w 53"/>
                <a:gd name="T3" fmla="*/ 0 h 22"/>
                <a:gd name="T4" fmla="*/ 0 w 53"/>
                <a:gd name="T5" fmla="*/ 9 h 22"/>
                <a:gd name="T6" fmla="*/ 0 w 53"/>
                <a:gd name="T7" fmla="*/ 22 h 22"/>
                <a:gd name="T8" fmla="*/ 8 w 53"/>
                <a:gd name="T9" fmla="*/ 22 h 22"/>
                <a:gd name="T10" fmla="*/ 8 w 53"/>
                <a:gd name="T11" fmla="*/ 9 h 22"/>
                <a:gd name="T12" fmla="*/ 45 w 53"/>
                <a:gd name="T13" fmla="*/ 9 h 22"/>
                <a:gd name="T14" fmla="*/ 45 w 53"/>
                <a:gd name="T15" fmla="*/ 22 h 22"/>
                <a:gd name="T16" fmla="*/ 53 w 53"/>
                <a:gd name="T17" fmla="*/ 22 h 22"/>
                <a:gd name="T18" fmla="*/ 53 w 53"/>
                <a:gd name="T19" fmla="*/ 9 h 22"/>
                <a:gd name="T20" fmla="*/ 45 w 53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22">
                  <a:moveTo>
                    <a:pt x="4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5" y="0"/>
                  </a:cubicBezTo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8" name="Rectangle 737">
              <a:extLst>
                <a:ext uri="{FF2B5EF4-FFF2-40B4-BE49-F238E27FC236}">
                  <a16:creationId xmlns:a16="http://schemas.microsoft.com/office/drawing/2014/main" id="{14C67184-3DD1-4405-B29F-C71A45E2F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" y="2903"/>
              <a:ext cx="19" cy="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9" name="Rectangle 738">
              <a:extLst>
                <a:ext uri="{FF2B5EF4-FFF2-40B4-BE49-F238E27FC236}">
                  <a16:creationId xmlns:a16="http://schemas.microsoft.com/office/drawing/2014/main" id="{4C689308-6D56-47CD-B135-E8E4C86FE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" y="2903"/>
              <a:ext cx="19" cy="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0" name="Rectangle 739">
              <a:extLst>
                <a:ext uri="{FF2B5EF4-FFF2-40B4-BE49-F238E27FC236}">
                  <a16:creationId xmlns:a16="http://schemas.microsoft.com/office/drawing/2014/main" id="{9F4101F6-A892-4608-B961-9ECE8053C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2903"/>
              <a:ext cx="19" cy="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1" name="Rectangle 740">
              <a:extLst>
                <a:ext uri="{FF2B5EF4-FFF2-40B4-BE49-F238E27FC236}">
                  <a16:creationId xmlns:a16="http://schemas.microsoft.com/office/drawing/2014/main" id="{32261F00-4FA7-427F-B2FF-F21AB593E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2903"/>
              <a:ext cx="19" cy="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2" name="Freeform 741">
              <a:extLst>
                <a:ext uri="{FF2B5EF4-FFF2-40B4-BE49-F238E27FC236}">
                  <a16:creationId xmlns:a16="http://schemas.microsoft.com/office/drawing/2014/main" id="{62942310-843C-42C9-934C-E0A39BEC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2901"/>
              <a:ext cx="19" cy="2"/>
            </a:xfrm>
            <a:custGeom>
              <a:avLst/>
              <a:gdLst>
                <a:gd name="T0" fmla="*/ 19 w 19"/>
                <a:gd name="T1" fmla="*/ 2 h 2"/>
                <a:gd name="T2" fmla="*/ 0 w 19"/>
                <a:gd name="T3" fmla="*/ 2 h 2"/>
                <a:gd name="T4" fmla="*/ 2 w 19"/>
                <a:gd name="T5" fmla="*/ 0 h 2"/>
                <a:gd name="T6" fmla="*/ 18 w 19"/>
                <a:gd name="T7" fmla="*/ 0 h 2"/>
                <a:gd name="T8" fmla="*/ 19 w 1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">
                  <a:moveTo>
                    <a:pt x="19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8" y="0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3" name="Freeform 742">
              <a:extLst>
                <a:ext uri="{FF2B5EF4-FFF2-40B4-BE49-F238E27FC236}">
                  <a16:creationId xmlns:a16="http://schemas.microsoft.com/office/drawing/2014/main" id="{28E3041F-4710-4FE2-8BC3-FF2F35E5A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2901"/>
              <a:ext cx="19" cy="2"/>
            </a:xfrm>
            <a:custGeom>
              <a:avLst/>
              <a:gdLst>
                <a:gd name="T0" fmla="*/ 19 w 19"/>
                <a:gd name="T1" fmla="*/ 2 h 2"/>
                <a:gd name="T2" fmla="*/ 0 w 19"/>
                <a:gd name="T3" fmla="*/ 2 h 2"/>
                <a:gd name="T4" fmla="*/ 2 w 19"/>
                <a:gd name="T5" fmla="*/ 0 h 2"/>
                <a:gd name="T6" fmla="*/ 18 w 19"/>
                <a:gd name="T7" fmla="*/ 0 h 2"/>
                <a:gd name="T8" fmla="*/ 19 w 1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">
                  <a:moveTo>
                    <a:pt x="19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8" y="0"/>
                  </a:lnTo>
                  <a:lnTo>
                    <a:pt x="19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4" name="Freeform 743">
              <a:extLst>
                <a:ext uri="{FF2B5EF4-FFF2-40B4-BE49-F238E27FC236}">
                  <a16:creationId xmlns:a16="http://schemas.microsoft.com/office/drawing/2014/main" id="{0B69C08A-55E2-4C53-81BD-5ADC19A57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901"/>
              <a:ext cx="19" cy="2"/>
            </a:xfrm>
            <a:custGeom>
              <a:avLst/>
              <a:gdLst>
                <a:gd name="T0" fmla="*/ 18 w 19"/>
                <a:gd name="T1" fmla="*/ 0 h 2"/>
                <a:gd name="T2" fmla="*/ 1 w 19"/>
                <a:gd name="T3" fmla="*/ 0 h 2"/>
                <a:gd name="T4" fmla="*/ 0 w 19"/>
                <a:gd name="T5" fmla="*/ 2 h 2"/>
                <a:gd name="T6" fmla="*/ 19 w 19"/>
                <a:gd name="T7" fmla="*/ 2 h 2"/>
                <a:gd name="T8" fmla="*/ 18 w 1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">
                  <a:moveTo>
                    <a:pt x="18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9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5" name="Freeform 744">
              <a:extLst>
                <a:ext uri="{FF2B5EF4-FFF2-40B4-BE49-F238E27FC236}">
                  <a16:creationId xmlns:a16="http://schemas.microsoft.com/office/drawing/2014/main" id="{EEAA27BA-449A-4E03-B507-51E564667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901"/>
              <a:ext cx="19" cy="2"/>
            </a:xfrm>
            <a:custGeom>
              <a:avLst/>
              <a:gdLst>
                <a:gd name="T0" fmla="*/ 18 w 19"/>
                <a:gd name="T1" fmla="*/ 0 h 2"/>
                <a:gd name="T2" fmla="*/ 1 w 19"/>
                <a:gd name="T3" fmla="*/ 0 h 2"/>
                <a:gd name="T4" fmla="*/ 0 w 19"/>
                <a:gd name="T5" fmla="*/ 2 h 2"/>
                <a:gd name="T6" fmla="*/ 19 w 19"/>
                <a:gd name="T7" fmla="*/ 2 h 2"/>
                <a:gd name="T8" fmla="*/ 18 w 1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">
                  <a:moveTo>
                    <a:pt x="18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9" y="2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6" name="Rectangle 745">
              <a:extLst>
                <a:ext uri="{FF2B5EF4-FFF2-40B4-BE49-F238E27FC236}">
                  <a16:creationId xmlns:a16="http://schemas.microsoft.com/office/drawing/2014/main" id="{716F8422-C481-4DD7-91BD-BC2E50560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2" y="2903"/>
              <a:ext cx="8" cy="3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7" name="Rectangle 746">
              <a:extLst>
                <a:ext uri="{FF2B5EF4-FFF2-40B4-BE49-F238E27FC236}">
                  <a16:creationId xmlns:a16="http://schemas.microsoft.com/office/drawing/2014/main" id="{D2192433-2C3E-4E54-BB11-5BBC105F0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2" y="2903"/>
              <a:ext cx="8" cy="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8" name="Freeform 747">
              <a:extLst>
                <a:ext uri="{FF2B5EF4-FFF2-40B4-BE49-F238E27FC236}">
                  <a16:creationId xmlns:a16="http://schemas.microsoft.com/office/drawing/2014/main" id="{1332E9CA-6906-475E-BD49-F6D649EC1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" y="2901"/>
              <a:ext cx="8" cy="2"/>
            </a:xfrm>
            <a:custGeom>
              <a:avLst/>
              <a:gdLst>
                <a:gd name="T0" fmla="*/ 7 w 8"/>
                <a:gd name="T1" fmla="*/ 0 h 2"/>
                <a:gd name="T2" fmla="*/ 5 w 8"/>
                <a:gd name="T3" fmla="*/ 0 h 2"/>
                <a:gd name="T4" fmla="*/ 0 w 8"/>
                <a:gd name="T5" fmla="*/ 0 h 2"/>
                <a:gd name="T6" fmla="*/ 0 w 8"/>
                <a:gd name="T7" fmla="*/ 2 h 2"/>
                <a:gd name="T8" fmla="*/ 8 w 8"/>
                <a:gd name="T9" fmla="*/ 2 h 2"/>
                <a:gd name="T10" fmla="*/ 7 w 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9" name="Freeform 748">
              <a:extLst>
                <a:ext uri="{FF2B5EF4-FFF2-40B4-BE49-F238E27FC236}">
                  <a16:creationId xmlns:a16="http://schemas.microsoft.com/office/drawing/2014/main" id="{6E120E38-14E1-4C51-9E57-384152BE4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" y="2901"/>
              <a:ext cx="8" cy="2"/>
            </a:xfrm>
            <a:custGeom>
              <a:avLst/>
              <a:gdLst>
                <a:gd name="T0" fmla="*/ 7 w 8"/>
                <a:gd name="T1" fmla="*/ 0 h 2"/>
                <a:gd name="T2" fmla="*/ 5 w 8"/>
                <a:gd name="T3" fmla="*/ 0 h 2"/>
                <a:gd name="T4" fmla="*/ 0 w 8"/>
                <a:gd name="T5" fmla="*/ 0 h 2"/>
                <a:gd name="T6" fmla="*/ 0 w 8"/>
                <a:gd name="T7" fmla="*/ 2 h 2"/>
                <a:gd name="T8" fmla="*/ 8 w 8"/>
                <a:gd name="T9" fmla="*/ 2 h 2"/>
                <a:gd name="T10" fmla="*/ 7 w 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2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0" name="Rectangle 749">
              <a:extLst>
                <a:ext uri="{FF2B5EF4-FFF2-40B4-BE49-F238E27FC236}">
                  <a16:creationId xmlns:a16="http://schemas.microsoft.com/office/drawing/2014/main" id="{BE12C12E-54A5-4401-8AA5-018AEB514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03"/>
              <a:ext cx="9" cy="3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1" name="Rectangle 750">
              <a:extLst>
                <a:ext uri="{FF2B5EF4-FFF2-40B4-BE49-F238E27FC236}">
                  <a16:creationId xmlns:a16="http://schemas.microsoft.com/office/drawing/2014/main" id="{A917A2F5-02C9-4D13-872D-65F235183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03"/>
              <a:ext cx="9" cy="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2" name="Freeform 751">
              <a:extLst>
                <a:ext uri="{FF2B5EF4-FFF2-40B4-BE49-F238E27FC236}">
                  <a16:creationId xmlns:a16="http://schemas.microsoft.com/office/drawing/2014/main" id="{1EB6EF5A-FE18-462F-B356-371475D0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2901"/>
              <a:ext cx="9" cy="2"/>
            </a:xfrm>
            <a:custGeom>
              <a:avLst/>
              <a:gdLst>
                <a:gd name="T0" fmla="*/ 8 w 9"/>
                <a:gd name="T1" fmla="*/ 0 h 2"/>
                <a:gd name="T2" fmla="*/ 6 w 9"/>
                <a:gd name="T3" fmla="*/ 0 h 2"/>
                <a:gd name="T4" fmla="*/ 0 w 9"/>
                <a:gd name="T5" fmla="*/ 0 h 2"/>
                <a:gd name="T6" fmla="*/ 0 w 9"/>
                <a:gd name="T7" fmla="*/ 2 h 2"/>
                <a:gd name="T8" fmla="*/ 9 w 9"/>
                <a:gd name="T9" fmla="*/ 2 h 2"/>
                <a:gd name="T10" fmla="*/ 8 w 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">
                  <a:moveTo>
                    <a:pt x="8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9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3" name="Freeform 752">
              <a:extLst>
                <a:ext uri="{FF2B5EF4-FFF2-40B4-BE49-F238E27FC236}">
                  <a16:creationId xmlns:a16="http://schemas.microsoft.com/office/drawing/2014/main" id="{FF502A91-43E7-4CBA-9F96-C46D7BAB5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2901"/>
              <a:ext cx="9" cy="2"/>
            </a:xfrm>
            <a:custGeom>
              <a:avLst/>
              <a:gdLst>
                <a:gd name="T0" fmla="*/ 8 w 9"/>
                <a:gd name="T1" fmla="*/ 0 h 2"/>
                <a:gd name="T2" fmla="*/ 6 w 9"/>
                <a:gd name="T3" fmla="*/ 0 h 2"/>
                <a:gd name="T4" fmla="*/ 0 w 9"/>
                <a:gd name="T5" fmla="*/ 0 h 2"/>
                <a:gd name="T6" fmla="*/ 0 w 9"/>
                <a:gd name="T7" fmla="*/ 2 h 2"/>
                <a:gd name="T8" fmla="*/ 9 w 9"/>
                <a:gd name="T9" fmla="*/ 2 h 2"/>
                <a:gd name="T10" fmla="*/ 8 w 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">
                  <a:moveTo>
                    <a:pt x="8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9" y="2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4" name="Freeform 753">
              <a:extLst>
                <a:ext uri="{FF2B5EF4-FFF2-40B4-BE49-F238E27FC236}">
                  <a16:creationId xmlns:a16="http://schemas.microsoft.com/office/drawing/2014/main" id="{8EBA7096-6756-4E05-852D-178DC0912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5" y="2906"/>
              <a:ext cx="220" cy="140"/>
            </a:xfrm>
            <a:custGeom>
              <a:avLst/>
              <a:gdLst>
                <a:gd name="T0" fmla="*/ 149 w 149"/>
                <a:gd name="T1" fmla="*/ 6 h 95"/>
                <a:gd name="T2" fmla="*/ 149 w 149"/>
                <a:gd name="T3" fmla="*/ 37 h 95"/>
                <a:gd name="T4" fmla="*/ 149 w 149"/>
                <a:gd name="T5" fmla="*/ 37 h 95"/>
                <a:gd name="T6" fmla="*/ 149 w 149"/>
                <a:gd name="T7" fmla="*/ 90 h 95"/>
                <a:gd name="T8" fmla="*/ 143 w 149"/>
                <a:gd name="T9" fmla="*/ 95 h 95"/>
                <a:gd name="T10" fmla="*/ 5 w 149"/>
                <a:gd name="T11" fmla="*/ 95 h 95"/>
                <a:gd name="T12" fmla="*/ 0 w 149"/>
                <a:gd name="T13" fmla="*/ 90 h 95"/>
                <a:gd name="T14" fmla="*/ 0 w 149"/>
                <a:gd name="T15" fmla="*/ 6 h 95"/>
                <a:gd name="T16" fmla="*/ 4 w 149"/>
                <a:gd name="T17" fmla="*/ 0 h 95"/>
                <a:gd name="T18" fmla="*/ 145 w 149"/>
                <a:gd name="T19" fmla="*/ 0 h 95"/>
                <a:gd name="T20" fmla="*/ 149 w 149"/>
                <a:gd name="T21" fmla="*/ 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95">
                  <a:moveTo>
                    <a:pt x="149" y="6"/>
                  </a:moveTo>
                  <a:cubicBezTo>
                    <a:pt x="149" y="37"/>
                    <a:pt x="149" y="37"/>
                    <a:pt x="149" y="37"/>
                  </a:cubicBezTo>
                  <a:cubicBezTo>
                    <a:pt x="149" y="37"/>
                    <a:pt x="149" y="37"/>
                    <a:pt x="149" y="37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93"/>
                    <a:pt x="146" y="95"/>
                    <a:pt x="143" y="95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3"/>
                    <a:pt x="0" y="9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7" y="1"/>
                    <a:pt x="149" y="3"/>
                    <a:pt x="149" y="6"/>
                  </a:cubicBezTo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5" name="Freeform 754">
              <a:extLst>
                <a:ext uri="{FF2B5EF4-FFF2-40B4-BE49-F238E27FC236}">
                  <a16:creationId xmlns:a16="http://schemas.microsoft.com/office/drawing/2014/main" id="{F7BF81FE-AB07-40E8-8862-30B45FB9A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5" y="3030"/>
              <a:ext cx="220" cy="16"/>
            </a:xfrm>
            <a:custGeom>
              <a:avLst/>
              <a:gdLst>
                <a:gd name="T0" fmla="*/ 149 w 149"/>
                <a:gd name="T1" fmla="*/ 0 h 11"/>
                <a:gd name="T2" fmla="*/ 149 w 149"/>
                <a:gd name="T3" fmla="*/ 6 h 11"/>
                <a:gd name="T4" fmla="*/ 143 w 149"/>
                <a:gd name="T5" fmla="*/ 11 h 11"/>
                <a:gd name="T6" fmla="*/ 5 w 149"/>
                <a:gd name="T7" fmla="*/ 11 h 11"/>
                <a:gd name="T8" fmla="*/ 0 w 149"/>
                <a:gd name="T9" fmla="*/ 6 h 11"/>
                <a:gd name="T10" fmla="*/ 0 w 149"/>
                <a:gd name="T11" fmla="*/ 0 h 11"/>
                <a:gd name="T12" fmla="*/ 5 w 149"/>
                <a:gd name="T13" fmla="*/ 6 h 11"/>
                <a:gd name="T14" fmla="*/ 143 w 149"/>
                <a:gd name="T15" fmla="*/ 6 h 11"/>
                <a:gd name="T16" fmla="*/ 149 w 149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1">
                  <a:moveTo>
                    <a:pt x="149" y="0"/>
                  </a:moveTo>
                  <a:cubicBezTo>
                    <a:pt x="149" y="6"/>
                    <a:pt x="149" y="6"/>
                    <a:pt x="149" y="6"/>
                  </a:cubicBezTo>
                  <a:cubicBezTo>
                    <a:pt x="149" y="9"/>
                    <a:pt x="146" y="11"/>
                    <a:pt x="14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6"/>
                    <a:pt x="5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6" y="6"/>
                    <a:pt x="149" y="3"/>
                    <a:pt x="149" y="0"/>
                  </a:cubicBezTo>
                  <a:close/>
                </a:path>
              </a:pathLst>
            </a:custGeom>
            <a:solidFill>
              <a:srgbClr val="360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6" name="Freeform 755">
              <a:extLst>
                <a:ext uri="{FF2B5EF4-FFF2-40B4-BE49-F238E27FC236}">
                  <a16:creationId xmlns:a16="http://schemas.microsoft.com/office/drawing/2014/main" id="{772C1629-3531-4452-8919-053F7A25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5" y="2971"/>
              <a:ext cx="220" cy="25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8 h 17"/>
                <a:gd name="T6" fmla="*/ 69 w 149"/>
                <a:gd name="T7" fmla="*/ 8 h 17"/>
                <a:gd name="T8" fmla="*/ 69 w 149"/>
                <a:gd name="T9" fmla="*/ 15 h 17"/>
                <a:gd name="T10" fmla="*/ 71 w 149"/>
                <a:gd name="T11" fmla="*/ 17 h 17"/>
                <a:gd name="T12" fmla="*/ 81 w 149"/>
                <a:gd name="T13" fmla="*/ 17 h 17"/>
                <a:gd name="T14" fmla="*/ 82 w 149"/>
                <a:gd name="T15" fmla="*/ 15 h 17"/>
                <a:gd name="T16" fmla="*/ 82 w 149"/>
                <a:gd name="T17" fmla="*/ 8 h 17"/>
                <a:gd name="T18" fmla="*/ 149 w 149"/>
                <a:gd name="T19" fmla="*/ 8 h 17"/>
                <a:gd name="T20" fmla="*/ 149 w 149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7">
                  <a:moveTo>
                    <a:pt x="1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9" y="16"/>
                    <a:pt x="70" y="17"/>
                    <a:pt x="71" y="1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2" y="17"/>
                    <a:pt x="82" y="16"/>
                    <a:pt x="82" y="15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49" y="0"/>
                    <a:pt x="149" y="0"/>
                    <a:pt x="149" y="0"/>
                  </a:cubicBezTo>
                </a:path>
              </a:pathLst>
            </a:custGeom>
            <a:solidFill>
              <a:srgbClr val="252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7" name="Freeform 756">
              <a:extLst>
                <a:ext uri="{FF2B5EF4-FFF2-40B4-BE49-F238E27FC236}">
                  <a16:creationId xmlns:a16="http://schemas.microsoft.com/office/drawing/2014/main" id="{A1E0A63B-81D5-47C7-97A2-5C8AD2B01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2906"/>
              <a:ext cx="226" cy="69"/>
            </a:xfrm>
            <a:custGeom>
              <a:avLst/>
              <a:gdLst>
                <a:gd name="T0" fmla="*/ 124 w 153"/>
                <a:gd name="T1" fmla="*/ 47 h 47"/>
                <a:gd name="T2" fmla="*/ 28 w 153"/>
                <a:gd name="T3" fmla="*/ 47 h 47"/>
                <a:gd name="T4" fmla="*/ 0 w 153"/>
                <a:gd name="T5" fmla="*/ 19 h 47"/>
                <a:gd name="T6" fmla="*/ 0 w 153"/>
                <a:gd name="T7" fmla="*/ 0 h 47"/>
                <a:gd name="T8" fmla="*/ 153 w 153"/>
                <a:gd name="T9" fmla="*/ 0 h 47"/>
                <a:gd name="T10" fmla="*/ 153 w 153"/>
                <a:gd name="T11" fmla="*/ 19 h 47"/>
                <a:gd name="T12" fmla="*/ 124 w 153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47">
                  <a:moveTo>
                    <a:pt x="124" y="47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12" y="47"/>
                    <a:pt x="0" y="35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35"/>
                    <a:pt x="140" y="47"/>
                    <a:pt x="124" y="47"/>
                  </a:cubicBezTo>
                  <a:close/>
                </a:path>
              </a:pathLst>
            </a:custGeom>
            <a:solidFill>
              <a:srgbClr val="344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8" name="Rectangle 757">
              <a:extLst>
                <a:ext uri="{FF2B5EF4-FFF2-40B4-BE49-F238E27FC236}">
                  <a16:creationId xmlns:a16="http://schemas.microsoft.com/office/drawing/2014/main" id="{497267AC-1EBD-4D3A-9E9E-0B5C6B582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5" y="2906"/>
              <a:ext cx="18" cy="69"/>
            </a:xfrm>
            <a:prstGeom prst="rect">
              <a:avLst/>
            </a:pr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9" name="Freeform 758">
              <a:extLst>
                <a:ext uri="{FF2B5EF4-FFF2-40B4-BE49-F238E27FC236}">
                  <a16:creationId xmlns:a16="http://schemas.microsoft.com/office/drawing/2014/main" id="{05CBCE8B-362F-46B1-90F3-4480F383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965"/>
              <a:ext cx="20" cy="28"/>
            </a:xfrm>
            <a:custGeom>
              <a:avLst/>
              <a:gdLst>
                <a:gd name="T0" fmla="*/ 14 w 14"/>
                <a:gd name="T1" fmla="*/ 7 h 19"/>
                <a:gd name="T2" fmla="*/ 14 w 14"/>
                <a:gd name="T3" fmla="*/ 17 h 19"/>
                <a:gd name="T4" fmla="*/ 12 w 14"/>
                <a:gd name="T5" fmla="*/ 19 h 19"/>
                <a:gd name="T6" fmla="*/ 2 w 14"/>
                <a:gd name="T7" fmla="*/ 19 h 19"/>
                <a:gd name="T8" fmla="*/ 0 w 14"/>
                <a:gd name="T9" fmla="*/ 17 h 19"/>
                <a:gd name="T10" fmla="*/ 0 w 14"/>
                <a:gd name="T11" fmla="*/ 7 h 19"/>
                <a:gd name="T12" fmla="*/ 1 w 14"/>
                <a:gd name="T13" fmla="*/ 7 h 19"/>
                <a:gd name="T14" fmla="*/ 1 w 14"/>
                <a:gd name="T15" fmla="*/ 0 h 19"/>
                <a:gd name="T16" fmla="*/ 13 w 14"/>
                <a:gd name="T17" fmla="*/ 0 h 19"/>
                <a:gd name="T18" fmla="*/ 13 w 14"/>
                <a:gd name="T19" fmla="*/ 7 h 19"/>
                <a:gd name="T20" fmla="*/ 14 w 14"/>
                <a:gd name="T2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9">
                  <a:moveTo>
                    <a:pt x="14" y="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4" y="18"/>
                    <a:pt x="13" y="19"/>
                    <a:pt x="1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0" name="Oval 759">
              <a:extLst>
                <a:ext uri="{FF2B5EF4-FFF2-40B4-BE49-F238E27FC236}">
                  <a16:creationId xmlns:a16="http://schemas.microsoft.com/office/drawing/2014/main" id="{8779D491-A148-417C-B8F0-5920EE452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0" y="2980"/>
              <a:ext cx="9" cy="9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1" name="Freeform 760">
              <a:extLst>
                <a:ext uri="{FF2B5EF4-FFF2-40B4-BE49-F238E27FC236}">
                  <a16:creationId xmlns:a16="http://schemas.microsoft.com/office/drawing/2014/main" id="{CA1BB176-8273-4F8B-977D-4B952771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2841"/>
              <a:ext cx="65" cy="63"/>
            </a:xfrm>
            <a:custGeom>
              <a:avLst/>
              <a:gdLst>
                <a:gd name="T0" fmla="*/ 43 w 44"/>
                <a:gd name="T1" fmla="*/ 19 h 43"/>
                <a:gd name="T2" fmla="*/ 39 w 44"/>
                <a:gd name="T3" fmla="*/ 35 h 43"/>
                <a:gd name="T4" fmla="*/ 32 w 44"/>
                <a:gd name="T5" fmla="*/ 37 h 43"/>
                <a:gd name="T6" fmla="*/ 32 w 44"/>
                <a:gd name="T7" fmla="*/ 37 h 43"/>
                <a:gd name="T8" fmla="*/ 28 w 44"/>
                <a:gd name="T9" fmla="*/ 41 h 43"/>
                <a:gd name="T10" fmla="*/ 25 w 44"/>
                <a:gd name="T11" fmla="*/ 40 h 43"/>
                <a:gd name="T12" fmla="*/ 23 w 44"/>
                <a:gd name="T13" fmla="*/ 40 h 43"/>
                <a:gd name="T14" fmla="*/ 19 w 44"/>
                <a:gd name="T15" fmla="*/ 43 h 43"/>
                <a:gd name="T16" fmla="*/ 15 w 44"/>
                <a:gd name="T17" fmla="*/ 39 h 43"/>
                <a:gd name="T18" fmla="*/ 13 w 44"/>
                <a:gd name="T19" fmla="*/ 41 h 43"/>
                <a:gd name="T20" fmla="*/ 11 w 44"/>
                <a:gd name="T21" fmla="*/ 41 h 43"/>
                <a:gd name="T22" fmla="*/ 7 w 44"/>
                <a:gd name="T23" fmla="*/ 35 h 43"/>
                <a:gd name="T24" fmla="*/ 7 w 44"/>
                <a:gd name="T25" fmla="*/ 35 h 43"/>
                <a:gd name="T26" fmla="*/ 3 w 44"/>
                <a:gd name="T27" fmla="*/ 40 h 43"/>
                <a:gd name="T28" fmla="*/ 1 w 44"/>
                <a:gd name="T29" fmla="*/ 40 h 43"/>
                <a:gd name="T30" fmla="*/ 1 w 44"/>
                <a:gd name="T31" fmla="*/ 36 h 43"/>
                <a:gd name="T32" fmla="*/ 1 w 44"/>
                <a:gd name="T33" fmla="*/ 34 h 43"/>
                <a:gd name="T34" fmla="*/ 1 w 44"/>
                <a:gd name="T35" fmla="*/ 31 h 43"/>
                <a:gd name="T36" fmla="*/ 0 w 44"/>
                <a:gd name="T37" fmla="*/ 27 h 43"/>
                <a:gd name="T38" fmla="*/ 8 w 44"/>
                <a:gd name="T39" fmla="*/ 12 h 43"/>
                <a:gd name="T40" fmla="*/ 16 w 44"/>
                <a:gd name="T41" fmla="*/ 6 h 43"/>
                <a:gd name="T42" fmla="*/ 20 w 44"/>
                <a:gd name="T43" fmla="*/ 0 h 43"/>
                <a:gd name="T44" fmla="*/ 43 w 44"/>
                <a:gd name="T45" fmla="*/ 5 h 43"/>
                <a:gd name="T46" fmla="*/ 43 w 44"/>
                <a:gd name="T47" fmla="*/ 5 h 43"/>
                <a:gd name="T48" fmla="*/ 43 w 44"/>
                <a:gd name="T49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43">
                  <a:moveTo>
                    <a:pt x="43" y="19"/>
                  </a:moveTo>
                  <a:cubicBezTo>
                    <a:pt x="42" y="24"/>
                    <a:pt x="41" y="32"/>
                    <a:pt x="39" y="35"/>
                  </a:cubicBezTo>
                  <a:cubicBezTo>
                    <a:pt x="38" y="38"/>
                    <a:pt x="34" y="39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9"/>
                    <a:pt x="31" y="41"/>
                    <a:pt x="28" y="41"/>
                  </a:cubicBezTo>
                  <a:cubicBezTo>
                    <a:pt x="26" y="41"/>
                    <a:pt x="26" y="41"/>
                    <a:pt x="25" y="40"/>
                  </a:cubicBezTo>
                  <a:cubicBezTo>
                    <a:pt x="25" y="39"/>
                    <a:pt x="24" y="39"/>
                    <a:pt x="23" y="40"/>
                  </a:cubicBezTo>
                  <a:cubicBezTo>
                    <a:pt x="23" y="41"/>
                    <a:pt x="22" y="43"/>
                    <a:pt x="19" y="43"/>
                  </a:cubicBezTo>
                  <a:cubicBezTo>
                    <a:pt x="17" y="43"/>
                    <a:pt x="16" y="41"/>
                    <a:pt x="15" y="39"/>
                  </a:cubicBezTo>
                  <a:cubicBezTo>
                    <a:pt x="15" y="40"/>
                    <a:pt x="14" y="40"/>
                    <a:pt x="13" y="41"/>
                  </a:cubicBezTo>
                  <a:cubicBezTo>
                    <a:pt x="12" y="41"/>
                    <a:pt x="12" y="41"/>
                    <a:pt x="11" y="41"/>
                  </a:cubicBezTo>
                  <a:cubicBezTo>
                    <a:pt x="8" y="40"/>
                    <a:pt x="8" y="38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6" y="40"/>
                    <a:pt x="3" y="40"/>
                  </a:cubicBezTo>
                  <a:cubicBezTo>
                    <a:pt x="3" y="40"/>
                    <a:pt x="2" y="41"/>
                    <a:pt x="1" y="40"/>
                  </a:cubicBezTo>
                  <a:cubicBezTo>
                    <a:pt x="1" y="39"/>
                    <a:pt x="1" y="38"/>
                    <a:pt x="1" y="36"/>
                  </a:cubicBezTo>
                  <a:cubicBezTo>
                    <a:pt x="1" y="36"/>
                    <a:pt x="1" y="35"/>
                    <a:pt x="1" y="34"/>
                  </a:cubicBezTo>
                  <a:cubicBezTo>
                    <a:pt x="1" y="34"/>
                    <a:pt x="1" y="33"/>
                    <a:pt x="1" y="31"/>
                  </a:cubicBezTo>
                  <a:cubicBezTo>
                    <a:pt x="0" y="29"/>
                    <a:pt x="0" y="29"/>
                    <a:pt x="0" y="27"/>
                  </a:cubicBezTo>
                  <a:cubicBezTo>
                    <a:pt x="3" y="17"/>
                    <a:pt x="8" y="12"/>
                    <a:pt x="8" y="12"/>
                  </a:cubicBezTo>
                  <a:cubicBezTo>
                    <a:pt x="11" y="9"/>
                    <a:pt x="14" y="7"/>
                    <a:pt x="16" y="6"/>
                  </a:cubicBezTo>
                  <a:cubicBezTo>
                    <a:pt x="17" y="4"/>
                    <a:pt x="19" y="2"/>
                    <a:pt x="20" y="0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8"/>
                    <a:pt x="44" y="15"/>
                    <a:pt x="43" y="19"/>
                  </a:cubicBezTo>
                  <a:close/>
                </a:path>
              </a:pathLst>
            </a:custGeom>
            <a:solidFill>
              <a:srgbClr val="F0A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2" name="Freeform 761">
              <a:extLst>
                <a:ext uri="{FF2B5EF4-FFF2-40B4-BE49-F238E27FC236}">
                  <a16:creationId xmlns:a16="http://schemas.microsoft.com/office/drawing/2014/main" id="{7E447A85-90EE-4975-BA6C-303C00C0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2873"/>
              <a:ext cx="11" cy="27"/>
            </a:xfrm>
            <a:custGeom>
              <a:avLst/>
              <a:gdLst>
                <a:gd name="T0" fmla="*/ 7 w 8"/>
                <a:gd name="T1" fmla="*/ 7 h 18"/>
                <a:gd name="T2" fmla="*/ 7 w 8"/>
                <a:gd name="T3" fmla="*/ 9 h 18"/>
                <a:gd name="T4" fmla="*/ 2 w 8"/>
                <a:gd name="T5" fmla="*/ 9 h 18"/>
                <a:gd name="T6" fmla="*/ 2 w 8"/>
                <a:gd name="T7" fmla="*/ 18 h 18"/>
                <a:gd name="T8" fmla="*/ 1 w 8"/>
                <a:gd name="T9" fmla="*/ 18 h 18"/>
                <a:gd name="T10" fmla="*/ 1 w 8"/>
                <a:gd name="T11" fmla="*/ 14 h 18"/>
                <a:gd name="T12" fmla="*/ 1 w 8"/>
                <a:gd name="T13" fmla="*/ 12 h 18"/>
                <a:gd name="T14" fmla="*/ 1 w 8"/>
                <a:gd name="T15" fmla="*/ 9 h 18"/>
                <a:gd name="T16" fmla="*/ 0 w 8"/>
                <a:gd name="T17" fmla="*/ 5 h 18"/>
                <a:gd name="T18" fmla="*/ 2 w 8"/>
                <a:gd name="T19" fmla="*/ 0 h 18"/>
                <a:gd name="T20" fmla="*/ 8 w 8"/>
                <a:gd name="T21" fmla="*/ 0 h 18"/>
                <a:gd name="T22" fmla="*/ 7 w 8"/>
                <a:gd name="T23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8">
                  <a:moveTo>
                    <a:pt x="7" y="7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7"/>
                    <a:pt x="1" y="16"/>
                    <a:pt x="1" y="14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2"/>
                    <a:pt x="1" y="11"/>
                    <a:pt x="1" y="9"/>
                  </a:cubicBezTo>
                  <a:cubicBezTo>
                    <a:pt x="0" y="7"/>
                    <a:pt x="0" y="7"/>
                    <a:pt x="0" y="5"/>
                  </a:cubicBezTo>
                  <a:cubicBezTo>
                    <a:pt x="1" y="3"/>
                    <a:pt x="1" y="2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1C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3" name="Freeform 762">
              <a:extLst>
                <a:ext uri="{FF2B5EF4-FFF2-40B4-BE49-F238E27FC236}">
                  <a16:creationId xmlns:a16="http://schemas.microsoft.com/office/drawing/2014/main" id="{965CF2A6-73D9-4D7A-B3D9-177205584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" y="2888"/>
              <a:ext cx="3" cy="9"/>
            </a:xfrm>
            <a:custGeom>
              <a:avLst/>
              <a:gdLst>
                <a:gd name="T0" fmla="*/ 0 w 3"/>
                <a:gd name="T1" fmla="*/ 9 h 9"/>
                <a:gd name="T2" fmla="*/ 1 w 3"/>
                <a:gd name="T3" fmla="*/ 2 h 9"/>
                <a:gd name="T4" fmla="*/ 3 w 3"/>
                <a:gd name="T5" fmla="*/ 0 h 9"/>
                <a:gd name="T6" fmla="*/ 3 w 3"/>
                <a:gd name="T7" fmla="*/ 2 h 9"/>
                <a:gd name="T8" fmla="*/ 3 w 3"/>
                <a:gd name="T9" fmla="*/ 2 h 9"/>
                <a:gd name="T10" fmla="*/ 1 w 3"/>
                <a:gd name="T11" fmla="*/ 9 h 9"/>
                <a:gd name="T12" fmla="*/ 0 w 3"/>
                <a:gd name="T13" fmla="*/ 8 h 9"/>
                <a:gd name="T14" fmla="*/ 0 w 3"/>
                <a:gd name="T15" fmla="*/ 8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1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C9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4" name="Freeform 763">
              <a:extLst>
                <a:ext uri="{FF2B5EF4-FFF2-40B4-BE49-F238E27FC236}">
                  <a16:creationId xmlns:a16="http://schemas.microsoft.com/office/drawing/2014/main" id="{20557275-954F-4929-9269-CBEBA83D3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" y="2890"/>
              <a:ext cx="3" cy="10"/>
            </a:xfrm>
            <a:custGeom>
              <a:avLst/>
              <a:gdLst>
                <a:gd name="T0" fmla="*/ 0 w 3"/>
                <a:gd name="T1" fmla="*/ 10 h 10"/>
                <a:gd name="T2" fmla="*/ 1 w 3"/>
                <a:gd name="T3" fmla="*/ 0 h 10"/>
                <a:gd name="T4" fmla="*/ 1 w 3"/>
                <a:gd name="T5" fmla="*/ 0 h 10"/>
                <a:gd name="T6" fmla="*/ 3 w 3"/>
                <a:gd name="T7" fmla="*/ 0 h 10"/>
                <a:gd name="T8" fmla="*/ 3 w 3"/>
                <a:gd name="T9" fmla="*/ 1 h 10"/>
                <a:gd name="T10" fmla="*/ 1 w 3"/>
                <a:gd name="T11" fmla="*/ 10 h 10"/>
                <a:gd name="T12" fmla="*/ 0 w 3"/>
                <a:gd name="T13" fmla="*/ 9 h 10"/>
                <a:gd name="T14" fmla="*/ 0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C9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5" name="Freeform 764">
              <a:extLst>
                <a:ext uri="{FF2B5EF4-FFF2-40B4-BE49-F238E27FC236}">
                  <a16:creationId xmlns:a16="http://schemas.microsoft.com/office/drawing/2014/main" id="{EABF8F83-54AF-4521-8777-38F42F339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" y="2891"/>
              <a:ext cx="3" cy="9"/>
            </a:xfrm>
            <a:custGeom>
              <a:avLst/>
              <a:gdLst>
                <a:gd name="T0" fmla="*/ 0 w 3"/>
                <a:gd name="T1" fmla="*/ 9 h 9"/>
                <a:gd name="T2" fmla="*/ 2 w 3"/>
                <a:gd name="T3" fmla="*/ 0 h 9"/>
                <a:gd name="T4" fmla="*/ 2 w 3"/>
                <a:gd name="T5" fmla="*/ 0 h 9"/>
                <a:gd name="T6" fmla="*/ 3 w 3"/>
                <a:gd name="T7" fmla="*/ 2 h 9"/>
                <a:gd name="T8" fmla="*/ 2 w 3"/>
                <a:gd name="T9" fmla="*/ 9 h 9"/>
                <a:gd name="T10" fmla="*/ 0 w 3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C9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6" name="Freeform 765">
              <a:extLst>
                <a:ext uri="{FF2B5EF4-FFF2-40B4-BE49-F238E27FC236}">
                  <a16:creationId xmlns:a16="http://schemas.microsoft.com/office/drawing/2014/main" id="{AFF8FEA8-6ADA-4662-B006-67B4D762A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869"/>
              <a:ext cx="5" cy="27"/>
            </a:xfrm>
            <a:custGeom>
              <a:avLst/>
              <a:gdLst>
                <a:gd name="T0" fmla="*/ 1 w 3"/>
                <a:gd name="T1" fmla="*/ 18 h 18"/>
                <a:gd name="T2" fmla="*/ 0 w 3"/>
                <a:gd name="T3" fmla="*/ 18 h 18"/>
                <a:gd name="T4" fmla="*/ 0 w 3"/>
                <a:gd name="T5" fmla="*/ 9 h 18"/>
                <a:gd name="T6" fmla="*/ 3 w 3"/>
                <a:gd name="T7" fmla="*/ 0 h 18"/>
                <a:gd name="T8" fmla="*/ 1 w 3"/>
                <a:gd name="T9" fmla="*/ 9 h 18"/>
                <a:gd name="T10" fmla="*/ 2 w 3"/>
                <a:gd name="T11" fmla="*/ 18 h 18"/>
                <a:gd name="T12" fmla="*/ 1 w 3"/>
                <a:gd name="T13" fmla="*/ 16 h 18"/>
                <a:gd name="T14" fmla="*/ 1 w 3"/>
                <a:gd name="T15" fmla="*/ 16 h 18"/>
                <a:gd name="T16" fmla="*/ 1 w 3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8">
                  <a:moveTo>
                    <a:pt x="1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0" y="11"/>
                    <a:pt x="0" y="9"/>
                  </a:cubicBezTo>
                  <a:cubicBezTo>
                    <a:pt x="1" y="4"/>
                    <a:pt x="3" y="0"/>
                    <a:pt x="3" y="0"/>
                  </a:cubicBezTo>
                  <a:cubicBezTo>
                    <a:pt x="3" y="0"/>
                    <a:pt x="2" y="4"/>
                    <a:pt x="1" y="9"/>
                  </a:cubicBezTo>
                  <a:cubicBezTo>
                    <a:pt x="1" y="13"/>
                    <a:pt x="1" y="16"/>
                    <a:pt x="2" y="18"/>
                  </a:cubicBezTo>
                  <a:cubicBezTo>
                    <a:pt x="1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8"/>
                  </a:cubicBezTo>
                  <a:close/>
                </a:path>
              </a:pathLst>
            </a:custGeom>
            <a:solidFill>
              <a:srgbClr val="DC9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7" name="Freeform 766">
              <a:extLst>
                <a:ext uri="{FF2B5EF4-FFF2-40B4-BE49-F238E27FC236}">
                  <a16:creationId xmlns:a16="http://schemas.microsoft.com/office/drawing/2014/main" id="{87AF0757-8B81-4316-94B3-44F201F58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" y="2839"/>
              <a:ext cx="48" cy="17"/>
            </a:xfrm>
            <a:custGeom>
              <a:avLst/>
              <a:gdLst>
                <a:gd name="T0" fmla="*/ 48 w 48"/>
                <a:gd name="T1" fmla="*/ 11 h 17"/>
                <a:gd name="T2" fmla="*/ 46 w 48"/>
                <a:gd name="T3" fmla="*/ 17 h 17"/>
                <a:gd name="T4" fmla="*/ 0 w 48"/>
                <a:gd name="T5" fmla="*/ 6 h 17"/>
                <a:gd name="T6" fmla="*/ 2 w 48"/>
                <a:gd name="T7" fmla="*/ 0 h 17"/>
                <a:gd name="T8" fmla="*/ 48 w 4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">
                  <a:moveTo>
                    <a:pt x="48" y="11"/>
                  </a:moveTo>
                  <a:lnTo>
                    <a:pt x="46" y="17"/>
                  </a:lnTo>
                  <a:lnTo>
                    <a:pt x="0" y="6"/>
                  </a:lnTo>
                  <a:lnTo>
                    <a:pt x="2" y="0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8" name="Freeform 767">
              <a:extLst>
                <a:ext uri="{FF2B5EF4-FFF2-40B4-BE49-F238E27FC236}">
                  <a16:creationId xmlns:a16="http://schemas.microsoft.com/office/drawing/2014/main" id="{92118CB4-2519-4648-8172-07A57B3EC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" y="2758"/>
              <a:ext cx="53" cy="9"/>
            </a:xfrm>
            <a:custGeom>
              <a:avLst/>
              <a:gdLst>
                <a:gd name="T0" fmla="*/ 53 w 53"/>
                <a:gd name="T1" fmla="*/ 5 h 9"/>
                <a:gd name="T2" fmla="*/ 52 w 53"/>
                <a:gd name="T3" fmla="*/ 9 h 9"/>
                <a:gd name="T4" fmla="*/ 0 w 53"/>
                <a:gd name="T5" fmla="*/ 5 h 9"/>
                <a:gd name="T6" fmla="*/ 1 w 53"/>
                <a:gd name="T7" fmla="*/ 0 h 9"/>
                <a:gd name="T8" fmla="*/ 53 w 53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">
                  <a:moveTo>
                    <a:pt x="53" y="5"/>
                  </a:moveTo>
                  <a:lnTo>
                    <a:pt x="52" y="9"/>
                  </a:lnTo>
                  <a:lnTo>
                    <a:pt x="0" y="5"/>
                  </a:lnTo>
                  <a:lnTo>
                    <a:pt x="1" y="0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9" name="Freeform 768">
              <a:extLst>
                <a:ext uri="{FF2B5EF4-FFF2-40B4-BE49-F238E27FC236}">
                  <a16:creationId xmlns:a16="http://schemas.microsoft.com/office/drawing/2014/main" id="{0F8CC154-8729-4C63-90C8-62F6BA312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2774"/>
              <a:ext cx="51" cy="15"/>
            </a:xfrm>
            <a:custGeom>
              <a:avLst/>
              <a:gdLst>
                <a:gd name="T0" fmla="*/ 35 w 35"/>
                <a:gd name="T1" fmla="*/ 7 h 10"/>
                <a:gd name="T2" fmla="*/ 35 w 35"/>
                <a:gd name="T3" fmla="*/ 10 h 10"/>
                <a:gd name="T4" fmla="*/ 3 w 35"/>
                <a:gd name="T5" fmla="*/ 7 h 10"/>
                <a:gd name="T6" fmla="*/ 0 w 35"/>
                <a:gd name="T7" fmla="*/ 3 h 10"/>
                <a:gd name="T8" fmla="*/ 1 w 35"/>
                <a:gd name="T9" fmla="*/ 0 h 10"/>
                <a:gd name="T10" fmla="*/ 4 w 35"/>
                <a:gd name="T11" fmla="*/ 4 h 10"/>
                <a:gd name="T12" fmla="*/ 35 w 35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0">
                  <a:moveTo>
                    <a:pt x="35" y="7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2" y="4"/>
                    <a:pt x="4" y="4"/>
                  </a:cubicBezTo>
                  <a:lnTo>
                    <a:pt x="35" y="7"/>
                  </a:ln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0" name="Freeform 769">
              <a:extLst>
                <a:ext uri="{FF2B5EF4-FFF2-40B4-BE49-F238E27FC236}">
                  <a16:creationId xmlns:a16="http://schemas.microsoft.com/office/drawing/2014/main" id="{65B060A8-0142-45BA-8F62-B9F29E7D7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" y="2641"/>
              <a:ext cx="18" cy="12"/>
            </a:xfrm>
            <a:custGeom>
              <a:avLst/>
              <a:gdLst>
                <a:gd name="T0" fmla="*/ 8 w 12"/>
                <a:gd name="T1" fmla="*/ 3 h 8"/>
                <a:gd name="T2" fmla="*/ 4 w 12"/>
                <a:gd name="T3" fmla="*/ 0 h 8"/>
                <a:gd name="T4" fmla="*/ 0 w 12"/>
                <a:gd name="T5" fmla="*/ 4 h 8"/>
                <a:gd name="T6" fmla="*/ 4 w 12"/>
                <a:gd name="T7" fmla="*/ 8 h 8"/>
                <a:gd name="T8" fmla="*/ 8 w 12"/>
                <a:gd name="T9" fmla="*/ 5 h 8"/>
                <a:gd name="T10" fmla="*/ 12 w 12"/>
                <a:gd name="T11" fmla="*/ 4 h 8"/>
                <a:gd name="T12" fmla="*/ 8 w 12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8" y="3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7" y="6"/>
                    <a:pt x="8" y="5"/>
                  </a:cubicBezTo>
                  <a:cubicBezTo>
                    <a:pt x="10" y="5"/>
                    <a:pt x="12" y="4"/>
                    <a:pt x="12" y="4"/>
                  </a:cubicBezTo>
                  <a:cubicBezTo>
                    <a:pt x="12" y="3"/>
                    <a:pt x="10" y="3"/>
                    <a:pt x="8" y="3"/>
                  </a:cubicBez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1" name="Freeform 770">
              <a:extLst>
                <a:ext uri="{FF2B5EF4-FFF2-40B4-BE49-F238E27FC236}">
                  <a16:creationId xmlns:a16="http://schemas.microsoft.com/office/drawing/2014/main" id="{C34B328C-B271-44A3-A4F3-E3B9F7929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" y="2733"/>
              <a:ext cx="18" cy="12"/>
            </a:xfrm>
            <a:custGeom>
              <a:avLst/>
              <a:gdLst>
                <a:gd name="T0" fmla="*/ 8 w 12"/>
                <a:gd name="T1" fmla="*/ 3 h 8"/>
                <a:gd name="T2" fmla="*/ 4 w 12"/>
                <a:gd name="T3" fmla="*/ 0 h 8"/>
                <a:gd name="T4" fmla="*/ 0 w 12"/>
                <a:gd name="T5" fmla="*/ 4 h 8"/>
                <a:gd name="T6" fmla="*/ 4 w 12"/>
                <a:gd name="T7" fmla="*/ 8 h 8"/>
                <a:gd name="T8" fmla="*/ 8 w 12"/>
                <a:gd name="T9" fmla="*/ 5 h 8"/>
                <a:gd name="T10" fmla="*/ 12 w 12"/>
                <a:gd name="T11" fmla="*/ 4 h 8"/>
                <a:gd name="T12" fmla="*/ 8 w 12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8" y="3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7" y="7"/>
                    <a:pt x="8" y="5"/>
                  </a:cubicBezTo>
                  <a:cubicBezTo>
                    <a:pt x="10" y="5"/>
                    <a:pt x="12" y="5"/>
                    <a:pt x="12" y="4"/>
                  </a:cubicBezTo>
                  <a:cubicBezTo>
                    <a:pt x="12" y="4"/>
                    <a:pt x="10" y="3"/>
                    <a:pt x="8" y="3"/>
                  </a:cubicBezTo>
                  <a:close/>
                </a:path>
              </a:pathLst>
            </a:custGeom>
            <a:solidFill>
              <a:srgbClr val="273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8" name="Sev01">
            <a:extLst>
              <a:ext uri="{FF2B5EF4-FFF2-40B4-BE49-F238E27FC236}">
                <a16:creationId xmlns:a16="http://schemas.microsoft.com/office/drawing/2014/main" id="{4B005E25-FC5C-4990-A59A-AE8851847F01}"/>
              </a:ext>
            </a:extLst>
          </p:cNvPr>
          <p:cNvSpPr>
            <a:spLocks noChangeAspect="1"/>
          </p:cNvSpPr>
          <p:nvPr/>
        </p:nvSpPr>
        <p:spPr>
          <a:xfrm>
            <a:off x="4117799" y="4646926"/>
            <a:ext cx="782661" cy="782659"/>
          </a:xfrm>
          <a:prstGeom prst="ellipse">
            <a:avLst/>
          </a:prstGeom>
          <a:solidFill>
            <a:schemeClr val="bg1"/>
          </a:solidFill>
          <a:ln w="57150">
            <a:solidFill>
              <a:srgbClr val="2112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dirty="0">
                <a:solidFill>
                  <a:srgbClr val="2112AE"/>
                </a:solidFill>
              </a:rPr>
              <a:t>03</a:t>
            </a:r>
            <a:endParaRPr lang="en-US" sz="2400" dirty="0">
              <a:solidFill>
                <a:srgbClr val="2112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6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2">
            <a:extLst>
              <a:ext uri="{FF2B5EF4-FFF2-40B4-BE49-F238E27FC236}">
                <a16:creationId xmlns:a16="http://schemas.microsoft.com/office/drawing/2014/main" id="{656D161A-A84B-4A08-AD53-21B820CABF8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C7999-45B7-4CA0-911A-73BBD281D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12" y="263828"/>
            <a:ext cx="11317089" cy="434975"/>
          </a:xfrm>
        </p:spPr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манфаатлар</a:t>
            </a:r>
            <a:r>
              <a:rPr lang="ru-RU" dirty="0"/>
              <a:t>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 </a:t>
            </a:r>
            <a:r>
              <a:rPr lang="ru-RU" dirty="0" err="1"/>
              <a:t>жараёнининг</a:t>
            </a:r>
            <a:r>
              <a:rPr lang="ru-RU" dirty="0"/>
              <a:t> </a:t>
            </a:r>
            <a:r>
              <a:rPr lang="ru-RU" dirty="0" err="1"/>
              <a:t>асосий</a:t>
            </a:r>
            <a:r>
              <a:rPr lang="ru-RU" dirty="0"/>
              <a:t> </a:t>
            </a:r>
            <a:r>
              <a:rPr lang="ru-RU" dirty="0" err="1"/>
              <a:t>элементлари</a:t>
            </a:r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7F7859C-432A-4798-9AC4-0D03466AEA4D}"/>
              </a:ext>
            </a:extLst>
          </p:cNvPr>
          <p:cNvGrpSpPr/>
          <p:nvPr/>
        </p:nvGrpSpPr>
        <p:grpSpPr>
          <a:xfrm>
            <a:off x="444459" y="1635617"/>
            <a:ext cx="4610141" cy="987626"/>
            <a:chOff x="431998" y="1497505"/>
            <a:chExt cx="7042690" cy="595679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2F4B51F-7D8B-43CC-9476-F932B43EBAB0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7773F0B1-D224-4CC6-B2BB-0921D79C73B3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152000" tIns="44371" rIns="91440" bIns="44371" rtlCol="0" anchor="ctr">
              <a:noAutofit/>
            </a:bodyPr>
            <a:lstStyle/>
            <a:p>
              <a:r>
                <a:rPr lang="ru-RU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Олдини</a:t>
              </a:r>
              <a:r>
                <a:rPr lang="ru-RU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олиш</a:t>
              </a:r>
              <a:endParaRPr lang="uz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70" name="Sev01">
            <a:extLst>
              <a:ext uri="{FF2B5EF4-FFF2-40B4-BE49-F238E27FC236}">
                <a16:creationId xmlns:a16="http://schemas.microsoft.com/office/drawing/2014/main" id="{B30B08A4-DAC5-45AC-BEF9-8E88BDB67284}"/>
              </a:ext>
            </a:extLst>
          </p:cNvPr>
          <p:cNvSpPr>
            <a:spLocks noChangeAspect="1"/>
          </p:cNvSpPr>
          <p:nvPr/>
        </p:nvSpPr>
        <p:spPr>
          <a:xfrm flipH="1">
            <a:off x="645020" y="1450211"/>
            <a:ext cx="782661" cy="782659"/>
          </a:xfrm>
          <a:prstGeom prst="ellipse">
            <a:avLst/>
          </a:prstGeom>
          <a:solidFill>
            <a:schemeClr val="bg1"/>
          </a:solidFill>
          <a:ln w="212725">
            <a:solidFill>
              <a:srgbClr val="1BD7D3">
                <a:alpha val="21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b="1" dirty="0">
                <a:solidFill>
                  <a:srgbClr val="1BD7D3"/>
                </a:solidFill>
              </a:rPr>
              <a:t>01</a:t>
            </a:r>
            <a:endParaRPr lang="en-US" sz="2400" b="1" dirty="0">
              <a:solidFill>
                <a:srgbClr val="1BD7D3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621E53-036B-4F03-B8F1-3DA9E4688E8F}"/>
              </a:ext>
            </a:extLst>
          </p:cNvPr>
          <p:cNvGrpSpPr/>
          <p:nvPr/>
        </p:nvGrpSpPr>
        <p:grpSpPr>
          <a:xfrm>
            <a:off x="444459" y="3160392"/>
            <a:ext cx="4610141" cy="987626"/>
            <a:chOff x="431998" y="1497505"/>
            <a:chExt cx="7042690" cy="595679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56B1E3F-ECB9-407A-964C-F3BC12DBD1E9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E25A6EA-B94A-48F2-8B70-6720DB6BD5B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152000" tIns="44371" rIns="91440" bIns="44371" rtlCol="0" anchor="ctr">
              <a:noAutofit/>
            </a:bodyPr>
            <a:lstStyle/>
            <a:p>
              <a:r>
                <a:rPr lang="ru-RU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Ани</a:t>
              </a:r>
              <a:r>
                <a:rPr lang="uz-Cyrl-UZ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қлаш</a:t>
              </a:r>
              <a:endParaRPr lang="uz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78" name="Sev01">
            <a:extLst>
              <a:ext uri="{FF2B5EF4-FFF2-40B4-BE49-F238E27FC236}">
                <a16:creationId xmlns:a16="http://schemas.microsoft.com/office/drawing/2014/main" id="{6FA6CAC6-7D00-4A6F-883E-BE4F87B5E30C}"/>
              </a:ext>
            </a:extLst>
          </p:cNvPr>
          <p:cNvSpPr>
            <a:spLocks noChangeAspect="1"/>
          </p:cNvSpPr>
          <p:nvPr/>
        </p:nvSpPr>
        <p:spPr>
          <a:xfrm flipH="1">
            <a:off x="645020" y="2974986"/>
            <a:ext cx="782661" cy="782659"/>
          </a:xfrm>
          <a:prstGeom prst="ellipse">
            <a:avLst/>
          </a:prstGeom>
          <a:solidFill>
            <a:schemeClr val="bg1"/>
          </a:solidFill>
          <a:ln w="212725">
            <a:solidFill>
              <a:srgbClr val="1BD7D3">
                <a:alpha val="21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b="1" dirty="0">
                <a:solidFill>
                  <a:srgbClr val="1BD7D3"/>
                </a:solidFill>
              </a:rPr>
              <a:t>02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61C4244-3E83-4CFD-8E8D-58FFD5488409}"/>
              </a:ext>
            </a:extLst>
          </p:cNvPr>
          <p:cNvGrpSpPr/>
          <p:nvPr/>
        </p:nvGrpSpPr>
        <p:grpSpPr>
          <a:xfrm>
            <a:off x="444459" y="4728570"/>
            <a:ext cx="4610141" cy="987626"/>
            <a:chOff x="431998" y="1497505"/>
            <a:chExt cx="7042690" cy="595679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8D9C125-28B0-456E-A412-47F98E816010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D339E1D-CB6A-430C-95A4-91B872808E4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152000" tIns="44371" rIns="91440" bIns="44371" rtlCol="0" anchor="ctr">
              <a:noAutofit/>
            </a:bodyPr>
            <a:lstStyle/>
            <a:p>
              <a:r>
                <a:rPr lang="uz-Cyrl-UZ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Тартибга солиш</a:t>
              </a:r>
              <a:endParaRPr lang="uz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82" name="Sev01">
            <a:extLst>
              <a:ext uri="{FF2B5EF4-FFF2-40B4-BE49-F238E27FC236}">
                <a16:creationId xmlns:a16="http://schemas.microsoft.com/office/drawing/2014/main" id="{8757F4E6-92A5-47E8-A418-36A38EBA2EC6}"/>
              </a:ext>
            </a:extLst>
          </p:cNvPr>
          <p:cNvSpPr>
            <a:spLocks noChangeAspect="1"/>
          </p:cNvSpPr>
          <p:nvPr/>
        </p:nvSpPr>
        <p:spPr>
          <a:xfrm flipH="1">
            <a:off x="645020" y="4543164"/>
            <a:ext cx="782661" cy="782659"/>
          </a:xfrm>
          <a:prstGeom prst="ellipse">
            <a:avLst/>
          </a:prstGeom>
          <a:solidFill>
            <a:schemeClr val="bg1"/>
          </a:solidFill>
          <a:ln w="212725">
            <a:solidFill>
              <a:srgbClr val="1BD7D3">
                <a:alpha val="21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b="1" dirty="0">
                <a:solidFill>
                  <a:srgbClr val="1BD7D3"/>
                </a:solidFill>
              </a:rPr>
              <a:t>03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CADC3B-A591-4CE0-B6E9-D445AE838018}"/>
              </a:ext>
            </a:extLst>
          </p:cNvPr>
          <p:cNvGrpSpPr/>
          <p:nvPr/>
        </p:nvGrpSpPr>
        <p:grpSpPr>
          <a:xfrm rot="5400000">
            <a:off x="844486" y="2402892"/>
            <a:ext cx="383730" cy="78266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731C7DCE-E88A-4AA0-8BC7-C64AC948A7D2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B1E288B6-BFEA-4EBA-9F76-19EBEF09B8C0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A77C7A-7AE0-4810-9CBD-7FC5A4CA9ABA}"/>
              </a:ext>
            </a:extLst>
          </p:cNvPr>
          <p:cNvGrpSpPr/>
          <p:nvPr/>
        </p:nvGrpSpPr>
        <p:grpSpPr>
          <a:xfrm rot="5400000">
            <a:off x="844486" y="4004203"/>
            <a:ext cx="383730" cy="78266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2AA843B-888F-4EB5-A512-B01AA0DDACC0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632DCEA5-27B9-4731-959F-135D7D52CCDC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6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/>
          <p:cNvSpPr/>
          <p:nvPr/>
        </p:nvSpPr>
        <p:spPr>
          <a:xfrm>
            <a:off x="6167437" y="5168186"/>
            <a:ext cx="5580103" cy="1181814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8288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Мунтазам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равишда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манфаатлар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тўқнашуви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мавжудлиги</a:t>
            </a:r>
            <a:r>
              <a:rPr lang="ru-RU" sz="1400" dirty="0">
                <a:solidFill>
                  <a:schemeClr val="tx2"/>
                </a:solidFill>
              </a:rPr>
              <a:t>/</a:t>
            </a:r>
            <a:r>
              <a:rPr lang="ru-RU" sz="1400" dirty="0" err="1">
                <a:solidFill>
                  <a:schemeClr val="tx2"/>
                </a:solidFill>
              </a:rPr>
              <a:t>йўқлиги</a:t>
            </a:r>
            <a:endParaRPr lang="ru-RU" sz="1400" dirty="0">
              <a:solidFill>
                <a:schemeClr val="tx2"/>
              </a:solidFill>
            </a:endParaRPr>
          </a:p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тўғрисида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декларациялаш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тартиб-таомили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мавжудлиги</a:t>
            </a:r>
            <a:br>
              <a:rPr lang="ru-RU" sz="1400" dirty="0">
                <a:solidFill>
                  <a:schemeClr val="tx2"/>
                </a:solidFill>
              </a:rPr>
            </a:b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444459" y="5156298"/>
            <a:ext cx="5580104" cy="1191136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uz-Cyrl-UZ" sz="1400" dirty="0">
                <a:solidFill>
                  <a:schemeClr val="tx2"/>
                </a:solidFill>
              </a:rPr>
              <a:t>Ходимлар, ҳамкорлар ва пудратчилар учун </a:t>
            </a:r>
          </a:p>
          <a:p>
            <a:pPr defTabSz="762000" fontAlgn="base">
              <a:buSzPct val="100000"/>
            </a:pPr>
            <a:r>
              <a:rPr lang="uz-Cyrl-UZ" sz="1400" dirty="0">
                <a:solidFill>
                  <a:schemeClr val="tx2"/>
                </a:solidFill>
              </a:rPr>
              <a:t>тренинглар ўтказиш</a:t>
            </a:r>
            <a:br>
              <a:rPr lang="ru-RU" sz="1400" dirty="0">
                <a:solidFill>
                  <a:schemeClr val="tx2"/>
                </a:solidFill>
              </a:rPr>
            </a:b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444459" y="2317061"/>
            <a:ext cx="5580104" cy="1195199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400" dirty="0">
                <a:solidFill>
                  <a:schemeClr val="tx2"/>
                </a:solidFill>
              </a:rPr>
              <a:t>Манфаатлар </a:t>
            </a:r>
            <a:r>
              <a:rPr lang="ru-RU" sz="1400" dirty="0" err="1">
                <a:solidFill>
                  <a:schemeClr val="tx2"/>
                </a:solidFill>
              </a:rPr>
              <a:t>тўқнашуви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масалаларини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тартибга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солувчи</a:t>
            </a:r>
            <a:r>
              <a:rPr lang="ru-RU" sz="1400" dirty="0">
                <a:solidFill>
                  <a:schemeClr val="tx2"/>
                </a:solidFill>
              </a:rPr>
              <a:t> ички </a:t>
            </a:r>
            <a:r>
              <a:rPr lang="ru-RU" sz="1400" dirty="0" err="1">
                <a:solidFill>
                  <a:schemeClr val="tx2"/>
                </a:solidFill>
              </a:rPr>
              <a:t>ҳужжатларнинг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мавжудлиги</a:t>
            </a:r>
            <a:br>
              <a:rPr lang="en-US" sz="1400" dirty="0">
                <a:solidFill>
                  <a:schemeClr val="tx2"/>
                </a:solidFill>
              </a:rPr>
            </a:b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167437" y="2311082"/>
            <a:ext cx="5580103" cy="1208487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400" dirty="0">
                <a:solidFill>
                  <a:schemeClr val="tx2"/>
                </a:solidFill>
              </a:rPr>
              <a:t>Манфаатлар </a:t>
            </a:r>
            <a:r>
              <a:rPr lang="ru-RU" sz="1400" dirty="0" err="1">
                <a:solidFill>
                  <a:schemeClr val="tx2"/>
                </a:solidFill>
              </a:rPr>
              <a:t>тўқнашувини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назорат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функцияси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функциянинг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мавжудлиги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444459" y="3625649"/>
            <a:ext cx="5580104" cy="1398328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54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Давлат </a:t>
            </a:r>
            <a:r>
              <a:rPr lang="ru-RU" sz="1400" dirty="0" err="1">
                <a:solidFill>
                  <a:schemeClr val="tx2"/>
                </a:solidFill>
              </a:rPr>
              <a:t>ташкилотининг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ҳамкорларини</a:t>
            </a:r>
            <a:endParaRPr lang="ru-RU" sz="1400" dirty="0">
              <a:solidFill>
                <a:schemeClr val="tx2"/>
              </a:solidFill>
            </a:endParaRPr>
          </a:p>
          <a:p>
            <a:r>
              <a:rPr lang="ru-RU" sz="1400" dirty="0" err="1">
                <a:solidFill>
                  <a:schemeClr val="tx2"/>
                </a:solidFill>
              </a:rPr>
              <a:t>мунтазам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равишда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хабардор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</a:p>
          <a:p>
            <a:r>
              <a:rPr lang="ru-RU" sz="1400" dirty="0">
                <a:solidFill>
                  <a:schemeClr val="tx2"/>
                </a:solidFill>
              </a:rPr>
              <a:t>шу </a:t>
            </a:r>
            <a:r>
              <a:rPr lang="ru-RU" sz="1400" dirty="0" err="1">
                <a:solidFill>
                  <a:schemeClr val="tx2"/>
                </a:solidFill>
              </a:rPr>
              <a:t>жумладан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мажбурий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таништириш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endParaRPr lang="ru-RU" sz="1400" dirty="0">
              <a:solidFill>
                <a:schemeClr val="tx2"/>
              </a:solidFill>
            </a:endParaRPr>
          </a:p>
          <a:p>
            <a:r>
              <a:rPr lang="ru-RU" sz="1400" dirty="0" err="1">
                <a:solidFill>
                  <a:schemeClr val="tx2"/>
                </a:solidFill>
              </a:rPr>
              <a:t>манфаатлар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тўқнашувини</a:t>
            </a:r>
            <a:r>
              <a:rPr lang="ru-RU" sz="1400" dirty="0">
                <a:solidFill>
                  <a:schemeClr val="tx2"/>
                </a:solidFill>
              </a:rPr>
              <a:t> бош</a:t>
            </a:r>
            <a:r>
              <a:rPr lang="uz-Cyrl-UZ" sz="1400" dirty="0">
                <a:solidFill>
                  <a:schemeClr val="tx2"/>
                </a:solidFill>
              </a:rPr>
              <a:t>қариш тўғрисидаги</a:t>
            </a:r>
          </a:p>
          <a:p>
            <a:r>
              <a:rPr lang="ru-RU" sz="1400" dirty="0">
                <a:solidFill>
                  <a:schemeClr val="tx2"/>
                </a:solidFill>
              </a:rPr>
              <a:t> ички </a:t>
            </a:r>
            <a:r>
              <a:rPr lang="ru-RU" sz="1400" dirty="0" err="1">
                <a:solidFill>
                  <a:schemeClr val="tx2"/>
                </a:solidFill>
              </a:rPr>
              <a:t>ҳужжат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ёзма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розилик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билдириш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6167437" y="3630302"/>
            <a:ext cx="5580103" cy="1389054"/>
          </a:xfrm>
          <a:prstGeom prst="roundRect">
            <a:avLst/>
          </a:prstGeom>
          <a:noFill/>
          <a:ln w="3175">
            <a:solidFill>
              <a:srgbClr val="3A07D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8288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62000" fontAlgn="base">
              <a:buSzPct val="100000"/>
            </a:pPr>
            <a:r>
              <a:rPr lang="ru-RU" sz="1400" dirty="0">
                <a:solidFill>
                  <a:schemeClr val="tx2"/>
                </a:solidFill>
              </a:rPr>
              <a:t>Манфаатлар </a:t>
            </a:r>
            <a:r>
              <a:rPr lang="ru-RU" sz="1400" dirty="0" err="1">
                <a:solidFill>
                  <a:schemeClr val="tx2"/>
                </a:solidFill>
              </a:rPr>
              <a:t>тўқнашувини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ички </a:t>
            </a:r>
            <a:r>
              <a:rPr lang="ru-RU" sz="1400" dirty="0" err="1">
                <a:solidFill>
                  <a:schemeClr val="tx2"/>
                </a:solidFill>
              </a:rPr>
              <a:t>ҳужжатларни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бузганлик</a:t>
            </a:r>
            <a:endParaRPr lang="ru-RU" sz="1400" dirty="0">
              <a:solidFill>
                <a:schemeClr val="tx2"/>
              </a:solidFill>
            </a:endParaRPr>
          </a:p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жазо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чораларининг</a:t>
            </a:r>
            <a:endParaRPr lang="ru-RU" sz="1400" dirty="0">
              <a:solidFill>
                <a:schemeClr val="tx2"/>
              </a:solidFill>
            </a:endParaRPr>
          </a:p>
          <a:p>
            <a:pPr defTabSz="762000" fontAlgn="base">
              <a:buSzPct val="100000"/>
            </a:pPr>
            <a:r>
              <a:rPr lang="ru-RU" sz="1400" dirty="0" err="1">
                <a:solidFill>
                  <a:schemeClr val="tx2"/>
                </a:solidFill>
              </a:rPr>
              <a:t>мавжудлиги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қўлланилиши</a:t>
            </a:r>
            <a:br>
              <a:rPr lang="en-US" sz="1400" dirty="0">
                <a:solidFill>
                  <a:schemeClr val="tx2"/>
                </a:solidFill>
              </a:rPr>
            </a:b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04" name="Title 2">
            <a:extLst>
              <a:ext uri="{FF2B5EF4-FFF2-40B4-BE49-F238E27FC236}">
                <a16:creationId xmlns:a16="http://schemas.microsoft.com/office/drawing/2014/main" id="{717B0D92-8E55-4B7C-AA4C-6486C79B7A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6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55F6F5-55E4-44B6-99BB-6183F93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Манфаатлар </a:t>
            </a:r>
            <a:r>
              <a:rPr lang="ru-RU" dirty="0" err="1"/>
              <a:t>тўқнашувини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: </a:t>
            </a:r>
            <a:r>
              <a:rPr lang="ru-RU" dirty="0" err="1"/>
              <a:t>олдини</a:t>
            </a:r>
            <a:r>
              <a:rPr lang="ru-RU" dirty="0"/>
              <a:t> </a:t>
            </a:r>
            <a:r>
              <a:rPr lang="ru-RU" dirty="0" err="1"/>
              <a:t>олиш</a:t>
            </a:r>
            <a:r>
              <a:rPr lang="ru-RU" dirty="0"/>
              <a:t> </a:t>
            </a:r>
            <a:r>
              <a:rPr lang="uz" dirty="0"/>
              <a:t>(1/2)</a:t>
            </a:r>
            <a:endParaRPr lang="en-US" dirty="0"/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B9CF2F5B-6D6E-4826-80ED-AFF4B9368013}"/>
              </a:ext>
            </a:extLst>
          </p:cNvPr>
          <p:cNvGrpSpPr/>
          <p:nvPr/>
        </p:nvGrpSpPr>
        <p:grpSpPr>
          <a:xfrm>
            <a:off x="638275" y="1251395"/>
            <a:ext cx="11110814" cy="1025415"/>
            <a:chOff x="552610" y="1474713"/>
            <a:chExt cx="6982381" cy="618471"/>
          </a:xfrm>
        </p:grpSpPr>
        <p:sp>
          <p:nvSpPr>
            <p:cNvPr id="307" name="Rectangle: Rounded Corners 306">
              <a:extLst>
                <a:ext uri="{FF2B5EF4-FFF2-40B4-BE49-F238E27FC236}">
                  <a16:creationId xmlns:a16="http://schemas.microsoft.com/office/drawing/2014/main" id="{251490AB-B27F-4480-AEB4-416429D16B21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08" name="Rectangle: Rounded Corners 307">
              <a:extLst>
                <a:ext uri="{FF2B5EF4-FFF2-40B4-BE49-F238E27FC236}">
                  <a16:creationId xmlns:a16="http://schemas.microsoft.com/office/drawing/2014/main" id="{E101B5F9-6835-458E-A450-E178B95B896D}"/>
                </a:ext>
              </a:extLst>
            </p:cNvPr>
            <p:cNvSpPr/>
            <p:nvPr/>
          </p:nvSpPr>
          <p:spPr>
            <a:xfrm>
              <a:off x="552610" y="1474713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152000" tIns="44371" rIns="91440" bIns="44371" rtlCol="0" anchor="ctr">
              <a:noAutofit/>
            </a:bodyPr>
            <a:lstStyle/>
            <a:p>
              <a:r>
                <a:rPr lang="ru-RU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</a:t>
              </a:r>
              <a:r>
                <a:rPr lang="uz-Cyrl-UZ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лар тўқнашувини олдини олиш</a:t>
              </a:r>
              <a:endParaRPr lang="uz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09" name="Sev01">
            <a:extLst>
              <a:ext uri="{FF2B5EF4-FFF2-40B4-BE49-F238E27FC236}">
                <a16:creationId xmlns:a16="http://schemas.microsoft.com/office/drawing/2014/main" id="{6D51E8D1-FE68-42C9-91B0-1619BF1174B5}"/>
              </a:ext>
            </a:extLst>
          </p:cNvPr>
          <p:cNvSpPr>
            <a:spLocks noChangeAspect="1"/>
          </p:cNvSpPr>
          <p:nvPr/>
        </p:nvSpPr>
        <p:spPr>
          <a:xfrm flipH="1">
            <a:off x="645020" y="1103777"/>
            <a:ext cx="782661" cy="782659"/>
          </a:xfrm>
          <a:prstGeom prst="ellipse">
            <a:avLst/>
          </a:prstGeom>
          <a:solidFill>
            <a:schemeClr val="bg1"/>
          </a:solidFill>
          <a:ln w="212725">
            <a:solidFill>
              <a:srgbClr val="1BD7D3">
                <a:alpha val="21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17588"/>
            <a:r>
              <a:rPr lang="uz" sz="2400" b="1" dirty="0">
                <a:solidFill>
                  <a:srgbClr val="1BD7D3"/>
                </a:solidFill>
              </a:rPr>
              <a:t>01</a:t>
            </a:r>
            <a:endParaRPr lang="en-US" sz="2400" b="1" dirty="0">
              <a:solidFill>
                <a:srgbClr val="1BD7D3"/>
              </a:solidFill>
            </a:endParaRPr>
          </a:p>
        </p:txBody>
      </p:sp>
      <p:sp>
        <p:nvSpPr>
          <p:cNvPr id="311" name="object 12">
            <a:extLst>
              <a:ext uri="{FF2B5EF4-FFF2-40B4-BE49-F238E27FC236}">
                <a16:creationId xmlns:a16="http://schemas.microsoft.com/office/drawing/2014/main" id="{DDE58240-D66F-4336-BC3C-3187BCFCEAC5}"/>
              </a:ext>
            </a:extLst>
          </p:cNvPr>
          <p:cNvSpPr/>
          <p:nvPr/>
        </p:nvSpPr>
        <p:spPr>
          <a:xfrm>
            <a:off x="4927552" y="2418349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12">
            <a:extLst>
              <a:ext uri="{FF2B5EF4-FFF2-40B4-BE49-F238E27FC236}">
                <a16:creationId xmlns:a16="http://schemas.microsoft.com/office/drawing/2014/main" id="{E27C0915-76A7-4DF0-8F3B-0A3B82E2F616}"/>
              </a:ext>
            </a:extLst>
          </p:cNvPr>
          <p:cNvSpPr/>
          <p:nvPr/>
        </p:nvSpPr>
        <p:spPr>
          <a:xfrm>
            <a:off x="10646107" y="2418349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16" name="Group 248">
            <a:extLst>
              <a:ext uri="{FF2B5EF4-FFF2-40B4-BE49-F238E27FC236}">
                <a16:creationId xmlns:a16="http://schemas.microsoft.com/office/drawing/2014/main" id="{1C28CDD6-BD22-47A8-990C-117A433C73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87659" y="2558715"/>
            <a:ext cx="862124" cy="782195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317" name="Freeform 249">
              <a:extLst>
                <a:ext uri="{FF2B5EF4-FFF2-40B4-BE49-F238E27FC236}">
                  <a16:creationId xmlns:a16="http://schemas.microsoft.com/office/drawing/2014/main" id="{90407D6F-1025-4CBE-8388-B7E58C00F4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250">
              <a:extLst>
                <a:ext uri="{FF2B5EF4-FFF2-40B4-BE49-F238E27FC236}">
                  <a16:creationId xmlns:a16="http://schemas.microsoft.com/office/drawing/2014/main" id="{A6F72C15-C7FF-449D-BD82-149ED1856C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19" name="Group 332">
            <a:extLst>
              <a:ext uri="{FF2B5EF4-FFF2-40B4-BE49-F238E27FC236}">
                <a16:creationId xmlns:a16="http://schemas.microsoft.com/office/drawing/2014/main" id="{52A5E8CE-DAFD-471A-A2DB-B1AE01ED830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85314" y="2541476"/>
            <a:ext cx="723748" cy="715426"/>
            <a:chOff x="2666" y="3744"/>
            <a:chExt cx="174" cy="172"/>
          </a:xfrm>
          <a:solidFill>
            <a:schemeClr val="bg2">
              <a:lumMod val="25000"/>
            </a:schemeClr>
          </a:solidFill>
        </p:grpSpPr>
        <p:sp>
          <p:nvSpPr>
            <p:cNvPr id="320" name="Freeform 333">
              <a:extLst>
                <a:ext uri="{FF2B5EF4-FFF2-40B4-BE49-F238E27FC236}">
                  <a16:creationId xmlns:a16="http://schemas.microsoft.com/office/drawing/2014/main" id="{4ACCEA1F-60F3-47FB-A7AC-5AC691732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6" y="3744"/>
              <a:ext cx="174" cy="172"/>
            </a:xfrm>
            <a:custGeom>
              <a:avLst/>
              <a:gdLst>
                <a:gd name="T0" fmla="*/ 5789 w 6259"/>
                <a:gd name="T1" fmla="*/ 1289 h 6212"/>
                <a:gd name="T2" fmla="*/ 5290 w 6259"/>
                <a:gd name="T3" fmla="*/ 1544 h 6212"/>
                <a:gd name="T4" fmla="*/ 5205 w 6259"/>
                <a:gd name="T5" fmla="*/ 1609 h 6212"/>
                <a:gd name="T6" fmla="*/ 5167 w 6259"/>
                <a:gd name="T7" fmla="*/ 1525 h 6212"/>
                <a:gd name="T8" fmla="*/ 3558 w 6259"/>
                <a:gd name="T9" fmla="*/ 0 h 6212"/>
                <a:gd name="T10" fmla="*/ 443 w 6259"/>
                <a:gd name="T11" fmla="*/ 94 h 6212"/>
                <a:gd name="T12" fmla="*/ 95 w 6259"/>
                <a:gd name="T13" fmla="*/ 386 h 6212"/>
                <a:gd name="T14" fmla="*/ 0 w 6259"/>
                <a:gd name="T15" fmla="*/ 6118 h 6212"/>
                <a:gd name="T16" fmla="*/ 4669 w 6259"/>
                <a:gd name="T17" fmla="*/ 6212 h 6212"/>
                <a:gd name="T18" fmla="*/ 4763 w 6259"/>
                <a:gd name="T19" fmla="*/ 5826 h 6212"/>
                <a:gd name="T20" fmla="*/ 5205 w 6259"/>
                <a:gd name="T21" fmla="*/ 5732 h 6212"/>
                <a:gd name="T22" fmla="*/ 5469 w 6259"/>
                <a:gd name="T23" fmla="*/ 4104 h 6212"/>
                <a:gd name="T24" fmla="*/ 6184 w 6259"/>
                <a:gd name="T25" fmla="*/ 1826 h 6212"/>
                <a:gd name="T26" fmla="*/ 3652 w 6259"/>
                <a:gd name="T27" fmla="*/ 320 h 6212"/>
                <a:gd name="T28" fmla="*/ 3652 w 6259"/>
                <a:gd name="T29" fmla="*/ 1506 h 6212"/>
                <a:gd name="T30" fmla="*/ 4575 w 6259"/>
                <a:gd name="T31" fmla="*/ 6024 h 6212"/>
                <a:gd name="T32" fmla="*/ 189 w 6259"/>
                <a:gd name="T33" fmla="*/ 574 h 6212"/>
                <a:gd name="T34" fmla="*/ 443 w 6259"/>
                <a:gd name="T35" fmla="*/ 5732 h 6212"/>
                <a:gd name="T36" fmla="*/ 4575 w 6259"/>
                <a:gd name="T37" fmla="*/ 5826 h 6212"/>
                <a:gd name="T38" fmla="*/ 5026 w 6259"/>
                <a:gd name="T39" fmla="*/ 5638 h 6212"/>
                <a:gd name="T40" fmla="*/ 631 w 6259"/>
                <a:gd name="T41" fmla="*/ 5638 h 6212"/>
                <a:gd name="T42" fmla="*/ 3464 w 6259"/>
                <a:gd name="T43" fmla="*/ 188 h 6212"/>
                <a:gd name="T44" fmla="*/ 3558 w 6259"/>
                <a:gd name="T45" fmla="*/ 1694 h 6212"/>
                <a:gd name="T46" fmla="*/ 5026 w 6259"/>
                <a:gd name="T47" fmla="*/ 2400 h 6212"/>
                <a:gd name="T48" fmla="*/ 4584 w 6259"/>
                <a:gd name="T49" fmla="*/ 3821 h 6212"/>
                <a:gd name="T50" fmla="*/ 4669 w 6259"/>
                <a:gd name="T51" fmla="*/ 5101 h 6212"/>
                <a:gd name="T52" fmla="*/ 5026 w 6259"/>
                <a:gd name="T53" fmla="*/ 4725 h 6212"/>
                <a:gd name="T54" fmla="*/ 4782 w 6259"/>
                <a:gd name="T55" fmla="*/ 4725 h 6212"/>
                <a:gd name="T56" fmla="*/ 5233 w 6259"/>
                <a:gd name="T57" fmla="*/ 4094 h 6212"/>
                <a:gd name="T58" fmla="*/ 6015 w 6259"/>
                <a:gd name="T59" fmla="*/ 1769 h 6212"/>
                <a:gd name="T60" fmla="*/ 4791 w 6259"/>
                <a:gd name="T61" fmla="*/ 3746 h 6212"/>
                <a:gd name="T62" fmla="*/ 5723 w 6259"/>
                <a:gd name="T63" fmla="*/ 1468 h 6212"/>
                <a:gd name="T64" fmla="*/ 6015 w 6259"/>
                <a:gd name="T65" fmla="*/ 1769 h 6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59" h="6212">
                  <a:moveTo>
                    <a:pt x="5939" y="1336"/>
                  </a:moveTo>
                  <a:lnTo>
                    <a:pt x="5789" y="1289"/>
                  </a:lnTo>
                  <a:cubicBezTo>
                    <a:pt x="5751" y="1280"/>
                    <a:pt x="5713" y="1271"/>
                    <a:pt x="5666" y="1271"/>
                  </a:cubicBezTo>
                  <a:cubicBezTo>
                    <a:pt x="5497" y="1271"/>
                    <a:pt x="5346" y="1384"/>
                    <a:pt x="5290" y="1544"/>
                  </a:cubicBezTo>
                  <a:lnTo>
                    <a:pt x="5205" y="1798"/>
                  </a:lnTo>
                  <a:lnTo>
                    <a:pt x="5205" y="1609"/>
                  </a:lnTo>
                  <a:lnTo>
                    <a:pt x="5205" y="1600"/>
                  </a:lnTo>
                  <a:cubicBezTo>
                    <a:pt x="5205" y="1572"/>
                    <a:pt x="5186" y="1544"/>
                    <a:pt x="5167" y="1525"/>
                  </a:cubicBezTo>
                  <a:lnTo>
                    <a:pt x="3624" y="28"/>
                  </a:lnTo>
                  <a:cubicBezTo>
                    <a:pt x="3605" y="9"/>
                    <a:pt x="3577" y="0"/>
                    <a:pt x="3558" y="0"/>
                  </a:cubicBezTo>
                  <a:lnTo>
                    <a:pt x="537" y="0"/>
                  </a:lnTo>
                  <a:cubicBezTo>
                    <a:pt x="480" y="0"/>
                    <a:pt x="443" y="38"/>
                    <a:pt x="443" y="94"/>
                  </a:cubicBezTo>
                  <a:lnTo>
                    <a:pt x="443" y="386"/>
                  </a:lnTo>
                  <a:lnTo>
                    <a:pt x="95" y="386"/>
                  </a:lnTo>
                  <a:cubicBezTo>
                    <a:pt x="38" y="386"/>
                    <a:pt x="0" y="424"/>
                    <a:pt x="0" y="480"/>
                  </a:cubicBezTo>
                  <a:lnTo>
                    <a:pt x="0" y="6118"/>
                  </a:lnTo>
                  <a:cubicBezTo>
                    <a:pt x="0" y="6174"/>
                    <a:pt x="38" y="6212"/>
                    <a:pt x="95" y="6212"/>
                  </a:cubicBezTo>
                  <a:lnTo>
                    <a:pt x="4669" y="6212"/>
                  </a:lnTo>
                  <a:cubicBezTo>
                    <a:pt x="4725" y="6212"/>
                    <a:pt x="4763" y="6174"/>
                    <a:pt x="4763" y="6118"/>
                  </a:cubicBezTo>
                  <a:lnTo>
                    <a:pt x="4763" y="5826"/>
                  </a:lnTo>
                  <a:lnTo>
                    <a:pt x="5111" y="5826"/>
                  </a:lnTo>
                  <a:cubicBezTo>
                    <a:pt x="5167" y="5826"/>
                    <a:pt x="5205" y="5788"/>
                    <a:pt x="5205" y="5732"/>
                  </a:cubicBezTo>
                  <a:lnTo>
                    <a:pt x="5205" y="4461"/>
                  </a:lnTo>
                  <a:lnTo>
                    <a:pt x="5469" y="4104"/>
                  </a:lnTo>
                  <a:lnTo>
                    <a:pt x="5478" y="4075"/>
                  </a:lnTo>
                  <a:lnTo>
                    <a:pt x="6184" y="1826"/>
                  </a:lnTo>
                  <a:cubicBezTo>
                    <a:pt x="6259" y="1619"/>
                    <a:pt x="6146" y="1402"/>
                    <a:pt x="5939" y="1336"/>
                  </a:cubicBezTo>
                  <a:close/>
                  <a:moveTo>
                    <a:pt x="3652" y="320"/>
                  </a:moveTo>
                  <a:lnTo>
                    <a:pt x="4885" y="1506"/>
                  </a:lnTo>
                  <a:lnTo>
                    <a:pt x="3652" y="1506"/>
                  </a:lnTo>
                  <a:lnTo>
                    <a:pt x="3652" y="320"/>
                  </a:lnTo>
                  <a:close/>
                  <a:moveTo>
                    <a:pt x="4575" y="6024"/>
                  </a:moveTo>
                  <a:lnTo>
                    <a:pt x="189" y="6024"/>
                  </a:lnTo>
                  <a:lnTo>
                    <a:pt x="189" y="574"/>
                  </a:lnTo>
                  <a:lnTo>
                    <a:pt x="443" y="574"/>
                  </a:lnTo>
                  <a:lnTo>
                    <a:pt x="443" y="5732"/>
                  </a:lnTo>
                  <a:cubicBezTo>
                    <a:pt x="443" y="5788"/>
                    <a:pt x="480" y="5826"/>
                    <a:pt x="537" y="5826"/>
                  </a:cubicBezTo>
                  <a:lnTo>
                    <a:pt x="4575" y="5826"/>
                  </a:lnTo>
                  <a:lnTo>
                    <a:pt x="4575" y="6024"/>
                  </a:lnTo>
                  <a:close/>
                  <a:moveTo>
                    <a:pt x="5026" y="5638"/>
                  </a:moveTo>
                  <a:lnTo>
                    <a:pt x="5017" y="5638"/>
                  </a:lnTo>
                  <a:lnTo>
                    <a:pt x="631" y="5638"/>
                  </a:lnTo>
                  <a:lnTo>
                    <a:pt x="631" y="188"/>
                  </a:lnTo>
                  <a:lnTo>
                    <a:pt x="3464" y="188"/>
                  </a:lnTo>
                  <a:lnTo>
                    <a:pt x="3464" y="1600"/>
                  </a:lnTo>
                  <a:cubicBezTo>
                    <a:pt x="3464" y="1656"/>
                    <a:pt x="3502" y="1694"/>
                    <a:pt x="3558" y="1694"/>
                  </a:cubicBezTo>
                  <a:lnTo>
                    <a:pt x="5026" y="1694"/>
                  </a:lnTo>
                  <a:lnTo>
                    <a:pt x="5026" y="2400"/>
                  </a:lnTo>
                  <a:lnTo>
                    <a:pt x="4584" y="3793"/>
                  </a:lnTo>
                  <a:lnTo>
                    <a:pt x="4584" y="3821"/>
                  </a:lnTo>
                  <a:lnTo>
                    <a:pt x="4603" y="5016"/>
                  </a:lnTo>
                  <a:cubicBezTo>
                    <a:pt x="4603" y="5054"/>
                    <a:pt x="4631" y="5092"/>
                    <a:pt x="4669" y="5101"/>
                  </a:cubicBezTo>
                  <a:cubicBezTo>
                    <a:pt x="4706" y="5111"/>
                    <a:pt x="4753" y="5101"/>
                    <a:pt x="4772" y="5064"/>
                  </a:cubicBezTo>
                  <a:lnTo>
                    <a:pt x="5026" y="4725"/>
                  </a:lnTo>
                  <a:lnTo>
                    <a:pt x="5026" y="5638"/>
                  </a:lnTo>
                  <a:close/>
                  <a:moveTo>
                    <a:pt x="4782" y="4725"/>
                  </a:moveTo>
                  <a:lnTo>
                    <a:pt x="4763" y="3944"/>
                  </a:lnTo>
                  <a:lnTo>
                    <a:pt x="5233" y="4094"/>
                  </a:lnTo>
                  <a:lnTo>
                    <a:pt x="4782" y="4725"/>
                  </a:lnTo>
                  <a:close/>
                  <a:moveTo>
                    <a:pt x="6015" y="1769"/>
                  </a:moveTo>
                  <a:lnTo>
                    <a:pt x="5337" y="3925"/>
                  </a:lnTo>
                  <a:lnTo>
                    <a:pt x="4791" y="3746"/>
                  </a:lnTo>
                  <a:lnTo>
                    <a:pt x="5469" y="1600"/>
                  </a:lnTo>
                  <a:cubicBezTo>
                    <a:pt x="5506" y="1496"/>
                    <a:pt x="5619" y="1431"/>
                    <a:pt x="5723" y="1468"/>
                  </a:cubicBezTo>
                  <a:lnTo>
                    <a:pt x="5873" y="1515"/>
                  </a:lnTo>
                  <a:cubicBezTo>
                    <a:pt x="5986" y="1544"/>
                    <a:pt x="6052" y="1666"/>
                    <a:pt x="6015" y="176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1" name="Freeform 334">
              <a:extLst>
                <a:ext uri="{FF2B5EF4-FFF2-40B4-BE49-F238E27FC236}">
                  <a16:creationId xmlns:a16="http://schemas.microsoft.com/office/drawing/2014/main" id="{CF798C9C-32B4-41FF-A2D3-998E85EC90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9" y="3759"/>
              <a:ext cx="43" cy="32"/>
            </a:xfrm>
            <a:custGeom>
              <a:avLst/>
              <a:gdLst>
                <a:gd name="T0" fmla="*/ 94 w 1543"/>
                <a:gd name="T1" fmla="*/ 1148 h 1148"/>
                <a:gd name="T2" fmla="*/ 1449 w 1543"/>
                <a:gd name="T3" fmla="*/ 1148 h 1148"/>
                <a:gd name="T4" fmla="*/ 1543 w 1543"/>
                <a:gd name="T5" fmla="*/ 1054 h 1148"/>
                <a:gd name="T6" fmla="*/ 1543 w 1543"/>
                <a:gd name="T7" fmla="*/ 94 h 1148"/>
                <a:gd name="T8" fmla="*/ 1449 w 1543"/>
                <a:gd name="T9" fmla="*/ 0 h 1148"/>
                <a:gd name="T10" fmla="*/ 94 w 1543"/>
                <a:gd name="T11" fmla="*/ 0 h 1148"/>
                <a:gd name="T12" fmla="*/ 0 w 1543"/>
                <a:gd name="T13" fmla="*/ 94 h 1148"/>
                <a:gd name="T14" fmla="*/ 0 w 1543"/>
                <a:gd name="T15" fmla="*/ 1054 h 1148"/>
                <a:gd name="T16" fmla="*/ 94 w 1543"/>
                <a:gd name="T17" fmla="*/ 1148 h 1148"/>
                <a:gd name="T18" fmla="*/ 188 w 1543"/>
                <a:gd name="T19" fmla="*/ 188 h 1148"/>
                <a:gd name="T20" fmla="*/ 1355 w 1543"/>
                <a:gd name="T21" fmla="*/ 188 h 1148"/>
                <a:gd name="T22" fmla="*/ 1355 w 1543"/>
                <a:gd name="T23" fmla="*/ 960 h 1148"/>
                <a:gd name="T24" fmla="*/ 188 w 1543"/>
                <a:gd name="T25" fmla="*/ 960 h 1148"/>
                <a:gd name="T26" fmla="*/ 188 w 1543"/>
                <a:gd name="T27" fmla="*/ 188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3" h="1148">
                  <a:moveTo>
                    <a:pt x="94" y="1148"/>
                  </a:moveTo>
                  <a:lnTo>
                    <a:pt x="1449" y="1148"/>
                  </a:lnTo>
                  <a:cubicBezTo>
                    <a:pt x="1506" y="1148"/>
                    <a:pt x="1543" y="1110"/>
                    <a:pt x="1543" y="1054"/>
                  </a:cubicBezTo>
                  <a:lnTo>
                    <a:pt x="1543" y="94"/>
                  </a:lnTo>
                  <a:cubicBezTo>
                    <a:pt x="1543" y="38"/>
                    <a:pt x="1506" y="0"/>
                    <a:pt x="1449" y="0"/>
                  </a:cubicBezTo>
                  <a:lnTo>
                    <a:pt x="94" y="0"/>
                  </a:lnTo>
                  <a:cubicBezTo>
                    <a:pt x="38" y="0"/>
                    <a:pt x="0" y="38"/>
                    <a:pt x="0" y="94"/>
                  </a:cubicBezTo>
                  <a:lnTo>
                    <a:pt x="0" y="1054"/>
                  </a:lnTo>
                  <a:cubicBezTo>
                    <a:pt x="0" y="1101"/>
                    <a:pt x="47" y="1148"/>
                    <a:pt x="94" y="1148"/>
                  </a:cubicBezTo>
                  <a:close/>
                  <a:moveTo>
                    <a:pt x="188" y="188"/>
                  </a:moveTo>
                  <a:lnTo>
                    <a:pt x="1355" y="188"/>
                  </a:lnTo>
                  <a:lnTo>
                    <a:pt x="1355" y="960"/>
                  </a:lnTo>
                  <a:lnTo>
                    <a:pt x="188" y="960"/>
                  </a:lnTo>
                  <a:lnTo>
                    <a:pt x="188" y="18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2" name="Freeform 335">
              <a:extLst>
                <a:ext uri="{FF2B5EF4-FFF2-40B4-BE49-F238E27FC236}">
                  <a16:creationId xmlns:a16="http://schemas.microsoft.com/office/drawing/2014/main" id="{3DAB04EF-8EC6-468D-AA8E-972C587EF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3810"/>
              <a:ext cx="84" cy="6"/>
            </a:xfrm>
            <a:custGeom>
              <a:avLst/>
              <a:gdLst>
                <a:gd name="T0" fmla="*/ 94 w 3049"/>
                <a:gd name="T1" fmla="*/ 188 h 188"/>
                <a:gd name="T2" fmla="*/ 2955 w 3049"/>
                <a:gd name="T3" fmla="*/ 188 h 188"/>
                <a:gd name="T4" fmla="*/ 3049 w 3049"/>
                <a:gd name="T5" fmla="*/ 94 h 188"/>
                <a:gd name="T6" fmla="*/ 2955 w 3049"/>
                <a:gd name="T7" fmla="*/ 0 h 188"/>
                <a:gd name="T8" fmla="*/ 94 w 3049"/>
                <a:gd name="T9" fmla="*/ 0 h 188"/>
                <a:gd name="T10" fmla="*/ 0 w 3049"/>
                <a:gd name="T11" fmla="*/ 94 h 188"/>
                <a:gd name="T12" fmla="*/ 94 w 3049"/>
                <a:gd name="T1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9" h="188">
                  <a:moveTo>
                    <a:pt x="94" y="188"/>
                  </a:moveTo>
                  <a:lnTo>
                    <a:pt x="2955" y="188"/>
                  </a:lnTo>
                  <a:cubicBezTo>
                    <a:pt x="3011" y="188"/>
                    <a:pt x="3049" y="150"/>
                    <a:pt x="3049" y="94"/>
                  </a:cubicBezTo>
                  <a:cubicBezTo>
                    <a:pt x="3049" y="37"/>
                    <a:pt x="3011" y="0"/>
                    <a:pt x="2955" y="0"/>
                  </a:cubicBezTo>
                  <a:lnTo>
                    <a:pt x="94" y="0"/>
                  </a:lnTo>
                  <a:cubicBezTo>
                    <a:pt x="37" y="0"/>
                    <a:pt x="0" y="37"/>
                    <a:pt x="0" y="94"/>
                  </a:cubicBezTo>
                  <a:cubicBezTo>
                    <a:pt x="0" y="150"/>
                    <a:pt x="37" y="188"/>
                    <a:pt x="94" y="18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3" name="Freeform 336">
              <a:extLst>
                <a:ext uri="{FF2B5EF4-FFF2-40B4-BE49-F238E27FC236}">
                  <a16:creationId xmlns:a16="http://schemas.microsoft.com/office/drawing/2014/main" id="{A252FA2A-78F1-487B-87A0-6B3678C72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3829"/>
              <a:ext cx="84" cy="6"/>
            </a:xfrm>
            <a:custGeom>
              <a:avLst/>
              <a:gdLst>
                <a:gd name="T0" fmla="*/ 94 w 3049"/>
                <a:gd name="T1" fmla="*/ 188 h 188"/>
                <a:gd name="T2" fmla="*/ 2955 w 3049"/>
                <a:gd name="T3" fmla="*/ 188 h 188"/>
                <a:gd name="T4" fmla="*/ 3049 w 3049"/>
                <a:gd name="T5" fmla="*/ 94 h 188"/>
                <a:gd name="T6" fmla="*/ 2955 w 3049"/>
                <a:gd name="T7" fmla="*/ 0 h 188"/>
                <a:gd name="T8" fmla="*/ 94 w 3049"/>
                <a:gd name="T9" fmla="*/ 0 h 188"/>
                <a:gd name="T10" fmla="*/ 0 w 3049"/>
                <a:gd name="T11" fmla="*/ 94 h 188"/>
                <a:gd name="T12" fmla="*/ 94 w 3049"/>
                <a:gd name="T1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9" h="188">
                  <a:moveTo>
                    <a:pt x="94" y="188"/>
                  </a:moveTo>
                  <a:lnTo>
                    <a:pt x="2955" y="188"/>
                  </a:lnTo>
                  <a:cubicBezTo>
                    <a:pt x="3011" y="188"/>
                    <a:pt x="3049" y="150"/>
                    <a:pt x="3049" y="94"/>
                  </a:cubicBezTo>
                  <a:cubicBezTo>
                    <a:pt x="3049" y="37"/>
                    <a:pt x="3011" y="0"/>
                    <a:pt x="2955" y="0"/>
                  </a:cubicBezTo>
                  <a:lnTo>
                    <a:pt x="94" y="0"/>
                  </a:lnTo>
                  <a:cubicBezTo>
                    <a:pt x="37" y="0"/>
                    <a:pt x="0" y="37"/>
                    <a:pt x="0" y="94"/>
                  </a:cubicBezTo>
                  <a:cubicBezTo>
                    <a:pt x="0" y="150"/>
                    <a:pt x="37" y="188"/>
                    <a:pt x="94" y="18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4" name="Freeform 337">
              <a:extLst>
                <a:ext uri="{FF2B5EF4-FFF2-40B4-BE49-F238E27FC236}">
                  <a16:creationId xmlns:a16="http://schemas.microsoft.com/office/drawing/2014/main" id="{08A27AEF-4062-4DA6-9355-4279F175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3848"/>
              <a:ext cx="84" cy="6"/>
            </a:xfrm>
            <a:custGeom>
              <a:avLst/>
              <a:gdLst>
                <a:gd name="T0" fmla="*/ 94 w 3049"/>
                <a:gd name="T1" fmla="*/ 188 h 188"/>
                <a:gd name="T2" fmla="*/ 2955 w 3049"/>
                <a:gd name="T3" fmla="*/ 188 h 188"/>
                <a:gd name="T4" fmla="*/ 3049 w 3049"/>
                <a:gd name="T5" fmla="*/ 94 h 188"/>
                <a:gd name="T6" fmla="*/ 2955 w 3049"/>
                <a:gd name="T7" fmla="*/ 0 h 188"/>
                <a:gd name="T8" fmla="*/ 94 w 3049"/>
                <a:gd name="T9" fmla="*/ 0 h 188"/>
                <a:gd name="T10" fmla="*/ 0 w 3049"/>
                <a:gd name="T11" fmla="*/ 94 h 188"/>
                <a:gd name="T12" fmla="*/ 94 w 3049"/>
                <a:gd name="T1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9" h="188">
                  <a:moveTo>
                    <a:pt x="94" y="188"/>
                  </a:moveTo>
                  <a:lnTo>
                    <a:pt x="2955" y="188"/>
                  </a:lnTo>
                  <a:cubicBezTo>
                    <a:pt x="3011" y="188"/>
                    <a:pt x="3049" y="150"/>
                    <a:pt x="3049" y="94"/>
                  </a:cubicBezTo>
                  <a:cubicBezTo>
                    <a:pt x="3049" y="37"/>
                    <a:pt x="3011" y="0"/>
                    <a:pt x="2955" y="0"/>
                  </a:cubicBezTo>
                  <a:lnTo>
                    <a:pt x="94" y="0"/>
                  </a:lnTo>
                  <a:cubicBezTo>
                    <a:pt x="37" y="0"/>
                    <a:pt x="0" y="37"/>
                    <a:pt x="0" y="94"/>
                  </a:cubicBezTo>
                  <a:cubicBezTo>
                    <a:pt x="0" y="150"/>
                    <a:pt x="37" y="188"/>
                    <a:pt x="94" y="18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5" name="Freeform 338">
              <a:extLst>
                <a:ext uri="{FF2B5EF4-FFF2-40B4-BE49-F238E27FC236}">
                  <a16:creationId xmlns:a16="http://schemas.microsoft.com/office/drawing/2014/main" id="{FCAE7924-6665-45C2-9C55-CF7130D0A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3868"/>
              <a:ext cx="84" cy="5"/>
            </a:xfrm>
            <a:custGeom>
              <a:avLst/>
              <a:gdLst>
                <a:gd name="T0" fmla="*/ 3040 w 3040"/>
                <a:gd name="T1" fmla="*/ 94 h 188"/>
                <a:gd name="T2" fmla="*/ 2946 w 3040"/>
                <a:gd name="T3" fmla="*/ 0 h 188"/>
                <a:gd name="T4" fmla="*/ 94 w 3040"/>
                <a:gd name="T5" fmla="*/ 0 h 188"/>
                <a:gd name="T6" fmla="*/ 0 w 3040"/>
                <a:gd name="T7" fmla="*/ 94 h 188"/>
                <a:gd name="T8" fmla="*/ 94 w 3040"/>
                <a:gd name="T9" fmla="*/ 188 h 188"/>
                <a:gd name="T10" fmla="*/ 2955 w 3040"/>
                <a:gd name="T11" fmla="*/ 188 h 188"/>
                <a:gd name="T12" fmla="*/ 3040 w 3040"/>
                <a:gd name="T13" fmla="*/ 9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0" h="188">
                  <a:moveTo>
                    <a:pt x="3040" y="94"/>
                  </a:moveTo>
                  <a:cubicBezTo>
                    <a:pt x="3040" y="37"/>
                    <a:pt x="3002" y="0"/>
                    <a:pt x="2946" y="0"/>
                  </a:cubicBezTo>
                  <a:lnTo>
                    <a:pt x="94" y="0"/>
                  </a:lnTo>
                  <a:cubicBezTo>
                    <a:pt x="37" y="0"/>
                    <a:pt x="0" y="37"/>
                    <a:pt x="0" y="94"/>
                  </a:cubicBezTo>
                  <a:cubicBezTo>
                    <a:pt x="0" y="150"/>
                    <a:pt x="37" y="188"/>
                    <a:pt x="94" y="188"/>
                  </a:cubicBezTo>
                  <a:lnTo>
                    <a:pt x="2955" y="188"/>
                  </a:lnTo>
                  <a:cubicBezTo>
                    <a:pt x="3002" y="188"/>
                    <a:pt x="3040" y="141"/>
                    <a:pt x="3040" y="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6" name="Freeform 339">
              <a:extLst>
                <a:ext uri="{FF2B5EF4-FFF2-40B4-BE49-F238E27FC236}">
                  <a16:creationId xmlns:a16="http://schemas.microsoft.com/office/drawing/2014/main" id="{A51CDE8C-C8C9-45A5-B833-3B4E58825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3887"/>
              <a:ext cx="45" cy="5"/>
            </a:xfrm>
            <a:custGeom>
              <a:avLst/>
              <a:gdLst>
                <a:gd name="T0" fmla="*/ 1515 w 1600"/>
                <a:gd name="T1" fmla="*/ 0 h 188"/>
                <a:gd name="T2" fmla="*/ 94 w 1600"/>
                <a:gd name="T3" fmla="*/ 0 h 188"/>
                <a:gd name="T4" fmla="*/ 0 w 1600"/>
                <a:gd name="T5" fmla="*/ 94 h 188"/>
                <a:gd name="T6" fmla="*/ 94 w 1600"/>
                <a:gd name="T7" fmla="*/ 188 h 188"/>
                <a:gd name="T8" fmla="*/ 1506 w 1600"/>
                <a:gd name="T9" fmla="*/ 188 h 188"/>
                <a:gd name="T10" fmla="*/ 1600 w 1600"/>
                <a:gd name="T11" fmla="*/ 94 h 188"/>
                <a:gd name="T12" fmla="*/ 1515 w 1600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0" h="188">
                  <a:moveTo>
                    <a:pt x="1515" y="0"/>
                  </a:moveTo>
                  <a:lnTo>
                    <a:pt x="94" y="0"/>
                  </a:lnTo>
                  <a:cubicBezTo>
                    <a:pt x="38" y="0"/>
                    <a:pt x="0" y="37"/>
                    <a:pt x="0" y="94"/>
                  </a:cubicBezTo>
                  <a:cubicBezTo>
                    <a:pt x="0" y="150"/>
                    <a:pt x="38" y="188"/>
                    <a:pt x="94" y="188"/>
                  </a:cubicBezTo>
                  <a:lnTo>
                    <a:pt x="1506" y="188"/>
                  </a:lnTo>
                  <a:cubicBezTo>
                    <a:pt x="1562" y="188"/>
                    <a:pt x="1600" y="150"/>
                    <a:pt x="1600" y="94"/>
                  </a:cubicBezTo>
                  <a:cubicBezTo>
                    <a:pt x="1600" y="37"/>
                    <a:pt x="1562" y="0"/>
                    <a:pt x="151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7" name="object 12">
            <a:extLst>
              <a:ext uri="{FF2B5EF4-FFF2-40B4-BE49-F238E27FC236}">
                <a16:creationId xmlns:a16="http://schemas.microsoft.com/office/drawing/2014/main" id="{9723DA41-9481-40A7-928E-C5AA8A692555}"/>
              </a:ext>
            </a:extLst>
          </p:cNvPr>
          <p:cNvSpPr/>
          <p:nvPr/>
        </p:nvSpPr>
        <p:spPr>
          <a:xfrm>
            <a:off x="4927552" y="3770624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28" name="Group 668">
            <a:extLst>
              <a:ext uri="{FF2B5EF4-FFF2-40B4-BE49-F238E27FC236}">
                <a16:creationId xmlns:a16="http://schemas.microsoft.com/office/drawing/2014/main" id="{9A9121C1-69C4-4472-BA88-23375E76BF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80739" y="3893475"/>
            <a:ext cx="732898" cy="732898"/>
            <a:chOff x="4296" y="1609"/>
            <a:chExt cx="229" cy="229"/>
          </a:xfrm>
          <a:solidFill>
            <a:schemeClr val="bg2">
              <a:lumMod val="25000"/>
            </a:schemeClr>
          </a:solidFill>
        </p:grpSpPr>
        <p:sp>
          <p:nvSpPr>
            <p:cNvPr id="329" name="Rectangle 669">
              <a:extLst>
                <a:ext uri="{FF2B5EF4-FFF2-40B4-BE49-F238E27FC236}">
                  <a16:creationId xmlns:a16="http://schemas.microsoft.com/office/drawing/2014/main" id="{0EBB0257-EC0A-4880-AED4-981E3D696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1793"/>
              <a:ext cx="7" cy="1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0" name="Freeform 670">
              <a:extLst>
                <a:ext uri="{FF2B5EF4-FFF2-40B4-BE49-F238E27FC236}">
                  <a16:creationId xmlns:a16="http://schemas.microsoft.com/office/drawing/2014/main" id="{A199F13A-2213-4E00-AF17-4E264D6B40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6" y="1609"/>
              <a:ext cx="148" cy="199"/>
            </a:xfrm>
            <a:custGeom>
              <a:avLst/>
              <a:gdLst>
                <a:gd name="T0" fmla="*/ 300 w 4000"/>
                <a:gd name="T1" fmla="*/ 5400 h 5400"/>
                <a:gd name="T2" fmla="*/ 500 w 4000"/>
                <a:gd name="T3" fmla="*/ 5400 h 5400"/>
                <a:gd name="T4" fmla="*/ 500 w 4000"/>
                <a:gd name="T5" fmla="*/ 4800 h 5400"/>
                <a:gd name="T6" fmla="*/ 2400 w 4000"/>
                <a:gd name="T7" fmla="*/ 4800 h 5400"/>
                <a:gd name="T8" fmla="*/ 2400 w 4000"/>
                <a:gd name="T9" fmla="*/ 4600 h 5400"/>
                <a:gd name="T10" fmla="*/ 500 w 4000"/>
                <a:gd name="T11" fmla="*/ 4600 h 5400"/>
                <a:gd name="T12" fmla="*/ 500 w 4000"/>
                <a:gd name="T13" fmla="*/ 1100 h 5400"/>
                <a:gd name="T14" fmla="*/ 3500 w 4000"/>
                <a:gd name="T15" fmla="*/ 1100 h 5400"/>
                <a:gd name="T16" fmla="*/ 3500 w 4000"/>
                <a:gd name="T17" fmla="*/ 2200 h 5400"/>
                <a:gd name="T18" fmla="*/ 3700 w 4000"/>
                <a:gd name="T19" fmla="*/ 2200 h 5400"/>
                <a:gd name="T20" fmla="*/ 3700 w 4000"/>
                <a:gd name="T21" fmla="*/ 1041 h 5400"/>
                <a:gd name="T22" fmla="*/ 4000 w 4000"/>
                <a:gd name="T23" fmla="*/ 741 h 5400"/>
                <a:gd name="T24" fmla="*/ 4000 w 4000"/>
                <a:gd name="T25" fmla="*/ 338 h 5400"/>
                <a:gd name="T26" fmla="*/ 3945 w 4000"/>
                <a:gd name="T27" fmla="*/ 311 h 5400"/>
                <a:gd name="T28" fmla="*/ 2000 w 4000"/>
                <a:gd name="T29" fmla="*/ 0 h 5400"/>
                <a:gd name="T30" fmla="*/ 55 w 4000"/>
                <a:gd name="T31" fmla="*/ 311 h 5400"/>
                <a:gd name="T32" fmla="*/ 0 w 4000"/>
                <a:gd name="T33" fmla="*/ 338 h 5400"/>
                <a:gd name="T34" fmla="*/ 0 w 4000"/>
                <a:gd name="T35" fmla="*/ 741 h 5400"/>
                <a:gd name="T36" fmla="*/ 300 w 4000"/>
                <a:gd name="T37" fmla="*/ 1041 h 5400"/>
                <a:gd name="T38" fmla="*/ 300 w 4000"/>
                <a:gd name="T39" fmla="*/ 5400 h 5400"/>
                <a:gd name="T40" fmla="*/ 241 w 4000"/>
                <a:gd name="T41" fmla="*/ 700 h 5400"/>
                <a:gd name="T42" fmla="*/ 1500 w 4000"/>
                <a:gd name="T43" fmla="*/ 700 h 5400"/>
                <a:gd name="T44" fmla="*/ 1500 w 4000"/>
                <a:gd name="T45" fmla="*/ 500 h 5400"/>
                <a:gd name="T46" fmla="*/ 200 w 4000"/>
                <a:gd name="T47" fmla="*/ 500 h 5400"/>
                <a:gd name="T48" fmla="*/ 200 w 4000"/>
                <a:gd name="T49" fmla="*/ 466 h 5400"/>
                <a:gd name="T50" fmla="*/ 2000 w 4000"/>
                <a:gd name="T51" fmla="*/ 200 h 5400"/>
                <a:gd name="T52" fmla="*/ 3800 w 4000"/>
                <a:gd name="T53" fmla="*/ 466 h 5400"/>
                <a:gd name="T54" fmla="*/ 3800 w 4000"/>
                <a:gd name="T55" fmla="*/ 500 h 5400"/>
                <a:gd name="T56" fmla="*/ 2500 w 4000"/>
                <a:gd name="T57" fmla="*/ 500 h 5400"/>
                <a:gd name="T58" fmla="*/ 2500 w 4000"/>
                <a:gd name="T59" fmla="*/ 700 h 5400"/>
                <a:gd name="T60" fmla="*/ 3759 w 4000"/>
                <a:gd name="T61" fmla="*/ 700 h 5400"/>
                <a:gd name="T62" fmla="*/ 3559 w 4000"/>
                <a:gd name="T63" fmla="*/ 900 h 5400"/>
                <a:gd name="T64" fmla="*/ 441 w 4000"/>
                <a:gd name="T65" fmla="*/ 900 h 5400"/>
                <a:gd name="T66" fmla="*/ 241 w 4000"/>
                <a:gd name="T67" fmla="*/ 700 h 5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00" h="5400">
                  <a:moveTo>
                    <a:pt x="300" y="5400"/>
                  </a:moveTo>
                  <a:lnTo>
                    <a:pt x="500" y="5400"/>
                  </a:lnTo>
                  <a:lnTo>
                    <a:pt x="500" y="4800"/>
                  </a:lnTo>
                  <a:lnTo>
                    <a:pt x="2400" y="4800"/>
                  </a:lnTo>
                  <a:lnTo>
                    <a:pt x="2400" y="4600"/>
                  </a:lnTo>
                  <a:lnTo>
                    <a:pt x="500" y="4600"/>
                  </a:lnTo>
                  <a:lnTo>
                    <a:pt x="500" y="1100"/>
                  </a:lnTo>
                  <a:lnTo>
                    <a:pt x="3500" y="1100"/>
                  </a:lnTo>
                  <a:lnTo>
                    <a:pt x="3500" y="2200"/>
                  </a:lnTo>
                  <a:lnTo>
                    <a:pt x="3700" y="2200"/>
                  </a:lnTo>
                  <a:lnTo>
                    <a:pt x="3700" y="1041"/>
                  </a:lnTo>
                  <a:lnTo>
                    <a:pt x="4000" y="741"/>
                  </a:lnTo>
                  <a:lnTo>
                    <a:pt x="4000" y="338"/>
                  </a:lnTo>
                  <a:lnTo>
                    <a:pt x="3945" y="311"/>
                  </a:lnTo>
                  <a:cubicBezTo>
                    <a:pt x="3919" y="298"/>
                    <a:pt x="3309" y="0"/>
                    <a:pt x="2000" y="0"/>
                  </a:cubicBezTo>
                  <a:cubicBezTo>
                    <a:pt x="691" y="0"/>
                    <a:pt x="81" y="298"/>
                    <a:pt x="55" y="311"/>
                  </a:cubicBezTo>
                  <a:lnTo>
                    <a:pt x="0" y="338"/>
                  </a:lnTo>
                  <a:lnTo>
                    <a:pt x="0" y="741"/>
                  </a:lnTo>
                  <a:lnTo>
                    <a:pt x="300" y="1041"/>
                  </a:lnTo>
                  <a:lnTo>
                    <a:pt x="300" y="5400"/>
                  </a:lnTo>
                  <a:close/>
                  <a:moveTo>
                    <a:pt x="241" y="700"/>
                  </a:moveTo>
                  <a:lnTo>
                    <a:pt x="1500" y="700"/>
                  </a:lnTo>
                  <a:lnTo>
                    <a:pt x="1500" y="500"/>
                  </a:lnTo>
                  <a:lnTo>
                    <a:pt x="200" y="500"/>
                  </a:lnTo>
                  <a:lnTo>
                    <a:pt x="200" y="466"/>
                  </a:lnTo>
                  <a:cubicBezTo>
                    <a:pt x="374" y="397"/>
                    <a:pt x="961" y="200"/>
                    <a:pt x="2000" y="200"/>
                  </a:cubicBezTo>
                  <a:cubicBezTo>
                    <a:pt x="3040" y="200"/>
                    <a:pt x="3626" y="397"/>
                    <a:pt x="3800" y="466"/>
                  </a:cubicBezTo>
                  <a:lnTo>
                    <a:pt x="3800" y="500"/>
                  </a:lnTo>
                  <a:lnTo>
                    <a:pt x="2500" y="500"/>
                  </a:lnTo>
                  <a:lnTo>
                    <a:pt x="2500" y="700"/>
                  </a:lnTo>
                  <a:lnTo>
                    <a:pt x="3759" y="700"/>
                  </a:lnTo>
                  <a:lnTo>
                    <a:pt x="3559" y="900"/>
                  </a:lnTo>
                  <a:lnTo>
                    <a:pt x="441" y="900"/>
                  </a:lnTo>
                  <a:lnTo>
                    <a:pt x="241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1" name="Freeform 671">
              <a:extLst>
                <a:ext uri="{FF2B5EF4-FFF2-40B4-BE49-F238E27FC236}">
                  <a16:creationId xmlns:a16="http://schemas.microsoft.com/office/drawing/2014/main" id="{EC24C93A-5037-4F5F-B19F-C46C069E5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0" y="1816"/>
              <a:ext cx="140" cy="22"/>
            </a:xfrm>
            <a:custGeom>
              <a:avLst/>
              <a:gdLst>
                <a:gd name="T0" fmla="*/ 0 w 3800"/>
                <a:gd name="T1" fmla="*/ 600 h 600"/>
                <a:gd name="T2" fmla="*/ 3800 w 3800"/>
                <a:gd name="T3" fmla="*/ 600 h 600"/>
                <a:gd name="T4" fmla="*/ 3800 w 3800"/>
                <a:gd name="T5" fmla="*/ 0 h 600"/>
                <a:gd name="T6" fmla="*/ 0 w 3800"/>
                <a:gd name="T7" fmla="*/ 0 h 600"/>
                <a:gd name="T8" fmla="*/ 0 w 3800"/>
                <a:gd name="T9" fmla="*/ 600 h 600"/>
                <a:gd name="T10" fmla="*/ 200 w 3800"/>
                <a:gd name="T11" fmla="*/ 200 h 600"/>
                <a:gd name="T12" fmla="*/ 3600 w 3800"/>
                <a:gd name="T13" fmla="*/ 200 h 600"/>
                <a:gd name="T14" fmla="*/ 3600 w 3800"/>
                <a:gd name="T15" fmla="*/ 400 h 600"/>
                <a:gd name="T16" fmla="*/ 200 w 3800"/>
                <a:gd name="T17" fmla="*/ 400 h 600"/>
                <a:gd name="T18" fmla="*/ 200 w 3800"/>
                <a:gd name="T19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0" h="600">
                  <a:moveTo>
                    <a:pt x="0" y="600"/>
                  </a:moveTo>
                  <a:lnTo>
                    <a:pt x="3800" y="600"/>
                  </a:lnTo>
                  <a:lnTo>
                    <a:pt x="3800" y="0"/>
                  </a:lnTo>
                  <a:lnTo>
                    <a:pt x="0" y="0"/>
                  </a:lnTo>
                  <a:lnTo>
                    <a:pt x="0" y="600"/>
                  </a:lnTo>
                  <a:close/>
                  <a:moveTo>
                    <a:pt x="200" y="200"/>
                  </a:moveTo>
                  <a:lnTo>
                    <a:pt x="3600" y="200"/>
                  </a:lnTo>
                  <a:lnTo>
                    <a:pt x="3600" y="400"/>
                  </a:lnTo>
                  <a:lnTo>
                    <a:pt x="200" y="400"/>
                  </a:lnTo>
                  <a:lnTo>
                    <a:pt x="200" y="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2" name="Freeform 672">
              <a:extLst>
                <a:ext uri="{FF2B5EF4-FFF2-40B4-BE49-F238E27FC236}">
                  <a16:creationId xmlns:a16="http://schemas.microsoft.com/office/drawing/2014/main" id="{CE925BF0-EA93-4811-83F6-47A66F7C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3" y="1661"/>
              <a:ext cx="74" cy="29"/>
            </a:xfrm>
            <a:custGeom>
              <a:avLst/>
              <a:gdLst>
                <a:gd name="T0" fmla="*/ 2000 w 2000"/>
                <a:gd name="T1" fmla="*/ 800 h 800"/>
                <a:gd name="T2" fmla="*/ 2000 w 2000"/>
                <a:gd name="T3" fmla="*/ 0 h 800"/>
                <a:gd name="T4" fmla="*/ 0 w 2000"/>
                <a:gd name="T5" fmla="*/ 0 h 800"/>
                <a:gd name="T6" fmla="*/ 0 w 2000"/>
                <a:gd name="T7" fmla="*/ 800 h 800"/>
                <a:gd name="T8" fmla="*/ 2000 w 2000"/>
                <a:gd name="T9" fmla="*/ 800 h 800"/>
                <a:gd name="T10" fmla="*/ 200 w 2000"/>
                <a:gd name="T11" fmla="*/ 200 h 800"/>
                <a:gd name="T12" fmla="*/ 1800 w 2000"/>
                <a:gd name="T13" fmla="*/ 200 h 800"/>
                <a:gd name="T14" fmla="*/ 1800 w 2000"/>
                <a:gd name="T15" fmla="*/ 600 h 800"/>
                <a:gd name="T16" fmla="*/ 200 w 2000"/>
                <a:gd name="T17" fmla="*/ 600 h 800"/>
                <a:gd name="T18" fmla="*/ 200 w 2000"/>
                <a:gd name="T19" fmla="*/ 2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0" h="800">
                  <a:moveTo>
                    <a:pt x="2000" y="800"/>
                  </a:moveTo>
                  <a:lnTo>
                    <a:pt x="2000" y="0"/>
                  </a:lnTo>
                  <a:lnTo>
                    <a:pt x="0" y="0"/>
                  </a:lnTo>
                  <a:lnTo>
                    <a:pt x="0" y="800"/>
                  </a:lnTo>
                  <a:lnTo>
                    <a:pt x="2000" y="800"/>
                  </a:lnTo>
                  <a:close/>
                  <a:moveTo>
                    <a:pt x="200" y="200"/>
                  </a:moveTo>
                  <a:lnTo>
                    <a:pt x="1800" y="200"/>
                  </a:lnTo>
                  <a:lnTo>
                    <a:pt x="1800" y="600"/>
                  </a:lnTo>
                  <a:lnTo>
                    <a:pt x="200" y="600"/>
                  </a:lnTo>
                  <a:lnTo>
                    <a:pt x="200" y="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3" name="Freeform 673">
              <a:extLst>
                <a:ext uri="{FF2B5EF4-FFF2-40B4-BE49-F238E27FC236}">
                  <a16:creationId xmlns:a16="http://schemas.microsoft.com/office/drawing/2014/main" id="{3EFEED4A-AAB5-43F3-B1F1-25AF6E497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2" y="1698"/>
              <a:ext cx="133" cy="88"/>
            </a:xfrm>
            <a:custGeom>
              <a:avLst/>
              <a:gdLst>
                <a:gd name="T0" fmla="*/ 0 w 3600"/>
                <a:gd name="T1" fmla="*/ 0 h 2400"/>
                <a:gd name="T2" fmla="*/ 0 w 3600"/>
                <a:gd name="T3" fmla="*/ 2400 h 2400"/>
                <a:gd name="T4" fmla="*/ 3600 w 3600"/>
                <a:gd name="T5" fmla="*/ 2400 h 2400"/>
                <a:gd name="T6" fmla="*/ 3600 w 3600"/>
                <a:gd name="T7" fmla="*/ 0 h 2400"/>
                <a:gd name="T8" fmla="*/ 0 w 3600"/>
                <a:gd name="T9" fmla="*/ 0 h 2400"/>
                <a:gd name="T10" fmla="*/ 3259 w 3600"/>
                <a:gd name="T11" fmla="*/ 200 h 2400"/>
                <a:gd name="T12" fmla="*/ 2412 w 3600"/>
                <a:gd name="T13" fmla="*/ 1047 h 2400"/>
                <a:gd name="T14" fmla="*/ 1800 w 3600"/>
                <a:gd name="T15" fmla="*/ 1300 h 2400"/>
                <a:gd name="T16" fmla="*/ 1188 w 3600"/>
                <a:gd name="T17" fmla="*/ 1047 h 2400"/>
                <a:gd name="T18" fmla="*/ 341 w 3600"/>
                <a:gd name="T19" fmla="*/ 200 h 2400"/>
                <a:gd name="T20" fmla="*/ 3259 w 3600"/>
                <a:gd name="T21" fmla="*/ 200 h 2400"/>
                <a:gd name="T22" fmla="*/ 3400 w 3600"/>
                <a:gd name="T23" fmla="*/ 2059 h 2400"/>
                <a:gd name="T24" fmla="*/ 2679 w 3600"/>
                <a:gd name="T25" fmla="*/ 1337 h 2400"/>
                <a:gd name="T26" fmla="*/ 2537 w 3600"/>
                <a:gd name="T27" fmla="*/ 1479 h 2400"/>
                <a:gd name="T28" fmla="*/ 3259 w 3600"/>
                <a:gd name="T29" fmla="*/ 2200 h 2400"/>
                <a:gd name="T30" fmla="*/ 341 w 3600"/>
                <a:gd name="T31" fmla="*/ 2200 h 2400"/>
                <a:gd name="T32" fmla="*/ 1063 w 3600"/>
                <a:gd name="T33" fmla="*/ 1479 h 2400"/>
                <a:gd name="T34" fmla="*/ 921 w 3600"/>
                <a:gd name="T35" fmla="*/ 1337 h 2400"/>
                <a:gd name="T36" fmla="*/ 200 w 3600"/>
                <a:gd name="T37" fmla="*/ 2059 h 2400"/>
                <a:gd name="T38" fmla="*/ 200 w 3600"/>
                <a:gd name="T39" fmla="*/ 341 h 2400"/>
                <a:gd name="T40" fmla="*/ 1047 w 3600"/>
                <a:gd name="T41" fmla="*/ 1188 h 2400"/>
                <a:gd name="T42" fmla="*/ 1800 w 3600"/>
                <a:gd name="T43" fmla="*/ 1500 h 2400"/>
                <a:gd name="T44" fmla="*/ 2554 w 3600"/>
                <a:gd name="T45" fmla="*/ 1188 h 2400"/>
                <a:gd name="T46" fmla="*/ 3400 w 3600"/>
                <a:gd name="T47" fmla="*/ 341 h 2400"/>
                <a:gd name="T48" fmla="*/ 3400 w 3600"/>
                <a:gd name="T49" fmla="*/ 2059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00" h="2400">
                  <a:moveTo>
                    <a:pt x="0" y="0"/>
                  </a:moveTo>
                  <a:lnTo>
                    <a:pt x="0" y="2400"/>
                  </a:lnTo>
                  <a:lnTo>
                    <a:pt x="3600" y="2400"/>
                  </a:lnTo>
                  <a:lnTo>
                    <a:pt x="3600" y="0"/>
                  </a:lnTo>
                  <a:lnTo>
                    <a:pt x="0" y="0"/>
                  </a:lnTo>
                  <a:close/>
                  <a:moveTo>
                    <a:pt x="3259" y="200"/>
                  </a:moveTo>
                  <a:lnTo>
                    <a:pt x="2412" y="1047"/>
                  </a:lnTo>
                  <a:cubicBezTo>
                    <a:pt x="2249" y="1210"/>
                    <a:pt x="2031" y="1300"/>
                    <a:pt x="1800" y="1300"/>
                  </a:cubicBezTo>
                  <a:cubicBezTo>
                    <a:pt x="1569" y="1300"/>
                    <a:pt x="1351" y="1210"/>
                    <a:pt x="1188" y="1047"/>
                  </a:cubicBezTo>
                  <a:lnTo>
                    <a:pt x="341" y="200"/>
                  </a:lnTo>
                  <a:lnTo>
                    <a:pt x="3259" y="200"/>
                  </a:lnTo>
                  <a:close/>
                  <a:moveTo>
                    <a:pt x="3400" y="2059"/>
                  </a:moveTo>
                  <a:lnTo>
                    <a:pt x="2679" y="1337"/>
                  </a:lnTo>
                  <a:lnTo>
                    <a:pt x="2537" y="1479"/>
                  </a:lnTo>
                  <a:lnTo>
                    <a:pt x="3259" y="2200"/>
                  </a:lnTo>
                  <a:lnTo>
                    <a:pt x="341" y="2200"/>
                  </a:lnTo>
                  <a:lnTo>
                    <a:pt x="1063" y="1479"/>
                  </a:lnTo>
                  <a:lnTo>
                    <a:pt x="921" y="1337"/>
                  </a:lnTo>
                  <a:lnTo>
                    <a:pt x="200" y="2059"/>
                  </a:lnTo>
                  <a:lnTo>
                    <a:pt x="200" y="341"/>
                  </a:lnTo>
                  <a:lnTo>
                    <a:pt x="1047" y="1188"/>
                  </a:lnTo>
                  <a:cubicBezTo>
                    <a:pt x="1248" y="1389"/>
                    <a:pt x="1515" y="1500"/>
                    <a:pt x="1800" y="1500"/>
                  </a:cubicBezTo>
                  <a:cubicBezTo>
                    <a:pt x="2085" y="1500"/>
                    <a:pt x="2352" y="1389"/>
                    <a:pt x="2554" y="1188"/>
                  </a:cubicBezTo>
                  <a:lnTo>
                    <a:pt x="3400" y="341"/>
                  </a:lnTo>
                  <a:lnTo>
                    <a:pt x="3400" y="205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34" name="object 12">
            <a:extLst>
              <a:ext uri="{FF2B5EF4-FFF2-40B4-BE49-F238E27FC236}">
                <a16:creationId xmlns:a16="http://schemas.microsoft.com/office/drawing/2014/main" id="{D377F874-CBCE-4B2E-8E22-E378FB0353FE}"/>
              </a:ext>
            </a:extLst>
          </p:cNvPr>
          <p:cNvSpPr/>
          <p:nvPr/>
        </p:nvSpPr>
        <p:spPr>
          <a:xfrm>
            <a:off x="4927552" y="5280700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35" name="Group 419">
            <a:extLst>
              <a:ext uri="{FF2B5EF4-FFF2-40B4-BE49-F238E27FC236}">
                <a16:creationId xmlns:a16="http://schemas.microsoft.com/office/drawing/2014/main" id="{CEF38818-5384-4B7B-A05B-F946A91E8F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29013" y="5417430"/>
            <a:ext cx="744842" cy="744846"/>
            <a:chOff x="7747" y="3744"/>
            <a:chExt cx="173" cy="173"/>
          </a:xfrm>
          <a:solidFill>
            <a:schemeClr val="bg2">
              <a:lumMod val="25000"/>
            </a:schemeClr>
          </a:solidFill>
        </p:grpSpPr>
        <p:sp>
          <p:nvSpPr>
            <p:cNvPr id="336" name="Freeform 420">
              <a:extLst>
                <a:ext uri="{FF2B5EF4-FFF2-40B4-BE49-F238E27FC236}">
                  <a16:creationId xmlns:a16="http://schemas.microsoft.com/office/drawing/2014/main" id="{3B3D403D-D5D6-4D97-8E69-511333B2D5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3" y="3865"/>
              <a:ext cx="127" cy="52"/>
            </a:xfrm>
            <a:custGeom>
              <a:avLst/>
              <a:gdLst>
                <a:gd name="T0" fmla="*/ 4100 w 4400"/>
                <a:gd name="T1" fmla="*/ 700 h 1800"/>
                <a:gd name="T2" fmla="*/ 3600 w 4400"/>
                <a:gd name="T3" fmla="*/ 0 h 1800"/>
                <a:gd name="T4" fmla="*/ 3100 w 4400"/>
                <a:gd name="T5" fmla="*/ 700 h 1800"/>
                <a:gd name="T6" fmla="*/ 2900 w 4400"/>
                <a:gd name="T7" fmla="*/ 1203 h 1800"/>
                <a:gd name="T8" fmla="*/ 2700 w 4400"/>
                <a:gd name="T9" fmla="*/ 700 h 1800"/>
                <a:gd name="T10" fmla="*/ 2200 w 4400"/>
                <a:gd name="T11" fmla="*/ 0 h 1800"/>
                <a:gd name="T12" fmla="*/ 1700 w 4400"/>
                <a:gd name="T13" fmla="*/ 700 h 1800"/>
                <a:gd name="T14" fmla="*/ 1500 w 4400"/>
                <a:gd name="T15" fmla="*/ 1203 h 1800"/>
                <a:gd name="T16" fmla="*/ 1300 w 4400"/>
                <a:gd name="T17" fmla="*/ 700 h 1800"/>
                <a:gd name="T18" fmla="*/ 800 w 4400"/>
                <a:gd name="T19" fmla="*/ 0 h 1800"/>
                <a:gd name="T20" fmla="*/ 300 w 4400"/>
                <a:gd name="T21" fmla="*/ 700 h 1800"/>
                <a:gd name="T22" fmla="*/ 0 w 4400"/>
                <a:gd name="T23" fmla="*/ 1500 h 1800"/>
                <a:gd name="T24" fmla="*/ 200 w 4400"/>
                <a:gd name="T25" fmla="*/ 1800 h 1800"/>
                <a:gd name="T26" fmla="*/ 500 w 4400"/>
                <a:gd name="T27" fmla="*/ 1200 h 1800"/>
                <a:gd name="T28" fmla="*/ 1400 w 4400"/>
                <a:gd name="T29" fmla="*/ 1500 h 1800"/>
                <a:gd name="T30" fmla="*/ 1600 w 4400"/>
                <a:gd name="T31" fmla="*/ 1800 h 1800"/>
                <a:gd name="T32" fmla="*/ 1900 w 4400"/>
                <a:gd name="T33" fmla="*/ 1200 h 1800"/>
                <a:gd name="T34" fmla="*/ 2800 w 4400"/>
                <a:gd name="T35" fmla="*/ 1500 h 1800"/>
                <a:gd name="T36" fmla="*/ 3000 w 4400"/>
                <a:gd name="T37" fmla="*/ 1800 h 1800"/>
                <a:gd name="T38" fmla="*/ 3300 w 4400"/>
                <a:gd name="T39" fmla="*/ 1200 h 1800"/>
                <a:gd name="T40" fmla="*/ 4200 w 4400"/>
                <a:gd name="T41" fmla="*/ 1500 h 1800"/>
                <a:gd name="T42" fmla="*/ 4400 w 4400"/>
                <a:gd name="T43" fmla="*/ 1800 h 1800"/>
                <a:gd name="T44" fmla="*/ 3990 w 4400"/>
                <a:gd name="T45" fmla="*/ 1009 h 1800"/>
                <a:gd name="T46" fmla="*/ 800 w 4400"/>
                <a:gd name="T47" fmla="*/ 1000 h 1800"/>
                <a:gd name="T48" fmla="*/ 500 w 4400"/>
                <a:gd name="T49" fmla="*/ 500 h 1800"/>
                <a:gd name="T50" fmla="*/ 1100 w 4400"/>
                <a:gd name="T51" fmla="*/ 500 h 1800"/>
                <a:gd name="T52" fmla="*/ 2500 w 4400"/>
                <a:gd name="T53" fmla="*/ 700 h 1800"/>
                <a:gd name="T54" fmla="*/ 1900 w 4400"/>
                <a:gd name="T55" fmla="*/ 700 h 1800"/>
                <a:gd name="T56" fmla="*/ 2200 w 4400"/>
                <a:gd name="T57" fmla="*/ 200 h 1800"/>
                <a:gd name="T58" fmla="*/ 2500 w 4400"/>
                <a:gd name="T59" fmla="*/ 700 h 1800"/>
                <a:gd name="T60" fmla="*/ 3600 w 4400"/>
                <a:gd name="T61" fmla="*/ 1000 h 1800"/>
                <a:gd name="T62" fmla="*/ 3300 w 4400"/>
                <a:gd name="T63" fmla="*/ 500 h 1800"/>
                <a:gd name="T64" fmla="*/ 3900 w 4400"/>
                <a:gd name="T65" fmla="*/ 5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0" h="1800">
                  <a:moveTo>
                    <a:pt x="3990" y="1009"/>
                  </a:moveTo>
                  <a:cubicBezTo>
                    <a:pt x="4061" y="922"/>
                    <a:pt x="4100" y="813"/>
                    <a:pt x="4100" y="700"/>
                  </a:cubicBezTo>
                  <a:lnTo>
                    <a:pt x="4100" y="500"/>
                  </a:lnTo>
                  <a:cubicBezTo>
                    <a:pt x="4100" y="224"/>
                    <a:pt x="3876" y="0"/>
                    <a:pt x="3600" y="0"/>
                  </a:cubicBezTo>
                  <a:cubicBezTo>
                    <a:pt x="3324" y="0"/>
                    <a:pt x="3100" y="224"/>
                    <a:pt x="3100" y="500"/>
                  </a:cubicBezTo>
                  <a:lnTo>
                    <a:pt x="3100" y="700"/>
                  </a:lnTo>
                  <a:cubicBezTo>
                    <a:pt x="3100" y="813"/>
                    <a:pt x="3139" y="922"/>
                    <a:pt x="3210" y="1009"/>
                  </a:cubicBezTo>
                  <a:cubicBezTo>
                    <a:pt x="3086" y="1032"/>
                    <a:pt x="2975" y="1102"/>
                    <a:pt x="2900" y="1203"/>
                  </a:cubicBezTo>
                  <a:cubicBezTo>
                    <a:pt x="2825" y="1102"/>
                    <a:pt x="2714" y="1032"/>
                    <a:pt x="2590" y="1009"/>
                  </a:cubicBezTo>
                  <a:cubicBezTo>
                    <a:pt x="2661" y="922"/>
                    <a:pt x="2700" y="813"/>
                    <a:pt x="2700" y="700"/>
                  </a:cubicBezTo>
                  <a:lnTo>
                    <a:pt x="2700" y="500"/>
                  </a:lnTo>
                  <a:cubicBezTo>
                    <a:pt x="2700" y="224"/>
                    <a:pt x="2476" y="0"/>
                    <a:pt x="2200" y="0"/>
                  </a:cubicBezTo>
                  <a:cubicBezTo>
                    <a:pt x="1924" y="0"/>
                    <a:pt x="1700" y="224"/>
                    <a:pt x="1700" y="500"/>
                  </a:cubicBezTo>
                  <a:lnTo>
                    <a:pt x="1700" y="700"/>
                  </a:lnTo>
                  <a:cubicBezTo>
                    <a:pt x="1700" y="813"/>
                    <a:pt x="1739" y="922"/>
                    <a:pt x="1810" y="1009"/>
                  </a:cubicBezTo>
                  <a:cubicBezTo>
                    <a:pt x="1686" y="1032"/>
                    <a:pt x="1575" y="1102"/>
                    <a:pt x="1500" y="1203"/>
                  </a:cubicBezTo>
                  <a:cubicBezTo>
                    <a:pt x="1425" y="1102"/>
                    <a:pt x="1314" y="1032"/>
                    <a:pt x="1190" y="1009"/>
                  </a:cubicBezTo>
                  <a:cubicBezTo>
                    <a:pt x="1261" y="922"/>
                    <a:pt x="1300" y="813"/>
                    <a:pt x="1300" y="700"/>
                  </a:cubicBezTo>
                  <a:lnTo>
                    <a:pt x="1300" y="500"/>
                  </a:lnTo>
                  <a:cubicBezTo>
                    <a:pt x="1300" y="224"/>
                    <a:pt x="1076" y="0"/>
                    <a:pt x="800" y="0"/>
                  </a:cubicBezTo>
                  <a:cubicBezTo>
                    <a:pt x="524" y="0"/>
                    <a:pt x="300" y="224"/>
                    <a:pt x="300" y="500"/>
                  </a:cubicBezTo>
                  <a:lnTo>
                    <a:pt x="300" y="700"/>
                  </a:lnTo>
                  <a:cubicBezTo>
                    <a:pt x="300" y="813"/>
                    <a:pt x="339" y="922"/>
                    <a:pt x="410" y="1009"/>
                  </a:cubicBezTo>
                  <a:cubicBezTo>
                    <a:pt x="173" y="1052"/>
                    <a:pt x="0" y="1259"/>
                    <a:pt x="0" y="1500"/>
                  </a:cubicBezTo>
                  <a:lnTo>
                    <a:pt x="0" y="1800"/>
                  </a:lnTo>
                  <a:lnTo>
                    <a:pt x="200" y="1800"/>
                  </a:lnTo>
                  <a:lnTo>
                    <a:pt x="200" y="1500"/>
                  </a:lnTo>
                  <a:cubicBezTo>
                    <a:pt x="200" y="1334"/>
                    <a:pt x="334" y="1200"/>
                    <a:pt x="500" y="1200"/>
                  </a:cubicBezTo>
                  <a:lnTo>
                    <a:pt x="1100" y="1200"/>
                  </a:lnTo>
                  <a:cubicBezTo>
                    <a:pt x="1266" y="1200"/>
                    <a:pt x="1400" y="1334"/>
                    <a:pt x="1400" y="1500"/>
                  </a:cubicBezTo>
                  <a:lnTo>
                    <a:pt x="1400" y="1800"/>
                  </a:lnTo>
                  <a:lnTo>
                    <a:pt x="1600" y="1800"/>
                  </a:lnTo>
                  <a:lnTo>
                    <a:pt x="1600" y="1500"/>
                  </a:lnTo>
                  <a:cubicBezTo>
                    <a:pt x="1600" y="1334"/>
                    <a:pt x="1734" y="1200"/>
                    <a:pt x="1900" y="1200"/>
                  </a:cubicBezTo>
                  <a:lnTo>
                    <a:pt x="2500" y="1200"/>
                  </a:lnTo>
                  <a:cubicBezTo>
                    <a:pt x="2666" y="1200"/>
                    <a:pt x="2800" y="1334"/>
                    <a:pt x="2800" y="1500"/>
                  </a:cubicBezTo>
                  <a:lnTo>
                    <a:pt x="2800" y="1800"/>
                  </a:lnTo>
                  <a:lnTo>
                    <a:pt x="3000" y="1800"/>
                  </a:lnTo>
                  <a:lnTo>
                    <a:pt x="3000" y="1500"/>
                  </a:lnTo>
                  <a:cubicBezTo>
                    <a:pt x="3000" y="1334"/>
                    <a:pt x="3134" y="1200"/>
                    <a:pt x="3300" y="1200"/>
                  </a:cubicBezTo>
                  <a:lnTo>
                    <a:pt x="3900" y="1200"/>
                  </a:lnTo>
                  <a:cubicBezTo>
                    <a:pt x="4066" y="1200"/>
                    <a:pt x="4200" y="1334"/>
                    <a:pt x="4200" y="1500"/>
                  </a:cubicBezTo>
                  <a:lnTo>
                    <a:pt x="4200" y="1800"/>
                  </a:lnTo>
                  <a:lnTo>
                    <a:pt x="4400" y="1800"/>
                  </a:lnTo>
                  <a:lnTo>
                    <a:pt x="4400" y="1500"/>
                  </a:lnTo>
                  <a:cubicBezTo>
                    <a:pt x="4400" y="1259"/>
                    <a:pt x="4227" y="1052"/>
                    <a:pt x="3990" y="1009"/>
                  </a:cubicBezTo>
                  <a:close/>
                  <a:moveTo>
                    <a:pt x="1100" y="700"/>
                  </a:moveTo>
                  <a:cubicBezTo>
                    <a:pt x="1100" y="866"/>
                    <a:pt x="966" y="1000"/>
                    <a:pt x="800" y="1000"/>
                  </a:cubicBezTo>
                  <a:cubicBezTo>
                    <a:pt x="634" y="1000"/>
                    <a:pt x="500" y="866"/>
                    <a:pt x="500" y="700"/>
                  </a:cubicBezTo>
                  <a:lnTo>
                    <a:pt x="500" y="500"/>
                  </a:lnTo>
                  <a:cubicBezTo>
                    <a:pt x="500" y="334"/>
                    <a:pt x="634" y="200"/>
                    <a:pt x="800" y="200"/>
                  </a:cubicBezTo>
                  <a:cubicBezTo>
                    <a:pt x="966" y="200"/>
                    <a:pt x="1100" y="334"/>
                    <a:pt x="1100" y="500"/>
                  </a:cubicBezTo>
                  <a:lnTo>
                    <a:pt x="1100" y="700"/>
                  </a:lnTo>
                  <a:close/>
                  <a:moveTo>
                    <a:pt x="2500" y="700"/>
                  </a:moveTo>
                  <a:cubicBezTo>
                    <a:pt x="2500" y="866"/>
                    <a:pt x="2366" y="1000"/>
                    <a:pt x="2200" y="1000"/>
                  </a:cubicBezTo>
                  <a:cubicBezTo>
                    <a:pt x="2034" y="1000"/>
                    <a:pt x="1900" y="866"/>
                    <a:pt x="1900" y="700"/>
                  </a:cubicBezTo>
                  <a:lnTo>
                    <a:pt x="1900" y="500"/>
                  </a:lnTo>
                  <a:cubicBezTo>
                    <a:pt x="1900" y="334"/>
                    <a:pt x="2034" y="200"/>
                    <a:pt x="2200" y="200"/>
                  </a:cubicBezTo>
                  <a:cubicBezTo>
                    <a:pt x="2366" y="200"/>
                    <a:pt x="2500" y="334"/>
                    <a:pt x="2500" y="500"/>
                  </a:cubicBezTo>
                  <a:lnTo>
                    <a:pt x="2500" y="700"/>
                  </a:lnTo>
                  <a:close/>
                  <a:moveTo>
                    <a:pt x="3900" y="700"/>
                  </a:moveTo>
                  <a:cubicBezTo>
                    <a:pt x="3900" y="866"/>
                    <a:pt x="3766" y="1000"/>
                    <a:pt x="3600" y="1000"/>
                  </a:cubicBezTo>
                  <a:cubicBezTo>
                    <a:pt x="3434" y="1000"/>
                    <a:pt x="3300" y="866"/>
                    <a:pt x="3300" y="700"/>
                  </a:cubicBezTo>
                  <a:lnTo>
                    <a:pt x="3300" y="500"/>
                  </a:lnTo>
                  <a:cubicBezTo>
                    <a:pt x="3300" y="334"/>
                    <a:pt x="3434" y="200"/>
                    <a:pt x="3600" y="200"/>
                  </a:cubicBezTo>
                  <a:cubicBezTo>
                    <a:pt x="3766" y="200"/>
                    <a:pt x="3900" y="334"/>
                    <a:pt x="3900" y="500"/>
                  </a:cubicBezTo>
                  <a:lnTo>
                    <a:pt x="3900" y="7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7" name="Freeform 421">
              <a:extLst>
                <a:ext uri="{FF2B5EF4-FFF2-40B4-BE49-F238E27FC236}">
                  <a16:creationId xmlns:a16="http://schemas.microsoft.com/office/drawing/2014/main" id="{5D8C7994-8F1C-44B1-BA2B-842AF41FB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7" y="3773"/>
              <a:ext cx="72" cy="121"/>
            </a:xfrm>
            <a:custGeom>
              <a:avLst/>
              <a:gdLst>
                <a:gd name="T0" fmla="*/ 2400 w 2513"/>
                <a:gd name="T1" fmla="*/ 1000 h 4200"/>
                <a:gd name="T2" fmla="*/ 1906 w 2513"/>
                <a:gd name="T3" fmla="*/ 1066 h 4200"/>
                <a:gd name="T4" fmla="*/ 1797 w 2513"/>
                <a:gd name="T5" fmla="*/ 1348 h 4200"/>
                <a:gd name="T6" fmla="*/ 1297 w 2513"/>
                <a:gd name="T7" fmla="*/ 1000 h 4200"/>
                <a:gd name="T8" fmla="*/ 1400 w 2513"/>
                <a:gd name="T9" fmla="*/ 500 h 4200"/>
                <a:gd name="T10" fmla="*/ 400 w 2513"/>
                <a:gd name="T11" fmla="*/ 500 h 4200"/>
                <a:gd name="T12" fmla="*/ 503 w 2513"/>
                <a:gd name="T13" fmla="*/ 1000 h 4200"/>
                <a:gd name="T14" fmla="*/ 0 w 2513"/>
                <a:gd name="T15" fmla="*/ 1500 h 4200"/>
                <a:gd name="T16" fmla="*/ 100 w 2513"/>
                <a:gd name="T17" fmla="*/ 2800 h 4200"/>
                <a:gd name="T18" fmla="*/ 400 w 2513"/>
                <a:gd name="T19" fmla="*/ 3770 h 4200"/>
                <a:gd name="T20" fmla="*/ 244 w 2513"/>
                <a:gd name="T21" fmla="*/ 4183 h 4200"/>
                <a:gd name="T22" fmla="*/ 1500 w 2513"/>
                <a:gd name="T23" fmla="*/ 4200 h 4200"/>
                <a:gd name="T24" fmla="*/ 1583 w 2513"/>
                <a:gd name="T25" fmla="*/ 4045 h 4200"/>
                <a:gd name="T26" fmla="*/ 1400 w 2513"/>
                <a:gd name="T27" fmla="*/ 1924 h 4200"/>
                <a:gd name="T28" fmla="*/ 1974 w 2513"/>
                <a:gd name="T29" fmla="*/ 2156 h 4200"/>
                <a:gd name="T30" fmla="*/ 2333 w 2513"/>
                <a:gd name="T31" fmla="*/ 1537 h 4200"/>
                <a:gd name="T32" fmla="*/ 2437 w 2513"/>
                <a:gd name="T33" fmla="*/ 1007 h 4200"/>
                <a:gd name="T34" fmla="*/ 900 w 2513"/>
                <a:gd name="T35" fmla="*/ 200 h 4200"/>
                <a:gd name="T36" fmla="*/ 1200 w 2513"/>
                <a:gd name="T37" fmla="*/ 700 h 4200"/>
                <a:gd name="T38" fmla="*/ 600 w 2513"/>
                <a:gd name="T39" fmla="*/ 700 h 4200"/>
                <a:gd name="T40" fmla="*/ 400 w 2513"/>
                <a:gd name="T41" fmla="*/ 2600 h 4200"/>
                <a:gd name="T42" fmla="*/ 200 w 2513"/>
                <a:gd name="T43" fmla="*/ 2400 h 4200"/>
                <a:gd name="T44" fmla="*/ 400 w 2513"/>
                <a:gd name="T45" fmla="*/ 2600 h 4200"/>
                <a:gd name="T46" fmla="*/ 1000 w 2513"/>
                <a:gd name="T47" fmla="*/ 2800 h 4200"/>
                <a:gd name="T48" fmla="*/ 800 w 2513"/>
                <a:gd name="T49" fmla="*/ 4000 h 4200"/>
                <a:gd name="T50" fmla="*/ 583 w 2513"/>
                <a:gd name="T51" fmla="*/ 3856 h 4200"/>
                <a:gd name="T52" fmla="*/ 600 w 2513"/>
                <a:gd name="T53" fmla="*/ 2600 h 4200"/>
                <a:gd name="T54" fmla="*/ 1200 w 2513"/>
                <a:gd name="T55" fmla="*/ 3800 h 4200"/>
                <a:gd name="T56" fmla="*/ 1313 w 2513"/>
                <a:gd name="T57" fmla="*/ 4000 h 4200"/>
                <a:gd name="T58" fmla="*/ 1985 w 2513"/>
                <a:gd name="T59" fmla="*/ 1869 h 4200"/>
                <a:gd name="T60" fmla="*/ 1604 w 2513"/>
                <a:gd name="T61" fmla="*/ 1885 h 4200"/>
                <a:gd name="T62" fmla="*/ 1256 w 2513"/>
                <a:gd name="T63" fmla="*/ 1409 h 4200"/>
                <a:gd name="T64" fmla="*/ 1200 w 2513"/>
                <a:gd name="T65" fmla="*/ 2400 h 4200"/>
                <a:gd name="T66" fmla="*/ 600 w 2513"/>
                <a:gd name="T67" fmla="*/ 1500 h 4200"/>
                <a:gd name="T68" fmla="*/ 400 w 2513"/>
                <a:gd name="T69" fmla="*/ 1500 h 4200"/>
                <a:gd name="T70" fmla="*/ 200 w 2513"/>
                <a:gd name="T71" fmla="*/ 2200 h 4200"/>
                <a:gd name="T72" fmla="*/ 500 w 2513"/>
                <a:gd name="T73" fmla="*/ 1200 h 4200"/>
                <a:gd name="T74" fmla="*/ 800 w 2513"/>
                <a:gd name="T75" fmla="*/ 2200 h 4200"/>
                <a:gd name="T76" fmla="*/ 1000 w 2513"/>
                <a:gd name="T77" fmla="*/ 1200 h 4200"/>
                <a:gd name="T78" fmla="*/ 1609 w 2513"/>
                <a:gd name="T79" fmla="*/ 1416 h 4200"/>
                <a:gd name="T80" fmla="*/ 1834 w 2513"/>
                <a:gd name="T81" fmla="*/ 1744 h 4200"/>
                <a:gd name="T82" fmla="*/ 1925 w 2513"/>
                <a:gd name="T83" fmla="*/ 1600 h 4200"/>
                <a:gd name="T84" fmla="*/ 1985 w 2513"/>
                <a:gd name="T85" fmla="*/ 1869 h 4200"/>
                <a:gd name="T86" fmla="*/ 1997 w 2513"/>
                <a:gd name="T87" fmla="*/ 1400 h 4200"/>
                <a:gd name="T88" fmla="*/ 2252 w 2513"/>
                <a:gd name="T89" fmla="*/ 1200 h 4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13" h="4200">
                  <a:moveTo>
                    <a:pt x="2437" y="1007"/>
                  </a:moveTo>
                  <a:cubicBezTo>
                    <a:pt x="2425" y="1002"/>
                    <a:pt x="2413" y="1000"/>
                    <a:pt x="2400" y="1000"/>
                  </a:cubicBezTo>
                  <a:lnTo>
                    <a:pt x="2000" y="1000"/>
                  </a:lnTo>
                  <a:cubicBezTo>
                    <a:pt x="1958" y="1000"/>
                    <a:pt x="1920" y="1026"/>
                    <a:pt x="1906" y="1066"/>
                  </a:cubicBezTo>
                  <a:lnTo>
                    <a:pt x="1800" y="1357"/>
                  </a:lnTo>
                  <a:lnTo>
                    <a:pt x="1797" y="1348"/>
                  </a:lnTo>
                  <a:cubicBezTo>
                    <a:pt x="1720" y="1139"/>
                    <a:pt x="1522" y="1001"/>
                    <a:pt x="1300" y="1000"/>
                  </a:cubicBezTo>
                  <a:lnTo>
                    <a:pt x="1297" y="1000"/>
                  </a:lnTo>
                  <a:cubicBezTo>
                    <a:pt x="1364" y="914"/>
                    <a:pt x="1400" y="809"/>
                    <a:pt x="1400" y="700"/>
                  </a:cubicBezTo>
                  <a:lnTo>
                    <a:pt x="1400" y="500"/>
                  </a:lnTo>
                  <a:cubicBezTo>
                    <a:pt x="1400" y="224"/>
                    <a:pt x="1176" y="0"/>
                    <a:pt x="900" y="0"/>
                  </a:cubicBezTo>
                  <a:cubicBezTo>
                    <a:pt x="624" y="0"/>
                    <a:pt x="400" y="224"/>
                    <a:pt x="400" y="500"/>
                  </a:cubicBezTo>
                  <a:lnTo>
                    <a:pt x="400" y="700"/>
                  </a:lnTo>
                  <a:cubicBezTo>
                    <a:pt x="400" y="809"/>
                    <a:pt x="436" y="914"/>
                    <a:pt x="503" y="1000"/>
                  </a:cubicBezTo>
                  <a:lnTo>
                    <a:pt x="500" y="1000"/>
                  </a:lnTo>
                  <a:cubicBezTo>
                    <a:pt x="224" y="1000"/>
                    <a:pt x="0" y="1224"/>
                    <a:pt x="0" y="1500"/>
                  </a:cubicBezTo>
                  <a:lnTo>
                    <a:pt x="0" y="2700"/>
                  </a:lnTo>
                  <a:cubicBezTo>
                    <a:pt x="0" y="2755"/>
                    <a:pt x="45" y="2800"/>
                    <a:pt x="100" y="2800"/>
                  </a:cubicBezTo>
                  <a:lnTo>
                    <a:pt x="400" y="2800"/>
                  </a:lnTo>
                  <a:lnTo>
                    <a:pt x="400" y="3770"/>
                  </a:lnTo>
                  <a:lnTo>
                    <a:pt x="217" y="4045"/>
                  </a:lnTo>
                  <a:cubicBezTo>
                    <a:pt x="186" y="4090"/>
                    <a:pt x="199" y="4153"/>
                    <a:pt x="244" y="4183"/>
                  </a:cubicBezTo>
                  <a:cubicBezTo>
                    <a:pt x="261" y="4194"/>
                    <a:pt x="280" y="4200"/>
                    <a:pt x="300" y="4200"/>
                  </a:cubicBezTo>
                  <a:lnTo>
                    <a:pt x="1500" y="4200"/>
                  </a:lnTo>
                  <a:cubicBezTo>
                    <a:pt x="1555" y="4200"/>
                    <a:pt x="1600" y="4155"/>
                    <a:pt x="1600" y="4100"/>
                  </a:cubicBezTo>
                  <a:cubicBezTo>
                    <a:pt x="1600" y="4080"/>
                    <a:pt x="1594" y="4061"/>
                    <a:pt x="1583" y="4045"/>
                  </a:cubicBezTo>
                  <a:lnTo>
                    <a:pt x="1400" y="3770"/>
                  </a:lnTo>
                  <a:lnTo>
                    <a:pt x="1400" y="1924"/>
                  </a:lnTo>
                  <a:lnTo>
                    <a:pt x="1425" y="1974"/>
                  </a:lnTo>
                  <a:cubicBezTo>
                    <a:pt x="1526" y="2176"/>
                    <a:pt x="1772" y="2257"/>
                    <a:pt x="1974" y="2156"/>
                  </a:cubicBezTo>
                  <a:cubicBezTo>
                    <a:pt x="2063" y="2112"/>
                    <a:pt x="2133" y="2036"/>
                    <a:pt x="2171" y="1943"/>
                  </a:cubicBezTo>
                  <a:lnTo>
                    <a:pt x="2333" y="1537"/>
                  </a:lnTo>
                  <a:lnTo>
                    <a:pt x="2493" y="1137"/>
                  </a:lnTo>
                  <a:cubicBezTo>
                    <a:pt x="2513" y="1085"/>
                    <a:pt x="2488" y="1027"/>
                    <a:pt x="2437" y="1007"/>
                  </a:cubicBezTo>
                  <a:close/>
                  <a:moveTo>
                    <a:pt x="600" y="500"/>
                  </a:moveTo>
                  <a:cubicBezTo>
                    <a:pt x="600" y="334"/>
                    <a:pt x="734" y="200"/>
                    <a:pt x="900" y="200"/>
                  </a:cubicBezTo>
                  <a:cubicBezTo>
                    <a:pt x="1066" y="200"/>
                    <a:pt x="1200" y="334"/>
                    <a:pt x="1200" y="500"/>
                  </a:cubicBezTo>
                  <a:lnTo>
                    <a:pt x="1200" y="700"/>
                  </a:lnTo>
                  <a:cubicBezTo>
                    <a:pt x="1200" y="866"/>
                    <a:pt x="1066" y="1000"/>
                    <a:pt x="900" y="1000"/>
                  </a:cubicBezTo>
                  <a:cubicBezTo>
                    <a:pt x="734" y="1000"/>
                    <a:pt x="600" y="866"/>
                    <a:pt x="600" y="700"/>
                  </a:cubicBezTo>
                  <a:lnTo>
                    <a:pt x="600" y="500"/>
                  </a:lnTo>
                  <a:close/>
                  <a:moveTo>
                    <a:pt x="400" y="2600"/>
                  </a:moveTo>
                  <a:lnTo>
                    <a:pt x="200" y="2600"/>
                  </a:lnTo>
                  <a:lnTo>
                    <a:pt x="200" y="2400"/>
                  </a:lnTo>
                  <a:lnTo>
                    <a:pt x="400" y="2400"/>
                  </a:lnTo>
                  <a:lnTo>
                    <a:pt x="400" y="2600"/>
                  </a:lnTo>
                  <a:close/>
                  <a:moveTo>
                    <a:pt x="1000" y="4000"/>
                  </a:moveTo>
                  <a:lnTo>
                    <a:pt x="1000" y="2800"/>
                  </a:lnTo>
                  <a:lnTo>
                    <a:pt x="800" y="2800"/>
                  </a:lnTo>
                  <a:lnTo>
                    <a:pt x="800" y="4000"/>
                  </a:lnTo>
                  <a:lnTo>
                    <a:pt x="487" y="4000"/>
                  </a:lnTo>
                  <a:lnTo>
                    <a:pt x="583" y="3856"/>
                  </a:lnTo>
                  <a:cubicBezTo>
                    <a:pt x="594" y="3839"/>
                    <a:pt x="600" y="3820"/>
                    <a:pt x="600" y="3800"/>
                  </a:cubicBezTo>
                  <a:lnTo>
                    <a:pt x="600" y="2600"/>
                  </a:lnTo>
                  <a:lnTo>
                    <a:pt x="1200" y="2600"/>
                  </a:lnTo>
                  <a:lnTo>
                    <a:pt x="1200" y="3800"/>
                  </a:lnTo>
                  <a:cubicBezTo>
                    <a:pt x="1200" y="3820"/>
                    <a:pt x="1206" y="3839"/>
                    <a:pt x="1217" y="3856"/>
                  </a:cubicBezTo>
                  <a:lnTo>
                    <a:pt x="1313" y="4000"/>
                  </a:lnTo>
                  <a:lnTo>
                    <a:pt x="1000" y="4000"/>
                  </a:lnTo>
                  <a:close/>
                  <a:moveTo>
                    <a:pt x="1985" y="1869"/>
                  </a:moveTo>
                  <a:cubicBezTo>
                    <a:pt x="1942" y="1976"/>
                    <a:pt x="1820" y="2028"/>
                    <a:pt x="1713" y="1985"/>
                  </a:cubicBezTo>
                  <a:cubicBezTo>
                    <a:pt x="1666" y="1966"/>
                    <a:pt x="1627" y="1930"/>
                    <a:pt x="1604" y="1885"/>
                  </a:cubicBezTo>
                  <a:lnTo>
                    <a:pt x="1390" y="1455"/>
                  </a:lnTo>
                  <a:cubicBezTo>
                    <a:pt x="1366" y="1406"/>
                    <a:pt x="1306" y="1385"/>
                    <a:pt x="1256" y="1409"/>
                  </a:cubicBezTo>
                  <a:cubicBezTo>
                    <a:pt x="1222" y="1426"/>
                    <a:pt x="1200" y="1461"/>
                    <a:pt x="1200" y="1500"/>
                  </a:cubicBezTo>
                  <a:lnTo>
                    <a:pt x="1200" y="2400"/>
                  </a:lnTo>
                  <a:lnTo>
                    <a:pt x="600" y="2400"/>
                  </a:lnTo>
                  <a:lnTo>
                    <a:pt x="600" y="1500"/>
                  </a:lnTo>
                  <a:cubicBezTo>
                    <a:pt x="600" y="1445"/>
                    <a:pt x="555" y="1400"/>
                    <a:pt x="500" y="1400"/>
                  </a:cubicBezTo>
                  <a:cubicBezTo>
                    <a:pt x="445" y="1400"/>
                    <a:pt x="400" y="1445"/>
                    <a:pt x="400" y="1500"/>
                  </a:cubicBezTo>
                  <a:lnTo>
                    <a:pt x="400" y="2200"/>
                  </a:lnTo>
                  <a:lnTo>
                    <a:pt x="200" y="2200"/>
                  </a:lnTo>
                  <a:lnTo>
                    <a:pt x="200" y="1500"/>
                  </a:lnTo>
                  <a:cubicBezTo>
                    <a:pt x="200" y="1334"/>
                    <a:pt x="334" y="1200"/>
                    <a:pt x="500" y="1200"/>
                  </a:cubicBezTo>
                  <a:lnTo>
                    <a:pt x="800" y="1200"/>
                  </a:lnTo>
                  <a:lnTo>
                    <a:pt x="800" y="2200"/>
                  </a:lnTo>
                  <a:lnTo>
                    <a:pt x="1000" y="2200"/>
                  </a:lnTo>
                  <a:lnTo>
                    <a:pt x="1000" y="1200"/>
                  </a:lnTo>
                  <a:lnTo>
                    <a:pt x="1300" y="1200"/>
                  </a:lnTo>
                  <a:cubicBezTo>
                    <a:pt x="1438" y="1200"/>
                    <a:pt x="1561" y="1287"/>
                    <a:pt x="1609" y="1416"/>
                  </a:cubicBezTo>
                  <a:lnTo>
                    <a:pt x="1706" y="1684"/>
                  </a:lnTo>
                  <a:cubicBezTo>
                    <a:pt x="1725" y="1736"/>
                    <a:pt x="1782" y="1763"/>
                    <a:pt x="1834" y="1744"/>
                  </a:cubicBezTo>
                  <a:cubicBezTo>
                    <a:pt x="1862" y="1734"/>
                    <a:pt x="1884" y="1712"/>
                    <a:pt x="1894" y="1684"/>
                  </a:cubicBezTo>
                  <a:lnTo>
                    <a:pt x="1925" y="1600"/>
                  </a:lnTo>
                  <a:lnTo>
                    <a:pt x="2092" y="1600"/>
                  </a:lnTo>
                  <a:lnTo>
                    <a:pt x="1985" y="1869"/>
                  </a:lnTo>
                  <a:close/>
                  <a:moveTo>
                    <a:pt x="2172" y="1400"/>
                  </a:moveTo>
                  <a:lnTo>
                    <a:pt x="1997" y="1400"/>
                  </a:lnTo>
                  <a:lnTo>
                    <a:pt x="2070" y="1200"/>
                  </a:lnTo>
                  <a:lnTo>
                    <a:pt x="2252" y="1200"/>
                  </a:lnTo>
                  <a:lnTo>
                    <a:pt x="2172" y="1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8" name="Freeform 422">
              <a:extLst>
                <a:ext uri="{FF2B5EF4-FFF2-40B4-BE49-F238E27FC236}">
                  <a16:creationId xmlns:a16="http://schemas.microsoft.com/office/drawing/2014/main" id="{76137495-4C1C-4A36-91E8-8784ADDCA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3" y="3744"/>
              <a:ext cx="127" cy="115"/>
            </a:xfrm>
            <a:custGeom>
              <a:avLst/>
              <a:gdLst>
                <a:gd name="T0" fmla="*/ 4300 w 4400"/>
                <a:gd name="T1" fmla="*/ 600 h 4000"/>
                <a:gd name="T2" fmla="*/ 4400 w 4400"/>
                <a:gd name="T3" fmla="*/ 500 h 4000"/>
                <a:gd name="T4" fmla="*/ 4400 w 4400"/>
                <a:gd name="T5" fmla="*/ 100 h 4000"/>
                <a:gd name="T6" fmla="*/ 4300 w 4400"/>
                <a:gd name="T7" fmla="*/ 0 h 4000"/>
                <a:gd name="T8" fmla="*/ 100 w 4400"/>
                <a:gd name="T9" fmla="*/ 0 h 4000"/>
                <a:gd name="T10" fmla="*/ 0 w 4400"/>
                <a:gd name="T11" fmla="*/ 100 h 4000"/>
                <a:gd name="T12" fmla="*/ 0 w 4400"/>
                <a:gd name="T13" fmla="*/ 500 h 4000"/>
                <a:gd name="T14" fmla="*/ 100 w 4400"/>
                <a:gd name="T15" fmla="*/ 600 h 4000"/>
                <a:gd name="T16" fmla="*/ 200 w 4400"/>
                <a:gd name="T17" fmla="*/ 600 h 4000"/>
                <a:gd name="T18" fmla="*/ 200 w 4400"/>
                <a:gd name="T19" fmla="*/ 1800 h 4000"/>
                <a:gd name="T20" fmla="*/ 400 w 4400"/>
                <a:gd name="T21" fmla="*/ 1800 h 4000"/>
                <a:gd name="T22" fmla="*/ 400 w 4400"/>
                <a:gd name="T23" fmla="*/ 600 h 4000"/>
                <a:gd name="T24" fmla="*/ 4000 w 4400"/>
                <a:gd name="T25" fmla="*/ 600 h 4000"/>
                <a:gd name="T26" fmla="*/ 4000 w 4400"/>
                <a:gd name="T27" fmla="*/ 2800 h 4000"/>
                <a:gd name="T28" fmla="*/ 800 w 4400"/>
                <a:gd name="T29" fmla="*/ 2800 h 4000"/>
                <a:gd name="T30" fmla="*/ 800 w 4400"/>
                <a:gd name="T31" fmla="*/ 3000 h 4000"/>
                <a:gd name="T32" fmla="*/ 2100 w 4400"/>
                <a:gd name="T33" fmla="*/ 3000 h 4000"/>
                <a:gd name="T34" fmla="*/ 2100 w 4400"/>
                <a:gd name="T35" fmla="*/ 3442 h 4000"/>
                <a:gd name="T36" fmla="*/ 1450 w 4400"/>
                <a:gd name="T37" fmla="*/ 3813 h 4000"/>
                <a:gd name="T38" fmla="*/ 1549 w 4400"/>
                <a:gd name="T39" fmla="*/ 3987 h 4000"/>
                <a:gd name="T40" fmla="*/ 2100 w 4400"/>
                <a:gd name="T41" fmla="*/ 3672 h 4000"/>
                <a:gd name="T42" fmla="*/ 2100 w 4400"/>
                <a:gd name="T43" fmla="*/ 4000 h 4000"/>
                <a:gd name="T44" fmla="*/ 2300 w 4400"/>
                <a:gd name="T45" fmla="*/ 4000 h 4000"/>
                <a:gd name="T46" fmla="*/ 2300 w 4400"/>
                <a:gd name="T47" fmla="*/ 3672 h 4000"/>
                <a:gd name="T48" fmla="*/ 2850 w 4400"/>
                <a:gd name="T49" fmla="*/ 3987 h 4000"/>
                <a:gd name="T50" fmla="*/ 2949 w 4400"/>
                <a:gd name="T51" fmla="*/ 3813 h 4000"/>
                <a:gd name="T52" fmla="*/ 2300 w 4400"/>
                <a:gd name="T53" fmla="*/ 3442 h 4000"/>
                <a:gd name="T54" fmla="*/ 2300 w 4400"/>
                <a:gd name="T55" fmla="*/ 3000 h 4000"/>
                <a:gd name="T56" fmla="*/ 4400 w 4400"/>
                <a:gd name="T57" fmla="*/ 3000 h 4000"/>
                <a:gd name="T58" fmla="*/ 4400 w 4400"/>
                <a:gd name="T59" fmla="*/ 2800 h 4000"/>
                <a:gd name="T60" fmla="*/ 4200 w 4400"/>
                <a:gd name="T61" fmla="*/ 2800 h 4000"/>
                <a:gd name="T62" fmla="*/ 4200 w 4400"/>
                <a:gd name="T63" fmla="*/ 600 h 4000"/>
                <a:gd name="T64" fmla="*/ 4300 w 4400"/>
                <a:gd name="T65" fmla="*/ 600 h 4000"/>
                <a:gd name="T66" fmla="*/ 200 w 4400"/>
                <a:gd name="T67" fmla="*/ 400 h 4000"/>
                <a:gd name="T68" fmla="*/ 200 w 4400"/>
                <a:gd name="T69" fmla="*/ 200 h 4000"/>
                <a:gd name="T70" fmla="*/ 4200 w 4400"/>
                <a:gd name="T71" fmla="*/ 200 h 4000"/>
                <a:gd name="T72" fmla="*/ 4200 w 4400"/>
                <a:gd name="T73" fmla="*/ 400 h 4000"/>
                <a:gd name="T74" fmla="*/ 200 w 4400"/>
                <a:gd name="T75" fmla="*/ 4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00" h="4000">
                  <a:moveTo>
                    <a:pt x="4300" y="600"/>
                  </a:moveTo>
                  <a:cubicBezTo>
                    <a:pt x="4355" y="600"/>
                    <a:pt x="4400" y="555"/>
                    <a:pt x="4400" y="500"/>
                  </a:cubicBezTo>
                  <a:lnTo>
                    <a:pt x="4400" y="100"/>
                  </a:lnTo>
                  <a:cubicBezTo>
                    <a:pt x="4400" y="45"/>
                    <a:pt x="4355" y="0"/>
                    <a:pt x="4300" y="0"/>
                  </a:cubicBez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500"/>
                  </a:lnTo>
                  <a:cubicBezTo>
                    <a:pt x="0" y="555"/>
                    <a:pt x="45" y="600"/>
                    <a:pt x="100" y="600"/>
                  </a:cubicBezTo>
                  <a:lnTo>
                    <a:pt x="200" y="600"/>
                  </a:lnTo>
                  <a:lnTo>
                    <a:pt x="200" y="1800"/>
                  </a:lnTo>
                  <a:lnTo>
                    <a:pt x="400" y="1800"/>
                  </a:lnTo>
                  <a:lnTo>
                    <a:pt x="400" y="600"/>
                  </a:lnTo>
                  <a:lnTo>
                    <a:pt x="4000" y="600"/>
                  </a:lnTo>
                  <a:lnTo>
                    <a:pt x="4000" y="2800"/>
                  </a:lnTo>
                  <a:lnTo>
                    <a:pt x="800" y="2800"/>
                  </a:lnTo>
                  <a:lnTo>
                    <a:pt x="800" y="3000"/>
                  </a:lnTo>
                  <a:lnTo>
                    <a:pt x="2100" y="3000"/>
                  </a:lnTo>
                  <a:lnTo>
                    <a:pt x="2100" y="3442"/>
                  </a:lnTo>
                  <a:lnTo>
                    <a:pt x="1450" y="3813"/>
                  </a:lnTo>
                  <a:lnTo>
                    <a:pt x="1549" y="3987"/>
                  </a:lnTo>
                  <a:lnTo>
                    <a:pt x="2100" y="3672"/>
                  </a:lnTo>
                  <a:lnTo>
                    <a:pt x="2100" y="4000"/>
                  </a:lnTo>
                  <a:lnTo>
                    <a:pt x="2300" y="4000"/>
                  </a:lnTo>
                  <a:lnTo>
                    <a:pt x="2300" y="3672"/>
                  </a:lnTo>
                  <a:lnTo>
                    <a:pt x="2850" y="3987"/>
                  </a:lnTo>
                  <a:lnTo>
                    <a:pt x="2949" y="3813"/>
                  </a:lnTo>
                  <a:lnTo>
                    <a:pt x="2300" y="3442"/>
                  </a:lnTo>
                  <a:lnTo>
                    <a:pt x="2300" y="3000"/>
                  </a:lnTo>
                  <a:lnTo>
                    <a:pt x="4400" y="3000"/>
                  </a:lnTo>
                  <a:lnTo>
                    <a:pt x="4400" y="2800"/>
                  </a:lnTo>
                  <a:lnTo>
                    <a:pt x="4200" y="2800"/>
                  </a:lnTo>
                  <a:lnTo>
                    <a:pt x="4200" y="600"/>
                  </a:lnTo>
                  <a:lnTo>
                    <a:pt x="4300" y="600"/>
                  </a:lnTo>
                  <a:close/>
                  <a:moveTo>
                    <a:pt x="200" y="400"/>
                  </a:moveTo>
                  <a:lnTo>
                    <a:pt x="200" y="200"/>
                  </a:lnTo>
                  <a:lnTo>
                    <a:pt x="4200" y="200"/>
                  </a:lnTo>
                  <a:lnTo>
                    <a:pt x="4200" y="400"/>
                  </a:lnTo>
                  <a:lnTo>
                    <a:pt x="200" y="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9" name="Freeform 423">
              <a:extLst>
                <a:ext uri="{FF2B5EF4-FFF2-40B4-BE49-F238E27FC236}">
                  <a16:creationId xmlns:a16="http://schemas.microsoft.com/office/drawing/2014/main" id="{F15449AB-0761-476D-8DCD-5FAAAF3CD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3773"/>
              <a:ext cx="68" cy="31"/>
            </a:xfrm>
            <a:custGeom>
              <a:avLst/>
              <a:gdLst>
                <a:gd name="T0" fmla="*/ 2282 w 2358"/>
                <a:gd name="T1" fmla="*/ 100 h 1078"/>
                <a:gd name="T2" fmla="*/ 1882 w 2358"/>
                <a:gd name="T3" fmla="*/ 0 h 1078"/>
                <a:gd name="T4" fmla="*/ 1834 w 2358"/>
                <a:gd name="T5" fmla="*/ 194 h 1078"/>
                <a:gd name="T6" fmla="*/ 2021 w 2358"/>
                <a:gd name="T7" fmla="*/ 241 h 1078"/>
                <a:gd name="T8" fmla="*/ 1262 w 2358"/>
                <a:gd name="T9" fmla="*/ 772 h 1078"/>
                <a:gd name="T10" fmla="*/ 821 w 2358"/>
                <a:gd name="T11" fmla="*/ 419 h 1078"/>
                <a:gd name="T12" fmla="*/ 700 w 2358"/>
                <a:gd name="T13" fmla="*/ 416 h 1078"/>
                <a:gd name="T14" fmla="*/ 0 w 2358"/>
                <a:gd name="T15" fmla="*/ 916 h 1078"/>
                <a:gd name="T16" fmla="*/ 116 w 2358"/>
                <a:gd name="T17" fmla="*/ 1078 h 1078"/>
                <a:gd name="T18" fmla="*/ 755 w 2358"/>
                <a:gd name="T19" fmla="*/ 622 h 1078"/>
                <a:gd name="T20" fmla="*/ 1196 w 2358"/>
                <a:gd name="T21" fmla="*/ 975 h 1078"/>
                <a:gd name="T22" fmla="*/ 1316 w 2358"/>
                <a:gd name="T23" fmla="*/ 979 h 1078"/>
                <a:gd name="T24" fmla="*/ 2158 w 2358"/>
                <a:gd name="T25" fmla="*/ 389 h 1078"/>
                <a:gd name="T26" fmla="*/ 2158 w 2358"/>
                <a:gd name="T27" fmla="*/ 597 h 1078"/>
                <a:gd name="T28" fmla="*/ 2358 w 2358"/>
                <a:gd name="T29" fmla="*/ 597 h 1078"/>
                <a:gd name="T30" fmla="*/ 2358 w 2358"/>
                <a:gd name="T31" fmla="*/ 197 h 1078"/>
                <a:gd name="T32" fmla="*/ 2282 w 2358"/>
                <a:gd name="T33" fmla="*/ 10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58" h="1078">
                  <a:moveTo>
                    <a:pt x="2282" y="100"/>
                  </a:moveTo>
                  <a:lnTo>
                    <a:pt x="1882" y="0"/>
                  </a:lnTo>
                  <a:lnTo>
                    <a:pt x="1834" y="194"/>
                  </a:lnTo>
                  <a:lnTo>
                    <a:pt x="2021" y="241"/>
                  </a:lnTo>
                  <a:lnTo>
                    <a:pt x="1262" y="772"/>
                  </a:lnTo>
                  <a:lnTo>
                    <a:pt x="821" y="419"/>
                  </a:lnTo>
                  <a:cubicBezTo>
                    <a:pt x="786" y="391"/>
                    <a:pt x="736" y="390"/>
                    <a:pt x="700" y="416"/>
                  </a:cubicBezTo>
                  <a:lnTo>
                    <a:pt x="0" y="916"/>
                  </a:lnTo>
                  <a:lnTo>
                    <a:pt x="116" y="1078"/>
                  </a:lnTo>
                  <a:lnTo>
                    <a:pt x="755" y="622"/>
                  </a:lnTo>
                  <a:lnTo>
                    <a:pt x="1196" y="975"/>
                  </a:lnTo>
                  <a:cubicBezTo>
                    <a:pt x="1230" y="1003"/>
                    <a:pt x="1279" y="1004"/>
                    <a:pt x="1316" y="979"/>
                  </a:cubicBezTo>
                  <a:lnTo>
                    <a:pt x="2158" y="389"/>
                  </a:lnTo>
                  <a:lnTo>
                    <a:pt x="2158" y="597"/>
                  </a:lnTo>
                  <a:lnTo>
                    <a:pt x="2358" y="597"/>
                  </a:lnTo>
                  <a:lnTo>
                    <a:pt x="2358" y="197"/>
                  </a:lnTo>
                  <a:cubicBezTo>
                    <a:pt x="2358" y="151"/>
                    <a:pt x="2327" y="111"/>
                    <a:pt x="2282" y="1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42" name="object 12">
            <a:extLst>
              <a:ext uri="{FF2B5EF4-FFF2-40B4-BE49-F238E27FC236}">
                <a16:creationId xmlns:a16="http://schemas.microsoft.com/office/drawing/2014/main" id="{0A37F83E-4097-46E3-B9A7-E2B1D82268DB}"/>
              </a:ext>
            </a:extLst>
          </p:cNvPr>
          <p:cNvSpPr/>
          <p:nvPr/>
        </p:nvSpPr>
        <p:spPr>
          <a:xfrm>
            <a:off x="10668214" y="3760017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12">
            <a:extLst>
              <a:ext uri="{FF2B5EF4-FFF2-40B4-BE49-F238E27FC236}">
                <a16:creationId xmlns:a16="http://schemas.microsoft.com/office/drawing/2014/main" id="{4EE7E3BF-A777-47C3-853E-1C877D59429D}"/>
              </a:ext>
            </a:extLst>
          </p:cNvPr>
          <p:cNvSpPr/>
          <p:nvPr/>
        </p:nvSpPr>
        <p:spPr>
          <a:xfrm>
            <a:off x="10646107" y="5280700"/>
            <a:ext cx="996422" cy="99310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28" name="Group 383">
            <a:extLst>
              <a:ext uri="{FF2B5EF4-FFF2-40B4-BE49-F238E27FC236}">
                <a16:creationId xmlns:a16="http://schemas.microsoft.com/office/drawing/2014/main" id="{5AF09C35-F223-4141-BC11-9A4BA0EC33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46106" y="5408634"/>
            <a:ext cx="749093" cy="751142"/>
            <a:chOff x="6970" y="2890"/>
            <a:chExt cx="365" cy="366"/>
          </a:xfrm>
          <a:solidFill>
            <a:schemeClr val="bg2">
              <a:lumMod val="25000"/>
            </a:schemeClr>
          </a:solidFill>
        </p:grpSpPr>
        <p:sp>
          <p:nvSpPr>
            <p:cNvPr id="629" name="Freeform 384">
              <a:extLst>
                <a:ext uri="{FF2B5EF4-FFF2-40B4-BE49-F238E27FC236}">
                  <a16:creationId xmlns:a16="http://schemas.microsoft.com/office/drawing/2014/main" id="{99B2197B-651A-49CD-B45F-00F7EB8A4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" y="2890"/>
              <a:ext cx="326" cy="366"/>
            </a:xfrm>
            <a:custGeom>
              <a:avLst/>
              <a:gdLst>
                <a:gd name="T0" fmla="*/ 5725 w 5725"/>
                <a:gd name="T1" fmla="*/ 746 h 6400"/>
                <a:gd name="T2" fmla="*/ 5200 w 5725"/>
                <a:gd name="T3" fmla="*/ 0 h 6400"/>
                <a:gd name="T4" fmla="*/ 675 w 5725"/>
                <a:gd name="T5" fmla="*/ 525 h 6400"/>
                <a:gd name="T6" fmla="*/ 425 w 5725"/>
                <a:gd name="T7" fmla="*/ 1403 h 6400"/>
                <a:gd name="T8" fmla="*/ 425 w 5725"/>
                <a:gd name="T9" fmla="*/ 1053 h 6400"/>
                <a:gd name="T10" fmla="*/ 425 w 5725"/>
                <a:gd name="T11" fmla="*/ 803 h 6400"/>
                <a:gd name="T12" fmla="*/ 425 w 5725"/>
                <a:gd name="T13" fmla="*/ 1653 h 6400"/>
                <a:gd name="T14" fmla="*/ 675 w 5725"/>
                <a:gd name="T15" fmla="*/ 3377 h 6400"/>
                <a:gd name="T16" fmla="*/ 250 w 5725"/>
                <a:gd name="T17" fmla="*/ 3202 h 6400"/>
                <a:gd name="T18" fmla="*/ 550 w 5725"/>
                <a:gd name="T19" fmla="*/ 2902 h 6400"/>
                <a:gd name="T20" fmla="*/ 0 w 5725"/>
                <a:gd name="T21" fmla="*/ 3202 h 6400"/>
                <a:gd name="T22" fmla="*/ 675 w 5725"/>
                <a:gd name="T23" fmla="*/ 3627 h 6400"/>
                <a:gd name="T24" fmla="*/ 425 w 5725"/>
                <a:gd name="T25" fmla="*/ 5350 h 6400"/>
                <a:gd name="T26" fmla="*/ 425 w 5725"/>
                <a:gd name="T27" fmla="*/ 5000 h 6400"/>
                <a:gd name="T28" fmla="*/ 425 w 5725"/>
                <a:gd name="T29" fmla="*/ 4750 h 6400"/>
                <a:gd name="T30" fmla="*/ 425 w 5725"/>
                <a:gd name="T31" fmla="*/ 5600 h 6400"/>
                <a:gd name="T32" fmla="*/ 675 w 5725"/>
                <a:gd name="T33" fmla="*/ 5875 h 6400"/>
                <a:gd name="T34" fmla="*/ 5200 w 5725"/>
                <a:gd name="T35" fmla="*/ 6400 h 6400"/>
                <a:gd name="T36" fmla="*/ 5725 w 5725"/>
                <a:gd name="T37" fmla="*/ 4096 h 6400"/>
                <a:gd name="T38" fmla="*/ 5475 w 5725"/>
                <a:gd name="T39" fmla="*/ 4096 h 6400"/>
                <a:gd name="T40" fmla="*/ 5200 w 5725"/>
                <a:gd name="T41" fmla="*/ 6150 h 6400"/>
                <a:gd name="T42" fmla="*/ 925 w 5725"/>
                <a:gd name="T43" fmla="*/ 5875 h 6400"/>
                <a:gd name="T44" fmla="*/ 1227 w 5725"/>
                <a:gd name="T45" fmla="*/ 5600 h 6400"/>
                <a:gd name="T46" fmla="*/ 1227 w 5725"/>
                <a:gd name="T47" fmla="*/ 4750 h 6400"/>
                <a:gd name="T48" fmla="*/ 1090 w 5725"/>
                <a:gd name="T49" fmla="*/ 4875 h 6400"/>
                <a:gd name="T50" fmla="*/ 1227 w 5725"/>
                <a:gd name="T51" fmla="*/ 5000 h 6400"/>
                <a:gd name="T52" fmla="*/ 1227 w 5725"/>
                <a:gd name="T53" fmla="*/ 5350 h 6400"/>
                <a:gd name="T54" fmla="*/ 925 w 5725"/>
                <a:gd name="T55" fmla="*/ 3627 h 6400"/>
                <a:gd name="T56" fmla="*/ 1652 w 5725"/>
                <a:gd name="T57" fmla="*/ 3202 h 6400"/>
                <a:gd name="T58" fmla="*/ 1215 w 5725"/>
                <a:gd name="T59" fmla="*/ 2777 h 6400"/>
                <a:gd name="T60" fmla="*/ 1215 w 5725"/>
                <a:gd name="T61" fmla="*/ 3027 h 6400"/>
                <a:gd name="T62" fmla="*/ 1402 w 5725"/>
                <a:gd name="T63" fmla="*/ 3202 h 6400"/>
                <a:gd name="T64" fmla="*/ 925 w 5725"/>
                <a:gd name="T65" fmla="*/ 3377 h 6400"/>
                <a:gd name="T66" fmla="*/ 1227 w 5725"/>
                <a:gd name="T67" fmla="*/ 1653 h 6400"/>
                <a:gd name="T68" fmla="*/ 1227 w 5725"/>
                <a:gd name="T69" fmla="*/ 803 h 6400"/>
                <a:gd name="T70" fmla="*/ 1090 w 5725"/>
                <a:gd name="T71" fmla="*/ 928 h 6400"/>
                <a:gd name="T72" fmla="*/ 1227 w 5725"/>
                <a:gd name="T73" fmla="*/ 1053 h 6400"/>
                <a:gd name="T74" fmla="*/ 1227 w 5725"/>
                <a:gd name="T75" fmla="*/ 1403 h 6400"/>
                <a:gd name="T76" fmla="*/ 925 w 5725"/>
                <a:gd name="T77" fmla="*/ 525 h 6400"/>
                <a:gd name="T78" fmla="*/ 5200 w 5725"/>
                <a:gd name="T79" fmla="*/ 250 h 6400"/>
                <a:gd name="T80" fmla="*/ 5475 w 5725"/>
                <a:gd name="T81" fmla="*/ 746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25" h="6400">
                  <a:moveTo>
                    <a:pt x="5600" y="871"/>
                  </a:moveTo>
                  <a:cubicBezTo>
                    <a:pt x="5669" y="871"/>
                    <a:pt x="5725" y="815"/>
                    <a:pt x="5725" y="746"/>
                  </a:cubicBezTo>
                  <a:lnTo>
                    <a:pt x="5725" y="525"/>
                  </a:lnTo>
                  <a:cubicBezTo>
                    <a:pt x="5725" y="236"/>
                    <a:pt x="5489" y="0"/>
                    <a:pt x="5200" y="0"/>
                  </a:cubicBezTo>
                  <a:lnTo>
                    <a:pt x="1200" y="0"/>
                  </a:lnTo>
                  <a:cubicBezTo>
                    <a:pt x="910" y="0"/>
                    <a:pt x="675" y="236"/>
                    <a:pt x="675" y="525"/>
                  </a:cubicBezTo>
                  <a:lnTo>
                    <a:pt x="675" y="1403"/>
                  </a:lnTo>
                  <a:lnTo>
                    <a:pt x="425" y="1403"/>
                  </a:lnTo>
                  <a:cubicBezTo>
                    <a:pt x="328" y="1403"/>
                    <a:pt x="250" y="1325"/>
                    <a:pt x="250" y="1228"/>
                  </a:cubicBezTo>
                  <a:cubicBezTo>
                    <a:pt x="250" y="1132"/>
                    <a:pt x="328" y="1053"/>
                    <a:pt x="425" y="1053"/>
                  </a:cubicBezTo>
                  <a:cubicBezTo>
                    <a:pt x="494" y="1053"/>
                    <a:pt x="550" y="997"/>
                    <a:pt x="550" y="928"/>
                  </a:cubicBezTo>
                  <a:cubicBezTo>
                    <a:pt x="550" y="859"/>
                    <a:pt x="494" y="803"/>
                    <a:pt x="425" y="803"/>
                  </a:cubicBezTo>
                  <a:cubicBezTo>
                    <a:pt x="191" y="803"/>
                    <a:pt x="0" y="994"/>
                    <a:pt x="0" y="1228"/>
                  </a:cubicBezTo>
                  <a:cubicBezTo>
                    <a:pt x="0" y="1463"/>
                    <a:pt x="191" y="1653"/>
                    <a:pt x="425" y="1653"/>
                  </a:cubicBezTo>
                  <a:lnTo>
                    <a:pt x="675" y="1653"/>
                  </a:lnTo>
                  <a:lnTo>
                    <a:pt x="675" y="3377"/>
                  </a:lnTo>
                  <a:lnTo>
                    <a:pt x="425" y="3377"/>
                  </a:lnTo>
                  <a:cubicBezTo>
                    <a:pt x="328" y="3377"/>
                    <a:pt x="250" y="3298"/>
                    <a:pt x="250" y="3202"/>
                  </a:cubicBezTo>
                  <a:cubicBezTo>
                    <a:pt x="250" y="3105"/>
                    <a:pt x="328" y="3027"/>
                    <a:pt x="425" y="3027"/>
                  </a:cubicBezTo>
                  <a:cubicBezTo>
                    <a:pt x="494" y="3027"/>
                    <a:pt x="550" y="2971"/>
                    <a:pt x="550" y="2902"/>
                  </a:cubicBezTo>
                  <a:cubicBezTo>
                    <a:pt x="550" y="2833"/>
                    <a:pt x="494" y="2777"/>
                    <a:pt x="425" y="2777"/>
                  </a:cubicBezTo>
                  <a:cubicBezTo>
                    <a:pt x="191" y="2777"/>
                    <a:pt x="0" y="2967"/>
                    <a:pt x="0" y="3202"/>
                  </a:cubicBezTo>
                  <a:cubicBezTo>
                    <a:pt x="0" y="3436"/>
                    <a:pt x="191" y="3627"/>
                    <a:pt x="425" y="3627"/>
                  </a:cubicBezTo>
                  <a:lnTo>
                    <a:pt x="675" y="3627"/>
                  </a:lnTo>
                  <a:lnTo>
                    <a:pt x="675" y="5350"/>
                  </a:lnTo>
                  <a:lnTo>
                    <a:pt x="425" y="5350"/>
                  </a:lnTo>
                  <a:cubicBezTo>
                    <a:pt x="328" y="5350"/>
                    <a:pt x="250" y="5271"/>
                    <a:pt x="250" y="5175"/>
                  </a:cubicBezTo>
                  <a:cubicBezTo>
                    <a:pt x="250" y="5078"/>
                    <a:pt x="328" y="5000"/>
                    <a:pt x="425" y="5000"/>
                  </a:cubicBezTo>
                  <a:cubicBezTo>
                    <a:pt x="494" y="5000"/>
                    <a:pt x="550" y="4944"/>
                    <a:pt x="550" y="4875"/>
                  </a:cubicBezTo>
                  <a:cubicBezTo>
                    <a:pt x="550" y="4806"/>
                    <a:pt x="494" y="4750"/>
                    <a:pt x="425" y="4750"/>
                  </a:cubicBezTo>
                  <a:cubicBezTo>
                    <a:pt x="191" y="4750"/>
                    <a:pt x="0" y="4941"/>
                    <a:pt x="0" y="5175"/>
                  </a:cubicBezTo>
                  <a:cubicBezTo>
                    <a:pt x="0" y="5409"/>
                    <a:pt x="191" y="5600"/>
                    <a:pt x="425" y="5600"/>
                  </a:cubicBezTo>
                  <a:lnTo>
                    <a:pt x="675" y="5600"/>
                  </a:lnTo>
                  <a:lnTo>
                    <a:pt x="675" y="5875"/>
                  </a:lnTo>
                  <a:cubicBezTo>
                    <a:pt x="675" y="6164"/>
                    <a:pt x="911" y="6400"/>
                    <a:pt x="1200" y="6400"/>
                  </a:cubicBezTo>
                  <a:lnTo>
                    <a:pt x="5200" y="6400"/>
                  </a:lnTo>
                  <a:cubicBezTo>
                    <a:pt x="5489" y="6400"/>
                    <a:pt x="5725" y="6164"/>
                    <a:pt x="5725" y="5875"/>
                  </a:cubicBezTo>
                  <a:lnTo>
                    <a:pt x="5725" y="4096"/>
                  </a:lnTo>
                  <a:cubicBezTo>
                    <a:pt x="5725" y="4027"/>
                    <a:pt x="5669" y="3971"/>
                    <a:pt x="5600" y="3971"/>
                  </a:cubicBezTo>
                  <a:cubicBezTo>
                    <a:pt x="5531" y="3971"/>
                    <a:pt x="5475" y="4027"/>
                    <a:pt x="5475" y="4096"/>
                  </a:cubicBezTo>
                  <a:lnTo>
                    <a:pt x="5475" y="5875"/>
                  </a:lnTo>
                  <a:cubicBezTo>
                    <a:pt x="5475" y="6027"/>
                    <a:pt x="5352" y="6150"/>
                    <a:pt x="5200" y="6150"/>
                  </a:cubicBezTo>
                  <a:lnTo>
                    <a:pt x="1200" y="6150"/>
                  </a:lnTo>
                  <a:cubicBezTo>
                    <a:pt x="1048" y="6150"/>
                    <a:pt x="925" y="6027"/>
                    <a:pt x="925" y="5875"/>
                  </a:cubicBezTo>
                  <a:lnTo>
                    <a:pt x="925" y="5600"/>
                  </a:lnTo>
                  <a:lnTo>
                    <a:pt x="1227" y="5600"/>
                  </a:lnTo>
                  <a:cubicBezTo>
                    <a:pt x="1461" y="5600"/>
                    <a:pt x="1652" y="5409"/>
                    <a:pt x="1652" y="5175"/>
                  </a:cubicBezTo>
                  <a:cubicBezTo>
                    <a:pt x="1652" y="4941"/>
                    <a:pt x="1461" y="4750"/>
                    <a:pt x="1227" y="4750"/>
                  </a:cubicBezTo>
                  <a:lnTo>
                    <a:pt x="1215" y="4750"/>
                  </a:lnTo>
                  <a:cubicBezTo>
                    <a:pt x="1146" y="4750"/>
                    <a:pt x="1090" y="4806"/>
                    <a:pt x="1090" y="4875"/>
                  </a:cubicBezTo>
                  <a:cubicBezTo>
                    <a:pt x="1090" y="4944"/>
                    <a:pt x="1146" y="5000"/>
                    <a:pt x="1215" y="5000"/>
                  </a:cubicBezTo>
                  <a:lnTo>
                    <a:pt x="1227" y="5000"/>
                  </a:lnTo>
                  <a:cubicBezTo>
                    <a:pt x="1324" y="5000"/>
                    <a:pt x="1402" y="5078"/>
                    <a:pt x="1402" y="5175"/>
                  </a:cubicBezTo>
                  <a:cubicBezTo>
                    <a:pt x="1402" y="5271"/>
                    <a:pt x="1324" y="5350"/>
                    <a:pt x="1227" y="5350"/>
                  </a:cubicBezTo>
                  <a:lnTo>
                    <a:pt x="925" y="5350"/>
                  </a:lnTo>
                  <a:lnTo>
                    <a:pt x="925" y="3627"/>
                  </a:lnTo>
                  <a:lnTo>
                    <a:pt x="1227" y="3627"/>
                  </a:lnTo>
                  <a:cubicBezTo>
                    <a:pt x="1461" y="3627"/>
                    <a:pt x="1652" y="3436"/>
                    <a:pt x="1652" y="3202"/>
                  </a:cubicBezTo>
                  <a:cubicBezTo>
                    <a:pt x="1652" y="2967"/>
                    <a:pt x="1461" y="2777"/>
                    <a:pt x="1227" y="2777"/>
                  </a:cubicBezTo>
                  <a:lnTo>
                    <a:pt x="1215" y="2777"/>
                  </a:lnTo>
                  <a:cubicBezTo>
                    <a:pt x="1146" y="2777"/>
                    <a:pt x="1090" y="2833"/>
                    <a:pt x="1090" y="2902"/>
                  </a:cubicBezTo>
                  <a:cubicBezTo>
                    <a:pt x="1090" y="2971"/>
                    <a:pt x="1146" y="3027"/>
                    <a:pt x="1215" y="3027"/>
                  </a:cubicBezTo>
                  <a:lnTo>
                    <a:pt x="1227" y="3027"/>
                  </a:lnTo>
                  <a:cubicBezTo>
                    <a:pt x="1324" y="3027"/>
                    <a:pt x="1402" y="3105"/>
                    <a:pt x="1402" y="3202"/>
                  </a:cubicBezTo>
                  <a:cubicBezTo>
                    <a:pt x="1402" y="3298"/>
                    <a:pt x="1324" y="3377"/>
                    <a:pt x="1227" y="3377"/>
                  </a:cubicBezTo>
                  <a:lnTo>
                    <a:pt x="925" y="3377"/>
                  </a:lnTo>
                  <a:lnTo>
                    <a:pt x="925" y="1653"/>
                  </a:lnTo>
                  <a:lnTo>
                    <a:pt x="1227" y="1653"/>
                  </a:lnTo>
                  <a:cubicBezTo>
                    <a:pt x="1461" y="1653"/>
                    <a:pt x="1652" y="1463"/>
                    <a:pt x="1652" y="1228"/>
                  </a:cubicBezTo>
                  <a:cubicBezTo>
                    <a:pt x="1652" y="994"/>
                    <a:pt x="1461" y="803"/>
                    <a:pt x="1227" y="803"/>
                  </a:cubicBezTo>
                  <a:lnTo>
                    <a:pt x="1215" y="803"/>
                  </a:lnTo>
                  <a:cubicBezTo>
                    <a:pt x="1146" y="803"/>
                    <a:pt x="1090" y="859"/>
                    <a:pt x="1090" y="928"/>
                  </a:cubicBezTo>
                  <a:cubicBezTo>
                    <a:pt x="1090" y="997"/>
                    <a:pt x="1146" y="1053"/>
                    <a:pt x="1215" y="1053"/>
                  </a:cubicBezTo>
                  <a:lnTo>
                    <a:pt x="1227" y="1053"/>
                  </a:lnTo>
                  <a:cubicBezTo>
                    <a:pt x="1324" y="1053"/>
                    <a:pt x="1402" y="1132"/>
                    <a:pt x="1402" y="1228"/>
                  </a:cubicBezTo>
                  <a:cubicBezTo>
                    <a:pt x="1402" y="1325"/>
                    <a:pt x="1324" y="1403"/>
                    <a:pt x="1227" y="1403"/>
                  </a:cubicBezTo>
                  <a:lnTo>
                    <a:pt x="925" y="1403"/>
                  </a:lnTo>
                  <a:lnTo>
                    <a:pt x="925" y="525"/>
                  </a:lnTo>
                  <a:cubicBezTo>
                    <a:pt x="925" y="373"/>
                    <a:pt x="1048" y="250"/>
                    <a:pt x="1200" y="250"/>
                  </a:cubicBezTo>
                  <a:lnTo>
                    <a:pt x="5200" y="250"/>
                  </a:lnTo>
                  <a:cubicBezTo>
                    <a:pt x="5352" y="250"/>
                    <a:pt x="5475" y="373"/>
                    <a:pt x="5475" y="525"/>
                  </a:cubicBezTo>
                  <a:lnTo>
                    <a:pt x="5475" y="746"/>
                  </a:lnTo>
                  <a:cubicBezTo>
                    <a:pt x="5475" y="815"/>
                    <a:pt x="5531" y="871"/>
                    <a:pt x="5600" y="8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0" name="Freeform 385">
              <a:extLst>
                <a:ext uri="{FF2B5EF4-FFF2-40B4-BE49-F238E27FC236}">
                  <a16:creationId xmlns:a16="http://schemas.microsoft.com/office/drawing/2014/main" id="{F7629AD8-83F8-4D74-9BFE-54B37F840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3159"/>
              <a:ext cx="14" cy="14"/>
            </a:xfrm>
            <a:custGeom>
              <a:avLst/>
              <a:gdLst>
                <a:gd name="T0" fmla="*/ 214 w 250"/>
                <a:gd name="T1" fmla="*/ 37 h 250"/>
                <a:gd name="T2" fmla="*/ 125 w 250"/>
                <a:gd name="T3" fmla="*/ 0 h 250"/>
                <a:gd name="T4" fmla="*/ 37 w 250"/>
                <a:gd name="T5" fmla="*/ 37 h 250"/>
                <a:gd name="T6" fmla="*/ 0 w 250"/>
                <a:gd name="T7" fmla="*/ 125 h 250"/>
                <a:gd name="T8" fmla="*/ 37 w 250"/>
                <a:gd name="T9" fmla="*/ 214 h 250"/>
                <a:gd name="T10" fmla="*/ 125 w 250"/>
                <a:gd name="T11" fmla="*/ 250 h 250"/>
                <a:gd name="T12" fmla="*/ 214 w 250"/>
                <a:gd name="T13" fmla="*/ 214 h 250"/>
                <a:gd name="T14" fmla="*/ 250 w 250"/>
                <a:gd name="T15" fmla="*/ 125 h 250"/>
                <a:gd name="T16" fmla="*/ 214 w 250"/>
                <a:gd name="T17" fmla="*/ 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4" y="37"/>
                  </a:moveTo>
                  <a:cubicBezTo>
                    <a:pt x="191" y="13"/>
                    <a:pt x="158" y="0"/>
                    <a:pt x="125" y="0"/>
                  </a:cubicBezTo>
                  <a:cubicBezTo>
                    <a:pt x="92" y="0"/>
                    <a:pt x="60" y="13"/>
                    <a:pt x="37" y="37"/>
                  </a:cubicBezTo>
                  <a:cubicBezTo>
                    <a:pt x="14" y="60"/>
                    <a:pt x="0" y="92"/>
                    <a:pt x="0" y="125"/>
                  </a:cubicBezTo>
                  <a:cubicBezTo>
                    <a:pt x="0" y="158"/>
                    <a:pt x="14" y="190"/>
                    <a:pt x="37" y="214"/>
                  </a:cubicBezTo>
                  <a:cubicBezTo>
                    <a:pt x="60" y="237"/>
                    <a:pt x="93" y="250"/>
                    <a:pt x="125" y="250"/>
                  </a:cubicBezTo>
                  <a:cubicBezTo>
                    <a:pt x="158" y="250"/>
                    <a:pt x="191" y="237"/>
                    <a:pt x="214" y="214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4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1" name="Freeform 386">
              <a:extLst>
                <a:ext uri="{FF2B5EF4-FFF2-40B4-BE49-F238E27FC236}">
                  <a16:creationId xmlns:a16="http://schemas.microsoft.com/office/drawing/2014/main" id="{30CF7C6C-211E-4540-B719-5885A8AC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" y="3159"/>
              <a:ext cx="43" cy="14"/>
            </a:xfrm>
            <a:custGeom>
              <a:avLst/>
              <a:gdLst>
                <a:gd name="T0" fmla="*/ 622 w 747"/>
                <a:gd name="T1" fmla="*/ 0 h 250"/>
                <a:gd name="T2" fmla="*/ 125 w 747"/>
                <a:gd name="T3" fmla="*/ 0 h 250"/>
                <a:gd name="T4" fmla="*/ 0 w 747"/>
                <a:gd name="T5" fmla="*/ 125 h 250"/>
                <a:gd name="T6" fmla="*/ 125 w 747"/>
                <a:gd name="T7" fmla="*/ 250 h 250"/>
                <a:gd name="T8" fmla="*/ 622 w 747"/>
                <a:gd name="T9" fmla="*/ 250 h 250"/>
                <a:gd name="T10" fmla="*/ 747 w 747"/>
                <a:gd name="T11" fmla="*/ 125 h 250"/>
                <a:gd name="T12" fmla="*/ 622 w 74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7" h="250">
                  <a:moveTo>
                    <a:pt x="62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622" y="250"/>
                  </a:lnTo>
                  <a:cubicBezTo>
                    <a:pt x="691" y="250"/>
                    <a:pt x="747" y="194"/>
                    <a:pt x="747" y="125"/>
                  </a:cubicBezTo>
                  <a:cubicBezTo>
                    <a:pt x="747" y="56"/>
                    <a:pt x="691" y="0"/>
                    <a:pt x="6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2" name="Freeform 387">
              <a:extLst>
                <a:ext uri="{FF2B5EF4-FFF2-40B4-BE49-F238E27FC236}">
                  <a16:creationId xmlns:a16="http://schemas.microsoft.com/office/drawing/2014/main" id="{CAB07C08-0761-418A-80B0-D8972BF28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" y="3096"/>
              <a:ext cx="83" cy="14"/>
            </a:xfrm>
            <a:custGeom>
              <a:avLst/>
              <a:gdLst>
                <a:gd name="T0" fmla="*/ 1335 w 1460"/>
                <a:gd name="T1" fmla="*/ 0 h 250"/>
                <a:gd name="T2" fmla="*/ 125 w 1460"/>
                <a:gd name="T3" fmla="*/ 0 h 250"/>
                <a:gd name="T4" fmla="*/ 0 w 1460"/>
                <a:gd name="T5" fmla="*/ 125 h 250"/>
                <a:gd name="T6" fmla="*/ 125 w 1460"/>
                <a:gd name="T7" fmla="*/ 250 h 250"/>
                <a:gd name="T8" fmla="*/ 1335 w 1460"/>
                <a:gd name="T9" fmla="*/ 250 h 250"/>
                <a:gd name="T10" fmla="*/ 1460 w 1460"/>
                <a:gd name="T11" fmla="*/ 125 h 250"/>
                <a:gd name="T12" fmla="*/ 1335 w 1460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0" h="250">
                  <a:moveTo>
                    <a:pt x="1335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335" y="250"/>
                  </a:lnTo>
                  <a:cubicBezTo>
                    <a:pt x="1404" y="250"/>
                    <a:pt x="1460" y="194"/>
                    <a:pt x="1460" y="125"/>
                  </a:cubicBezTo>
                  <a:cubicBezTo>
                    <a:pt x="1460" y="56"/>
                    <a:pt x="1404" y="0"/>
                    <a:pt x="133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3" name="Freeform 388">
              <a:extLst>
                <a:ext uri="{FF2B5EF4-FFF2-40B4-BE49-F238E27FC236}">
                  <a16:creationId xmlns:a16="http://schemas.microsoft.com/office/drawing/2014/main" id="{18A8153B-C0EA-49B8-B39E-52CB2D3A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" y="3033"/>
              <a:ext cx="110" cy="14"/>
            </a:xfrm>
            <a:custGeom>
              <a:avLst/>
              <a:gdLst>
                <a:gd name="T0" fmla="*/ 1810 w 1935"/>
                <a:gd name="T1" fmla="*/ 0 h 250"/>
                <a:gd name="T2" fmla="*/ 125 w 1935"/>
                <a:gd name="T3" fmla="*/ 0 h 250"/>
                <a:gd name="T4" fmla="*/ 0 w 1935"/>
                <a:gd name="T5" fmla="*/ 125 h 250"/>
                <a:gd name="T6" fmla="*/ 125 w 1935"/>
                <a:gd name="T7" fmla="*/ 250 h 250"/>
                <a:gd name="T8" fmla="*/ 1810 w 1935"/>
                <a:gd name="T9" fmla="*/ 250 h 250"/>
                <a:gd name="T10" fmla="*/ 1935 w 1935"/>
                <a:gd name="T11" fmla="*/ 125 h 250"/>
                <a:gd name="T12" fmla="*/ 1810 w 193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5" h="250">
                  <a:moveTo>
                    <a:pt x="181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810" y="250"/>
                  </a:lnTo>
                  <a:cubicBezTo>
                    <a:pt x="1879" y="250"/>
                    <a:pt x="1935" y="194"/>
                    <a:pt x="1935" y="125"/>
                  </a:cubicBezTo>
                  <a:cubicBezTo>
                    <a:pt x="1935" y="56"/>
                    <a:pt x="1879" y="0"/>
                    <a:pt x="18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4" name="Freeform 389">
              <a:extLst>
                <a:ext uri="{FF2B5EF4-FFF2-40B4-BE49-F238E27FC236}">
                  <a16:creationId xmlns:a16="http://schemas.microsoft.com/office/drawing/2014/main" id="{D0429685-27A1-4097-A441-3D0ADBE4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" y="2970"/>
              <a:ext cx="135" cy="14"/>
            </a:xfrm>
            <a:custGeom>
              <a:avLst/>
              <a:gdLst>
                <a:gd name="T0" fmla="*/ 2248 w 2373"/>
                <a:gd name="T1" fmla="*/ 0 h 250"/>
                <a:gd name="T2" fmla="*/ 125 w 2373"/>
                <a:gd name="T3" fmla="*/ 0 h 250"/>
                <a:gd name="T4" fmla="*/ 0 w 2373"/>
                <a:gd name="T5" fmla="*/ 125 h 250"/>
                <a:gd name="T6" fmla="*/ 125 w 2373"/>
                <a:gd name="T7" fmla="*/ 250 h 250"/>
                <a:gd name="T8" fmla="*/ 2248 w 2373"/>
                <a:gd name="T9" fmla="*/ 250 h 250"/>
                <a:gd name="T10" fmla="*/ 2373 w 2373"/>
                <a:gd name="T11" fmla="*/ 125 h 250"/>
                <a:gd name="T12" fmla="*/ 2248 w 2373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3" h="250">
                  <a:moveTo>
                    <a:pt x="224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2248" y="250"/>
                  </a:lnTo>
                  <a:cubicBezTo>
                    <a:pt x="2317" y="250"/>
                    <a:pt x="2373" y="194"/>
                    <a:pt x="2373" y="125"/>
                  </a:cubicBezTo>
                  <a:cubicBezTo>
                    <a:pt x="2373" y="56"/>
                    <a:pt x="2317" y="0"/>
                    <a:pt x="224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5" name="Freeform 390">
              <a:extLst>
                <a:ext uri="{FF2B5EF4-FFF2-40B4-BE49-F238E27FC236}">
                  <a16:creationId xmlns:a16="http://schemas.microsoft.com/office/drawing/2014/main" id="{DE8438EF-7285-444F-8D69-AADDACB68C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4" y="2956"/>
              <a:ext cx="171" cy="261"/>
            </a:xfrm>
            <a:custGeom>
              <a:avLst/>
              <a:gdLst>
                <a:gd name="T0" fmla="*/ 2986 w 3016"/>
                <a:gd name="T1" fmla="*/ 659 h 4575"/>
                <a:gd name="T2" fmla="*/ 2781 w 3016"/>
                <a:gd name="T3" fmla="*/ 393 h 4575"/>
                <a:gd name="T4" fmla="*/ 2310 w 3016"/>
                <a:gd name="T5" fmla="*/ 121 h 4575"/>
                <a:gd name="T6" fmla="*/ 1711 w 3016"/>
                <a:gd name="T7" fmla="*/ 282 h 4575"/>
                <a:gd name="T8" fmla="*/ 17 w 3016"/>
                <a:gd name="T9" fmla="*/ 3216 h 4575"/>
                <a:gd name="T10" fmla="*/ 0 w 3016"/>
                <a:gd name="T11" fmla="*/ 3278 h 4575"/>
                <a:gd name="T12" fmla="*/ 0 w 3016"/>
                <a:gd name="T13" fmla="*/ 4450 h 4575"/>
                <a:gd name="T14" fmla="*/ 62 w 3016"/>
                <a:gd name="T15" fmla="*/ 4558 h 4575"/>
                <a:gd name="T16" fmla="*/ 125 w 3016"/>
                <a:gd name="T17" fmla="*/ 4575 h 4575"/>
                <a:gd name="T18" fmla="*/ 187 w 3016"/>
                <a:gd name="T19" fmla="*/ 4558 h 4575"/>
                <a:gd name="T20" fmla="*/ 1202 w 3016"/>
                <a:gd name="T21" fmla="*/ 3972 h 4575"/>
                <a:gd name="T22" fmla="*/ 1248 w 3016"/>
                <a:gd name="T23" fmla="*/ 3927 h 4575"/>
                <a:gd name="T24" fmla="*/ 2942 w 3016"/>
                <a:gd name="T25" fmla="*/ 992 h 4575"/>
                <a:gd name="T26" fmla="*/ 2986 w 3016"/>
                <a:gd name="T27" fmla="*/ 659 h 4575"/>
                <a:gd name="T28" fmla="*/ 250 w 3016"/>
                <a:gd name="T29" fmla="*/ 4233 h 4575"/>
                <a:gd name="T30" fmla="*/ 250 w 3016"/>
                <a:gd name="T31" fmla="*/ 3959 h 4575"/>
                <a:gd name="T32" fmla="*/ 489 w 3016"/>
                <a:gd name="T33" fmla="*/ 4096 h 4575"/>
                <a:gd name="T34" fmla="*/ 250 w 3016"/>
                <a:gd name="T35" fmla="*/ 4233 h 4575"/>
                <a:gd name="T36" fmla="*/ 739 w 3016"/>
                <a:gd name="T37" fmla="*/ 3951 h 4575"/>
                <a:gd name="T38" fmla="*/ 250 w 3016"/>
                <a:gd name="T39" fmla="*/ 3671 h 4575"/>
                <a:gd name="T40" fmla="*/ 250 w 3016"/>
                <a:gd name="T41" fmla="*/ 3495 h 4575"/>
                <a:gd name="T42" fmla="*/ 890 w 3016"/>
                <a:gd name="T43" fmla="*/ 3864 h 4575"/>
                <a:gd name="T44" fmla="*/ 739 w 3016"/>
                <a:gd name="T45" fmla="*/ 3951 h 4575"/>
                <a:gd name="T46" fmla="*/ 1094 w 3016"/>
                <a:gd name="T47" fmla="*/ 3693 h 4575"/>
                <a:gd name="T48" fmla="*/ 296 w 3016"/>
                <a:gd name="T49" fmla="*/ 3232 h 4575"/>
                <a:gd name="T50" fmla="*/ 1611 w 3016"/>
                <a:gd name="T51" fmla="*/ 955 h 4575"/>
                <a:gd name="T52" fmla="*/ 2409 w 3016"/>
                <a:gd name="T53" fmla="*/ 1416 h 4575"/>
                <a:gd name="T54" fmla="*/ 1094 w 3016"/>
                <a:gd name="T55" fmla="*/ 3693 h 4575"/>
                <a:gd name="T56" fmla="*/ 2726 w 3016"/>
                <a:gd name="T57" fmla="*/ 867 h 4575"/>
                <a:gd name="T58" fmla="*/ 2534 w 3016"/>
                <a:gd name="T59" fmla="*/ 1199 h 4575"/>
                <a:gd name="T60" fmla="*/ 1736 w 3016"/>
                <a:gd name="T61" fmla="*/ 738 h 4575"/>
                <a:gd name="T62" fmla="*/ 1927 w 3016"/>
                <a:gd name="T63" fmla="*/ 407 h 4575"/>
                <a:gd name="T64" fmla="*/ 2185 w 3016"/>
                <a:gd name="T65" fmla="*/ 337 h 4575"/>
                <a:gd name="T66" fmla="*/ 2656 w 3016"/>
                <a:gd name="T67" fmla="*/ 609 h 4575"/>
                <a:gd name="T68" fmla="*/ 2744 w 3016"/>
                <a:gd name="T69" fmla="*/ 724 h 4575"/>
                <a:gd name="T70" fmla="*/ 2726 w 3016"/>
                <a:gd name="T71" fmla="*/ 867 h 4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16" h="4575">
                  <a:moveTo>
                    <a:pt x="2986" y="659"/>
                  </a:moveTo>
                  <a:cubicBezTo>
                    <a:pt x="2956" y="546"/>
                    <a:pt x="2883" y="452"/>
                    <a:pt x="2781" y="393"/>
                  </a:cubicBezTo>
                  <a:lnTo>
                    <a:pt x="2310" y="121"/>
                  </a:lnTo>
                  <a:cubicBezTo>
                    <a:pt x="2101" y="0"/>
                    <a:pt x="1832" y="72"/>
                    <a:pt x="1711" y="282"/>
                  </a:cubicBezTo>
                  <a:lnTo>
                    <a:pt x="17" y="3216"/>
                  </a:lnTo>
                  <a:cubicBezTo>
                    <a:pt x="6" y="3235"/>
                    <a:pt x="0" y="3256"/>
                    <a:pt x="0" y="3278"/>
                  </a:cubicBezTo>
                  <a:lnTo>
                    <a:pt x="0" y="4450"/>
                  </a:lnTo>
                  <a:cubicBezTo>
                    <a:pt x="0" y="4495"/>
                    <a:pt x="24" y="4536"/>
                    <a:pt x="62" y="4558"/>
                  </a:cubicBezTo>
                  <a:cubicBezTo>
                    <a:pt x="82" y="4569"/>
                    <a:pt x="103" y="4575"/>
                    <a:pt x="125" y="4575"/>
                  </a:cubicBezTo>
                  <a:cubicBezTo>
                    <a:pt x="147" y="4575"/>
                    <a:pt x="168" y="4569"/>
                    <a:pt x="187" y="4558"/>
                  </a:cubicBezTo>
                  <a:lnTo>
                    <a:pt x="1202" y="3972"/>
                  </a:lnTo>
                  <a:cubicBezTo>
                    <a:pt x="1221" y="3961"/>
                    <a:pt x="1237" y="3946"/>
                    <a:pt x="1248" y="3927"/>
                  </a:cubicBezTo>
                  <a:lnTo>
                    <a:pt x="2942" y="992"/>
                  </a:lnTo>
                  <a:cubicBezTo>
                    <a:pt x="3001" y="891"/>
                    <a:pt x="3016" y="773"/>
                    <a:pt x="2986" y="659"/>
                  </a:cubicBezTo>
                  <a:close/>
                  <a:moveTo>
                    <a:pt x="250" y="4233"/>
                  </a:moveTo>
                  <a:lnTo>
                    <a:pt x="250" y="3959"/>
                  </a:lnTo>
                  <a:lnTo>
                    <a:pt x="489" y="4096"/>
                  </a:lnTo>
                  <a:lnTo>
                    <a:pt x="250" y="4233"/>
                  </a:lnTo>
                  <a:close/>
                  <a:moveTo>
                    <a:pt x="739" y="3951"/>
                  </a:moveTo>
                  <a:lnTo>
                    <a:pt x="250" y="3671"/>
                  </a:lnTo>
                  <a:lnTo>
                    <a:pt x="250" y="3495"/>
                  </a:lnTo>
                  <a:lnTo>
                    <a:pt x="890" y="3864"/>
                  </a:lnTo>
                  <a:lnTo>
                    <a:pt x="739" y="3951"/>
                  </a:lnTo>
                  <a:close/>
                  <a:moveTo>
                    <a:pt x="1094" y="3693"/>
                  </a:moveTo>
                  <a:lnTo>
                    <a:pt x="296" y="3232"/>
                  </a:lnTo>
                  <a:lnTo>
                    <a:pt x="1611" y="955"/>
                  </a:lnTo>
                  <a:lnTo>
                    <a:pt x="2409" y="1416"/>
                  </a:lnTo>
                  <a:lnTo>
                    <a:pt x="1094" y="3693"/>
                  </a:lnTo>
                  <a:close/>
                  <a:moveTo>
                    <a:pt x="2726" y="867"/>
                  </a:moveTo>
                  <a:lnTo>
                    <a:pt x="2534" y="1199"/>
                  </a:lnTo>
                  <a:lnTo>
                    <a:pt x="1736" y="738"/>
                  </a:lnTo>
                  <a:lnTo>
                    <a:pt x="1927" y="407"/>
                  </a:lnTo>
                  <a:cubicBezTo>
                    <a:pt x="1979" y="316"/>
                    <a:pt x="2095" y="285"/>
                    <a:pt x="2185" y="337"/>
                  </a:cubicBezTo>
                  <a:lnTo>
                    <a:pt x="2656" y="609"/>
                  </a:lnTo>
                  <a:cubicBezTo>
                    <a:pt x="2700" y="635"/>
                    <a:pt x="2731" y="675"/>
                    <a:pt x="2744" y="724"/>
                  </a:cubicBezTo>
                  <a:cubicBezTo>
                    <a:pt x="2757" y="773"/>
                    <a:pt x="2751" y="824"/>
                    <a:pt x="2726" y="86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1" name="Graphic 38">
            <a:extLst>
              <a:ext uri="{FF2B5EF4-FFF2-40B4-BE49-F238E27FC236}">
                <a16:creationId xmlns:a16="http://schemas.microsoft.com/office/drawing/2014/main" id="{E78BA53E-9531-4FD3-8B86-D8B4E6273504}"/>
              </a:ext>
            </a:extLst>
          </p:cNvPr>
          <p:cNvGrpSpPr/>
          <p:nvPr/>
        </p:nvGrpSpPr>
        <p:grpSpPr>
          <a:xfrm>
            <a:off x="10674950" y="3821748"/>
            <a:ext cx="746564" cy="895877"/>
            <a:chOff x="4228598" y="3735404"/>
            <a:chExt cx="285750" cy="342900"/>
          </a:xfrm>
          <a:solidFill>
            <a:schemeClr val="bg2">
              <a:lumMod val="25000"/>
            </a:schemeClr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4D34FAB-5809-42C1-BB9C-1C7161E70859}"/>
                </a:ext>
              </a:extLst>
            </p:cNvPr>
            <p:cNvSpPr/>
            <p:nvPr/>
          </p:nvSpPr>
          <p:spPr>
            <a:xfrm>
              <a:off x="4268603" y="3798269"/>
              <a:ext cx="216456" cy="177165"/>
            </a:xfrm>
            <a:custGeom>
              <a:avLst/>
              <a:gdLst>
                <a:gd name="connsiteX0" fmla="*/ 109942 w 216455"/>
                <a:gd name="connsiteY0" fmla="*/ 2021 h 177165"/>
                <a:gd name="connsiteX1" fmla="*/ 108665 w 216455"/>
                <a:gd name="connsiteY1" fmla="*/ 6654 h 177165"/>
                <a:gd name="connsiteX2" fmla="*/ 113194 w 216455"/>
                <a:gd name="connsiteY2" fmla="*/ 33822 h 177165"/>
                <a:gd name="connsiteX3" fmla="*/ 102180 w 216455"/>
                <a:gd name="connsiteY3" fmla="*/ 25515 h 177165"/>
                <a:gd name="connsiteX4" fmla="*/ 95484 w 216455"/>
                <a:gd name="connsiteY4" fmla="*/ 18819 h 177165"/>
                <a:gd name="connsiteX5" fmla="*/ 87402 w 216455"/>
                <a:gd name="connsiteY5" fmla="*/ 26901 h 177165"/>
                <a:gd name="connsiteX6" fmla="*/ 94097 w 216455"/>
                <a:gd name="connsiteY6" fmla="*/ 33597 h 177165"/>
                <a:gd name="connsiteX7" fmla="*/ 99650 w 216455"/>
                <a:gd name="connsiteY7" fmla="*/ 38500 h 177165"/>
                <a:gd name="connsiteX8" fmla="*/ 73425 w 216455"/>
                <a:gd name="connsiteY8" fmla="*/ 63974 h 177165"/>
                <a:gd name="connsiteX9" fmla="*/ 41122 w 216455"/>
                <a:gd name="connsiteY9" fmla="*/ 63699 h 177165"/>
                <a:gd name="connsiteX10" fmla="*/ 34522 w 216455"/>
                <a:gd name="connsiteY10" fmla="*/ 83218 h 177165"/>
                <a:gd name="connsiteX11" fmla="*/ 3209 w 216455"/>
                <a:gd name="connsiteY11" fmla="*/ 91185 h 177165"/>
                <a:gd name="connsiteX12" fmla="*/ 3375 w 216455"/>
                <a:gd name="connsiteY12" fmla="*/ 114806 h 177165"/>
                <a:gd name="connsiteX13" fmla="*/ 0 w 216455"/>
                <a:gd name="connsiteY13" fmla="*/ 120015 h 177165"/>
                <a:gd name="connsiteX14" fmla="*/ 0 w 216455"/>
                <a:gd name="connsiteY14" fmla="*/ 165735 h 177165"/>
                <a:gd name="connsiteX15" fmla="*/ 5715 w 216455"/>
                <a:gd name="connsiteY15" fmla="*/ 171450 h 177165"/>
                <a:gd name="connsiteX16" fmla="*/ 74295 w 216455"/>
                <a:gd name="connsiteY16" fmla="*/ 171450 h 177165"/>
                <a:gd name="connsiteX17" fmla="*/ 77944 w 216455"/>
                <a:gd name="connsiteY17" fmla="*/ 170133 h 177165"/>
                <a:gd name="connsiteX18" fmla="*/ 86529 w 216455"/>
                <a:gd name="connsiteY18" fmla="*/ 171450 h 177165"/>
                <a:gd name="connsiteX19" fmla="*/ 115860 w 216455"/>
                <a:gd name="connsiteY19" fmla="*/ 171450 h 177165"/>
                <a:gd name="connsiteX20" fmla="*/ 158460 w 216455"/>
                <a:gd name="connsiteY20" fmla="*/ 171450 h 177165"/>
                <a:gd name="connsiteX21" fmla="*/ 187791 w 216455"/>
                <a:gd name="connsiteY21" fmla="*/ 171450 h 177165"/>
                <a:gd name="connsiteX22" fmla="*/ 211566 w 216455"/>
                <a:gd name="connsiteY22" fmla="*/ 158726 h 177165"/>
                <a:gd name="connsiteX23" fmla="*/ 216210 w 216455"/>
                <a:gd name="connsiteY23" fmla="*/ 151760 h 177165"/>
                <a:gd name="connsiteX24" fmla="*/ 215496 w 216455"/>
                <a:gd name="connsiteY24" fmla="*/ 144549 h 177165"/>
                <a:gd name="connsiteX25" fmla="*/ 205740 w 216455"/>
                <a:gd name="connsiteY25" fmla="*/ 134793 h 177165"/>
                <a:gd name="connsiteX26" fmla="*/ 205740 w 216455"/>
                <a:gd name="connsiteY26" fmla="*/ 85725 h 177165"/>
                <a:gd name="connsiteX27" fmla="*/ 174673 w 216455"/>
                <a:gd name="connsiteY27" fmla="*/ 38500 h 177165"/>
                <a:gd name="connsiteX28" fmla="*/ 180225 w 216455"/>
                <a:gd name="connsiteY28" fmla="*/ 33597 h 177165"/>
                <a:gd name="connsiteX29" fmla="*/ 186921 w 216455"/>
                <a:gd name="connsiteY29" fmla="*/ 26901 h 177165"/>
                <a:gd name="connsiteX30" fmla="*/ 178839 w 216455"/>
                <a:gd name="connsiteY30" fmla="*/ 18819 h 177165"/>
                <a:gd name="connsiteX31" fmla="*/ 172143 w 216455"/>
                <a:gd name="connsiteY31" fmla="*/ 25515 h 177165"/>
                <a:gd name="connsiteX32" fmla="*/ 161129 w 216455"/>
                <a:gd name="connsiteY32" fmla="*/ 33822 h 177165"/>
                <a:gd name="connsiteX33" fmla="*/ 165658 w 216455"/>
                <a:gd name="connsiteY33" fmla="*/ 6654 h 177165"/>
                <a:gd name="connsiteX34" fmla="*/ 160960 w 216455"/>
                <a:gd name="connsiteY34" fmla="*/ 78 h 177165"/>
                <a:gd name="connsiteX35" fmla="*/ 160020 w 216455"/>
                <a:gd name="connsiteY35" fmla="*/ 0 h 177165"/>
                <a:gd name="connsiteX36" fmla="*/ 114300 w 216455"/>
                <a:gd name="connsiteY36" fmla="*/ 0 h 177165"/>
                <a:gd name="connsiteX37" fmla="*/ 109942 w 216455"/>
                <a:gd name="connsiteY37" fmla="*/ 2021 h 177165"/>
                <a:gd name="connsiteX38" fmla="*/ 45720 w 216455"/>
                <a:gd name="connsiteY38" fmla="*/ 148590 h 177165"/>
                <a:gd name="connsiteX39" fmla="*/ 57150 w 216455"/>
                <a:gd name="connsiteY39" fmla="*/ 148590 h 177165"/>
                <a:gd name="connsiteX40" fmla="*/ 58107 w 216455"/>
                <a:gd name="connsiteY40" fmla="*/ 151760 h 177165"/>
                <a:gd name="connsiteX41" fmla="*/ 62751 w 216455"/>
                <a:gd name="connsiteY41" fmla="*/ 158726 h 177165"/>
                <a:gd name="connsiteX42" fmla="*/ 63673 w 216455"/>
                <a:gd name="connsiteY42" fmla="*/ 160020 h 177165"/>
                <a:gd name="connsiteX43" fmla="*/ 45720 w 216455"/>
                <a:gd name="connsiteY43" fmla="*/ 160020 h 177165"/>
                <a:gd name="connsiteX44" fmla="*/ 68580 w 216455"/>
                <a:gd name="connsiteY44" fmla="*/ 134793 h 177165"/>
                <a:gd name="connsiteX45" fmla="*/ 66213 w 216455"/>
                <a:gd name="connsiteY45" fmla="*/ 137160 h 177165"/>
                <a:gd name="connsiteX46" fmla="*/ 45720 w 216455"/>
                <a:gd name="connsiteY46" fmla="*/ 137160 h 177165"/>
                <a:gd name="connsiteX47" fmla="*/ 45720 w 216455"/>
                <a:gd name="connsiteY47" fmla="*/ 125730 h 177165"/>
                <a:gd name="connsiteX48" fmla="*/ 68580 w 216455"/>
                <a:gd name="connsiteY48" fmla="*/ 125730 h 177165"/>
                <a:gd name="connsiteX49" fmla="*/ 11430 w 216455"/>
                <a:gd name="connsiteY49" fmla="*/ 125730 h 177165"/>
                <a:gd name="connsiteX50" fmla="*/ 34290 w 216455"/>
                <a:gd name="connsiteY50" fmla="*/ 125730 h 177165"/>
                <a:gd name="connsiteX51" fmla="*/ 34290 w 216455"/>
                <a:gd name="connsiteY51" fmla="*/ 137160 h 177165"/>
                <a:gd name="connsiteX52" fmla="*/ 11430 w 216455"/>
                <a:gd name="connsiteY52" fmla="*/ 137160 h 177165"/>
                <a:gd name="connsiteX53" fmla="*/ 68580 w 216455"/>
                <a:gd name="connsiteY53" fmla="*/ 114300 h 177165"/>
                <a:gd name="connsiteX54" fmla="*/ 45720 w 216455"/>
                <a:gd name="connsiteY54" fmla="*/ 114300 h 177165"/>
                <a:gd name="connsiteX55" fmla="*/ 45720 w 216455"/>
                <a:gd name="connsiteY55" fmla="*/ 102870 h 177165"/>
                <a:gd name="connsiteX56" fmla="*/ 68580 w 216455"/>
                <a:gd name="connsiteY56" fmla="*/ 102870 h 177165"/>
                <a:gd name="connsiteX57" fmla="*/ 57150 w 216455"/>
                <a:gd name="connsiteY57" fmla="*/ 68580 h 177165"/>
                <a:gd name="connsiteX58" fmla="*/ 68580 w 216455"/>
                <a:gd name="connsiteY58" fmla="*/ 80010 h 177165"/>
                <a:gd name="connsiteX59" fmla="*/ 57150 w 216455"/>
                <a:gd name="connsiteY59" fmla="*/ 91440 h 177165"/>
                <a:gd name="connsiteX60" fmla="*/ 45720 w 216455"/>
                <a:gd name="connsiteY60" fmla="*/ 80010 h 177165"/>
                <a:gd name="connsiteX61" fmla="*/ 57150 w 216455"/>
                <a:gd name="connsiteY61" fmla="*/ 68580 h 177165"/>
                <a:gd name="connsiteX62" fmla="*/ 22860 w 216455"/>
                <a:gd name="connsiteY62" fmla="*/ 91440 h 177165"/>
                <a:gd name="connsiteX63" fmla="*/ 34290 w 216455"/>
                <a:gd name="connsiteY63" fmla="*/ 102870 h 177165"/>
                <a:gd name="connsiteX64" fmla="*/ 22860 w 216455"/>
                <a:gd name="connsiteY64" fmla="*/ 114300 h 177165"/>
                <a:gd name="connsiteX65" fmla="*/ 11430 w 216455"/>
                <a:gd name="connsiteY65" fmla="*/ 102870 h 177165"/>
                <a:gd name="connsiteX66" fmla="*/ 22860 w 216455"/>
                <a:gd name="connsiteY66" fmla="*/ 91440 h 177165"/>
                <a:gd name="connsiteX67" fmla="*/ 11430 w 216455"/>
                <a:gd name="connsiteY67" fmla="*/ 148590 h 177165"/>
                <a:gd name="connsiteX68" fmla="*/ 34290 w 216455"/>
                <a:gd name="connsiteY68" fmla="*/ 148590 h 177165"/>
                <a:gd name="connsiteX69" fmla="*/ 34290 w 216455"/>
                <a:gd name="connsiteY69" fmla="*/ 160020 h 177165"/>
                <a:gd name="connsiteX70" fmla="*/ 11430 w 216455"/>
                <a:gd name="connsiteY70" fmla="*/ 160020 h 177165"/>
                <a:gd name="connsiteX71" fmla="*/ 194310 w 216455"/>
                <a:gd name="connsiteY71" fmla="*/ 85725 h 177165"/>
                <a:gd name="connsiteX72" fmla="*/ 194310 w 216455"/>
                <a:gd name="connsiteY72" fmla="*/ 137160 h 177165"/>
                <a:gd name="connsiteX73" fmla="*/ 195984 w 216455"/>
                <a:gd name="connsiteY73" fmla="*/ 141201 h 177165"/>
                <a:gd name="connsiteX74" fmla="*/ 204101 w 216455"/>
                <a:gd name="connsiteY74" fmla="*/ 149319 h 177165"/>
                <a:gd name="connsiteX75" fmla="*/ 202057 w 216455"/>
                <a:gd name="connsiteY75" fmla="*/ 152385 h 177165"/>
                <a:gd name="connsiteX76" fmla="*/ 187791 w 216455"/>
                <a:gd name="connsiteY76" fmla="*/ 160020 h 177165"/>
                <a:gd name="connsiteX77" fmla="*/ 156872 w 216455"/>
                <a:gd name="connsiteY77" fmla="*/ 160020 h 177165"/>
                <a:gd name="connsiteX78" fmla="*/ 153825 w 216455"/>
                <a:gd name="connsiteY78" fmla="*/ 160900 h 177165"/>
                <a:gd name="connsiteX79" fmla="*/ 120495 w 216455"/>
                <a:gd name="connsiteY79" fmla="*/ 160900 h 177165"/>
                <a:gd name="connsiteX80" fmla="*/ 117448 w 216455"/>
                <a:gd name="connsiteY80" fmla="*/ 160020 h 177165"/>
                <a:gd name="connsiteX81" fmla="*/ 86529 w 216455"/>
                <a:gd name="connsiteY81" fmla="*/ 160020 h 177165"/>
                <a:gd name="connsiteX82" fmla="*/ 72263 w 216455"/>
                <a:gd name="connsiteY82" fmla="*/ 152385 h 177165"/>
                <a:gd name="connsiteX83" fmla="*/ 70219 w 216455"/>
                <a:gd name="connsiteY83" fmla="*/ 149319 h 177165"/>
                <a:gd name="connsiteX84" fmla="*/ 78336 w 216455"/>
                <a:gd name="connsiteY84" fmla="*/ 141201 h 177165"/>
                <a:gd name="connsiteX85" fmla="*/ 80010 w 216455"/>
                <a:gd name="connsiteY85" fmla="*/ 137160 h 177165"/>
                <a:gd name="connsiteX86" fmla="*/ 80010 w 216455"/>
                <a:gd name="connsiteY86" fmla="*/ 85725 h 177165"/>
                <a:gd name="connsiteX87" fmla="*/ 112826 w 216455"/>
                <a:gd name="connsiteY87" fmla="*/ 46379 h 177165"/>
                <a:gd name="connsiteX88" fmla="*/ 161494 w 216455"/>
                <a:gd name="connsiteY88" fmla="*/ 46379 h 177165"/>
                <a:gd name="connsiteX89" fmla="*/ 194310 w 216455"/>
                <a:gd name="connsiteY89" fmla="*/ 85725 h 177165"/>
                <a:gd name="connsiteX90" fmla="*/ 153274 w 216455"/>
                <a:gd name="connsiteY90" fmla="*/ 11430 h 177165"/>
                <a:gd name="connsiteX91" fmla="*/ 148739 w 216455"/>
                <a:gd name="connsiteY91" fmla="*/ 38641 h 177165"/>
                <a:gd name="connsiteX92" fmla="*/ 125581 w 216455"/>
                <a:gd name="connsiteY92" fmla="*/ 38641 h 177165"/>
                <a:gd name="connsiteX93" fmla="*/ 121046 w 216455"/>
                <a:gd name="connsiteY93" fmla="*/ 11430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16455" h="177165">
                  <a:moveTo>
                    <a:pt x="109942" y="2021"/>
                  </a:moveTo>
                  <a:cubicBezTo>
                    <a:pt x="108856" y="3303"/>
                    <a:pt x="108389" y="4997"/>
                    <a:pt x="108665" y="6654"/>
                  </a:cubicBezTo>
                  <a:lnTo>
                    <a:pt x="113194" y="33822"/>
                  </a:lnTo>
                  <a:cubicBezTo>
                    <a:pt x="109154" y="31578"/>
                    <a:pt x="105447" y="28782"/>
                    <a:pt x="102180" y="25515"/>
                  </a:cubicBezTo>
                  <a:lnTo>
                    <a:pt x="95484" y="18819"/>
                  </a:lnTo>
                  <a:lnTo>
                    <a:pt x="87402" y="26901"/>
                  </a:lnTo>
                  <a:lnTo>
                    <a:pt x="94097" y="33597"/>
                  </a:lnTo>
                  <a:cubicBezTo>
                    <a:pt x="95848" y="35341"/>
                    <a:pt x="97703" y="36978"/>
                    <a:pt x="99650" y="38500"/>
                  </a:cubicBezTo>
                  <a:cubicBezTo>
                    <a:pt x="88099" y="43517"/>
                    <a:pt x="78775" y="52574"/>
                    <a:pt x="73425" y="63974"/>
                  </a:cubicBezTo>
                  <a:cubicBezTo>
                    <a:pt x="64580" y="54978"/>
                    <a:pt x="50118" y="54855"/>
                    <a:pt x="41122" y="63699"/>
                  </a:cubicBezTo>
                  <a:cubicBezTo>
                    <a:pt x="35946" y="68788"/>
                    <a:pt x="33496" y="76032"/>
                    <a:pt x="34522" y="83218"/>
                  </a:cubicBezTo>
                  <a:cubicBezTo>
                    <a:pt x="23675" y="76771"/>
                    <a:pt x="9656" y="80338"/>
                    <a:pt x="3209" y="91185"/>
                  </a:cubicBezTo>
                  <a:cubicBezTo>
                    <a:pt x="-1126" y="98479"/>
                    <a:pt x="-1062" y="107574"/>
                    <a:pt x="3375" y="114806"/>
                  </a:cubicBezTo>
                  <a:cubicBezTo>
                    <a:pt x="1323" y="115727"/>
                    <a:pt x="2" y="117765"/>
                    <a:pt x="0" y="120015"/>
                  </a:cubicBezTo>
                  <a:lnTo>
                    <a:pt x="0" y="165735"/>
                  </a:lnTo>
                  <a:cubicBezTo>
                    <a:pt x="0" y="168891"/>
                    <a:pt x="2559" y="171450"/>
                    <a:pt x="5715" y="171450"/>
                  </a:cubicBezTo>
                  <a:lnTo>
                    <a:pt x="74295" y="171450"/>
                  </a:lnTo>
                  <a:cubicBezTo>
                    <a:pt x="75628" y="171451"/>
                    <a:pt x="76920" y="170986"/>
                    <a:pt x="77944" y="170133"/>
                  </a:cubicBezTo>
                  <a:cubicBezTo>
                    <a:pt x="80722" y="171006"/>
                    <a:pt x="83618" y="171450"/>
                    <a:pt x="86529" y="171450"/>
                  </a:cubicBezTo>
                  <a:lnTo>
                    <a:pt x="115860" y="171450"/>
                  </a:lnTo>
                  <a:cubicBezTo>
                    <a:pt x="129038" y="179070"/>
                    <a:pt x="145282" y="179070"/>
                    <a:pt x="158460" y="171450"/>
                  </a:cubicBezTo>
                  <a:lnTo>
                    <a:pt x="187791" y="171450"/>
                  </a:lnTo>
                  <a:cubicBezTo>
                    <a:pt x="197348" y="171460"/>
                    <a:pt x="206274" y="166683"/>
                    <a:pt x="211566" y="158726"/>
                  </a:cubicBezTo>
                  <a:lnTo>
                    <a:pt x="216210" y="151760"/>
                  </a:lnTo>
                  <a:cubicBezTo>
                    <a:pt x="217722" y="149494"/>
                    <a:pt x="217422" y="146475"/>
                    <a:pt x="215496" y="144549"/>
                  </a:cubicBezTo>
                  <a:lnTo>
                    <a:pt x="205740" y="134793"/>
                  </a:lnTo>
                  <a:lnTo>
                    <a:pt x="205740" y="85725"/>
                  </a:lnTo>
                  <a:cubicBezTo>
                    <a:pt x="205719" y="65200"/>
                    <a:pt x="193513" y="46645"/>
                    <a:pt x="174673" y="38500"/>
                  </a:cubicBezTo>
                  <a:cubicBezTo>
                    <a:pt x="176620" y="36978"/>
                    <a:pt x="178474" y="35341"/>
                    <a:pt x="180225" y="33597"/>
                  </a:cubicBezTo>
                  <a:lnTo>
                    <a:pt x="186921" y="26901"/>
                  </a:lnTo>
                  <a:lnTo>
                    <a:pt x="178839" y="18819"/>
                  </a:lnTo>
                  <a:lnTo>
                    <a:pt x="172143" y="25515"/>
                  </a:lnTo>
                  <a:cubicBezTo>
                    <a:pt x="168875" y="28782"/>
                    <a:pt x="165169" y="31578"/>
                    <a:pt x="161129" y="33822"/>
                  </a:cubicBezTo>
                  <a:lnTo>
                    <a:pt x="165658" y="6654"/>
                  </a:lnTo>
                  <a:cubicBezTo>
                    <a:pt x="166176" y="3541"/>
                    <a:pt x="164073" y="597"/>
                    <a:pt x="160960" y="78"/>
                  </a:cubicBezTo>
                  <a:cubicBezTo>
                    <a:pt x="160649" y="26"/>
                    <a:pt x="160335" y="0"/>
                    <a:pt x="160020" y="0"/>
                  </a:cubicBezTo>
                  <a:lnTo>
                    <a:pt x="114300" y="0"/>
                  </a:lnTo>
                  <a:cubicBezTo>
                    <a:pt x="112621" y="1"/>
                    <a:pt x="111027" y="740"/>
                    <a:pt x="109942" y="2021"/>
                  </a:cubicBezTo>
                  <a:close/>
                  <a:moveTo>
                    <a:pt x="45720" y="148590"/>
                  </a:moveTo>
                  <a:lnTo>
                    <a:pt x="57150" y="148590"/>
                  </a:lnTo>
                  <a:cubicBezTo>
                    <a:pt x="57148" y="149718"/>
                    <a:pt x="57481" y="150822"/>
                    <a:pt x="58107" y="151760"/>
                  </a:cubicBezTo>
                  <a:lnTo>
                    <a:pt x="62751" y="158726"/>
                  </a:lnTo>
                  <a:cubicBezTo>
                    <a:pt x="63046" y="159168"/>
                    <a:pt x="63356" y="159597"/>
                    <a:pt x="63673" y="160020"/>
                  </a:cubicBezTo>
                  <a:lnTo>
                    <a:pt x="45720" y="160020"/>
                  </a:lnTo>
                  <a:close/>
                  <a:moveTo>
                    <a:pt x="68580" y="134793"/>
                  </a:moveTo>
                  <a:lnTo>
                    <a:pt x="66213" y="137160"/>
                  </a:lnTo>
                  <a:lnTo>
                    <a:pt x="45720" y="137160"/>
                  </a:lnTo>
                  <a:lnTo>
                    <a:pt x="45720" y="125730"/>
                  </a:lnTo>
                  <a:lnTo>
                    <a:pt x="68580" y="125730"/>
                  </a:lnTo>
                  <a:close/>
                  <a:moveTo>
                    <a:pt x="11430" y="125730"/>
                  </a:moveTo>
                  <a:lnTo>
                    <a:pt x="34290" y="125730"/>
                  </a:lnTo>
                  <a:lnTo>
                    <a:pt x="34290" y="137160"/>
                  </a:lnTo>
                  <a:lnTo>
                    <a:pt x="11430" y="137160"/>
                  </a:lnTo>
                  <a:close/>
                  <a:moveTo>
                    <a:pt x="68580" y="114300"/>
                  </a:moveTo>
                  <a:lnTo>
                    <a:pt x="45720" y="114300"/>
                  </a:lnTo>
                  <a:lnTo>
                    <a:pt x="45720" y="102870"/>
                  </a:lnTo>
                  <a:lnTo>
                    <a:pt x="68580" y="102870"/>
                  </a:lnTo>
                  <a:close/>
                  <a:moveTo>
                    <a:pt x="57150" y="68580"/>
                  </a:moveTo>
                  <a:cubicBezTo>
                    <a:pt x="63463" y="68580"/>
                    <a:pt x="68580" y="73697"/>
                    <a:pt x="68580" y="80010"/>
                  </a:cubicBezTo>
                  <a:cubicBezTo>
                    <a:pt x="68580" y="86323"/>
                    <a:pt x="63463" y="91440"/>
                    <a:pt x="57150" y="91440"/>
                  </a:cubicBezTo>
                  <a:cubicBezTo>
                    <a:pt x="50837" y="91440"/>
                    <a:pt x="45720" y="86323"/>
                    <a:pt x="45720" y="80010"/>
                  </a:cubicBezTo>
                  <a:cubicBezTo>
                    <a:pt x="45727" y="73701"/>
                    <a:pt x="50841" y="68587"/>
                    <a:pt x="57150" y="68580"/>
                  </a:cubicBezTo>
                  <a:close/>
                  <a:moveTo>
                    <a:pt x="22860" y="91440"/>
                  </a:moveTo>
                  <a:cubicBezTo>
                    <a:pt x="29173" y="91440"/>
                    <a:pt x="34290" y="96557"/>
                    <a:pt x="34290" y="102870"/>
                  </a:cubicBezTo>
                  <a:cubicBezTo>
                    <a:pt x="34290" y="109183"/>
                    <a:pt x="29173" y="114300"/>
                    <a:pt x="22860" y="114300"/>
                  </a:cubicBezTo>
                  <a:cubicBezTo>
                    <a:pt x="16547" y="114300"/>
                    <a:pt x="11430" y="109183"/>
                    <a:pt x="11430" y="102870"/>
                  </a:cubicBezTo>
                  <a:cubicBezTo>
                    <a:pt x="11437" y="96561"/>
                    <a:pt x="16551" y="91447"/>
                    <a:pt x="22860" y="91440"/>
                  </a:cubicBezTo>
                  <a:close/>
                  <a:moveTo>
                    <a:pt x="11430" y="148590"/>
                  </a:moveTo>
                  <a:lnTo>
                    <a:pt x="34290" y="148590"/>
                  </a:lnTo>
                  <a:lnTo>
                    <a:pt x="34290" y="160020"/>
                  </a:lnTo>
                  <a:lnTo>
                    <a:pt x="11430" y="160020"/>
                  </a:lnTo>
                  <a:close/>
                  <a:moveTo>
                    <a:pt x="194310" y="85725"/>
                  </a:moveTo>
                  <a:lnTo>
                    <a:pt x="194310" y="137160"/>
                  </a:lnTo>
                  <a:cubicBezTo>
                    <a:pt x="194310" y="138676"/>
                    <a:pt x="194912" y="140130"/>
                    <a:pt x="195984" y="141201"/>
                  </a:cubicBezTo>
                  <a:lnTo>
                    <a:pt x="204101" y="149319"/>
                  </a:lnTo>
                  <a:lnTo>
                    <a:pt x="202057" y="152385"/>
                  </a:lnTo>
                  <a:cubicBezTo>
                    <a:pt x="198881" y="157160"/>
                    <a:pt x="193525" y="160026"/>
                    <a:pt x="187791" y="160020"/>
                  </a:cubicBezTo>
                  <a:lnTo>
                    <a:pt x="156872" y="160020"/>
                  </a:lnTo>
                  <a:cubicBezTo>
                    <a:pt x="155794" y="160020"/>
                    <a:pt x="154737" y="160325"/>
                    <a:pt x="153825" y="160900"/>
                  </a:cubicBezTo>
                  <a:cubicBezTo>
                    <a:pt x="143650" y="167347"/>
                    <a:pt x="130670" y="167347"/>
                    <a:pt x="120495" y="160900"/>
                  </a:cubicBezTo>
                  <a:cubicBezTo>
                    <a:pt x="119583" y="160325"/>
                    <a:pt x="118526" y="160020"/>
                    <a:pt x="117448" y="160020"/>
                  </a:cubicBezTo>
                  <a:lnTo>
                    <a:pt x="86529" y="160020"/>
                  </a:lnTo>
                  <a:cubicBezTo>
                    <a:pt x="80795" y="160026"/>
                    <a:pt x="75439" y="157160"/>
                    <a:pt x="72263" y="152385"/>
                  </a:cubicBezTo>
                  <a:lnTo>
                    <a:pt x="70219" y="149319"/>
                  </a:lnTo>
                  <a:lnTo>
                    <a:pt x="78336" y="141201"/>
                  </a:lnTo>
                  <a:cubicBezTo>
                    <a:pt x="79408" y="140130"/>
                    <a:pt x="80010" y="138676"/>
                    <a:pt x="80010" y="137160"/>
                  </a:cubicBezTo>
                  <a:lnTo>
                    <a:pt x="80010" y="85725"/>
                  </a:lnTo>
                  <a:cubicBezTo>
                    <a:pt x="80037" y="66415"/>
                    <a:pt x="93835" y="49873"/>
                    <a:pt x="112826" y="46379"/>
                  </a:cubicBezTo>
                  <a:cubicBezTo>
                    <a:pt x="128348" y="53120"/>
                    <a:pt x="145972" y="53120"/>
                    <a:pt x="161494" y="46379"/>
                  </a:cubicBezTo>
                  <a:cubicBezTo>
                    <a:pt x="180485" y="49873"/>
                    <a:pt x="194283" y="66415"/>
                    <a:pt x="194310" y="85725"/>
                  </a:cubicBezTo>
                  <a:close/>
                  <a:moveTo>
                    <a:pt x="153274" y="11430"/>
                  </a:moveTo>
                  <a:lnTo>
                    <a:pt x="148739" y="38641"/>
                  </a:lnTo>
                  <a:cubicBezTo>
                    <a:pt x="141127" y="40460"/>
                    <a:pt x="133193" y="40460"/>
                    <a:pt x="125581" y="38641"/>
                  </a:cubicBezTo>
                  <a:lnTo>
                    <a:pt x="121046" y="11430"/>
                  </a:ln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610662-E6F2-4030-ADF8-450ED89B0CE4}"/>
                </a:ext>
              </a:extLst>
            </p:cNvPr>
            <p:cNvSpPr/>
            <p:nvPr/>
          </p:nvSpPr>
          <p:spPr>
            <a:xfrm>
              <a:off x="4228598" y="3735404"/>
              <a:ext cx="285750" cy="342900"/>
            </a:xfrm>
            <a:custGeom>
              <a:avLst/>
              <a:gdLst>
                <a:gd name="connsiteX0" fmla="*/ 281842 w 285750"/>
                <a:gd name="connsiteY0" fmla="*/ 46013 h 342900"/>
                <a:gd name="connsiteX1" fmla="*/ 144682 w 285750"/>
                <a:gd name="connsiteY1" fmla="*/ 293 h 342900"/>
                <a:gd name="connsiteX2" fmla="*/ 141068 w 285750"/>
                <a:gd name="connsiteY2" fmla="*/ 293 h 342900"/>
                <a:gd name="connsiteX3" fmla="*/ 3908 w 285750"/>
                <a:gd name="connsiteY3" fmla="*/ 46013 h 342900"/>
                <a:gd name="connsiteX4" fmla="*/ 0 w 285750"/>
                <a:gd name="connsiteY4" fmla="*/ 51435 h 342900"/>
                <a:gd name="connsiteX5" fmla="*/ 0 w 285750"/>
                <a:gd name="connsiteY5" fmla="*/ 146886 h 342900"/>
                <a:gd name="connsiteX6" fmla="*/ 141068 w 285750"/>
                <a:gd name="connsiteY6" fmla="*/ 342607 h 342900"/>
                <a:gd name="connsiteX7" fmla="*/ 144682 w 285750"/>
                <a:gd name="connsiteY7" fmla="*/ 342607 h 342900"/>
                <a:gd name="connsiteX8" fmla="*/ 285750 w 285750"/>
                <a:gd name="connsiteY8" fmla="*/ 146886 h 342900"/>
                <a:gd name="connsiteX9" fmla="*/ 285750 w 285750"/>
                <a:gd name="connsiteY9" fmla="*/ 51435 h 342900"/>
                <a:gd name="connsiteX10" fmla="*/ 281842 w 285750"/>
                <a:gd name="connsiteY10" fmla="*/ 46013 h 342900"/>
                <a:gd name="connsiteX11" fmla="*/ 274320 w 285750"/>
                <a:gd name="connsiteY11" fmla="*/ 146886 h 342900"/>
                <a:gd name="connsiteX12" fmla="*/ 142875 w 285750"/>
                <a:gd name="connsiteY12" fmla="*/ 331152 h 342900"/>
                <a:gd name="connsiteX13" fmla="*/ 11430 w 285750"/>
                <a:gd name="connsiteY13" fmla="*/ 146886 h 342900"/>
                <a:gd name="connsiteX14" fmla="*/ 11430 w 285750"/>
                <a:gd name="connsiteY14" fmla="*/ 55554 h 342900"/>
                <a:gd name="connsiteX15" fmla="*/ 142875 w 285750"/>
                <a:gd name="connsiteY15" fmla="*/ 11740 h 342900"/>
                <a:gd name="connsiteX16" fmla="*/ 274320 w 285750"/>
                <a:gd name="connsiteY16" fmla="*/ 55554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0" h="342900">
                  <a:moveTo>
                    <a:pt x="281842" y="46013"/>
                  </a:moveTo>
                  <a:lnTo>
                    <a:pt x="144682" y="293"/>
                  </a:lnTo>
                  <a:cubicBezTo>
                    <a:pt x="143509" y="-98"/>
                    <a:pt x="142241" y="-98"/>
                    <a:pt x="141068" y="293"/>
                  </a:cubicBezTo>
                  <a:lnTo>
                    <a:pt x="3908" y="46013"/>
                  </a:lnTo>
                  <a:cubicBezTo>
                    <a:pt x="1574" y="46791"/>
                    <a:pt x="0" y="48975"/>
                    <a:pt x="0" y="51435"/>
                  </a:cubicBezTo>
                  <a:lnTo>
                    <a:pt x="0" y="146886"/>
                  </a:lnTo>
                  <a:cubicBezTo>
                    <a:pt x="-82" y="235714"/>
                    <a:pt x="56773" y="314595"/>
                    <a:pt x="141068" y="342607"/>
                  </a:cubicBezTo>
                  <a:cubicBezTo>
                    <a:pt x="142241" y="342998"/>
                    <a:pt x="143509" y="342998"/>
                    <a:pt x="144682" y="342607"/>
                  </a:cubicBezTo>
                  <a:cubicBezTo>
                    <a:pt x="228977" y="314595"/>
                    <a:pt x="285832" y="235714"/>
                    <a:pt x="285750" y="146886"/>
                  </a:cubicBezTo>
                  <a:lnTo>
                    <a:pt x="285750" y="51435"/>
                  </a:lnTo>
                  <a:cubicBezTo>
                    <a:pt x="285750" y="48975"/>
                    <a:pt x="284176" y="46791"/>
                    <a:pt x="281842" y="46013"/>
                  </a:cubicBezTo>
                  <a:close/>
                  <a:moveTo>
                    <a:pt x="274320" y="146886"/>
                  </a:moveTo>
                  <a:cubicBezTo>
                    <a:pt x="274399" y="230090"/>
                    <a:pt x="221574" y="304142"/>
                    <a:pt x="142875" y="331152"/>
                  </a:cubicBezTo>
                  <a:cubicBezTo>
                    <a:pt x="64176" y="304142"/>
                    <a:pt x="11352" y="230090"/>
                    <a:pt x="11430" y="146886"/>
                  </a:cubicBezTo>
                  <a:lnTo>
                    <a:pt x="11430" y="55554"/>
                  </a:lnTo>
                  <a:lnTo>
                    <a:pt x="142875" y="11740"/>
                  </a:lnTo>
                  <a:lnTo>
                    <a:pt x="274320" y="55554"/>
                  </a:ln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45359EF-6B05-477C-BA4D-5D9D7A8E9F7C}"/>
                </a:ext>
              </a:extLst>
            </p:cNvPr>
            <p:cNvSpPr/>
            <p:nvPr/>
          </p:nvSpPr>
          <p:spPr>
            <a:xfrm>
              <a:off x="4382903" y="3861134"/>
              <a:ext cx="45720" cy="80010"/>
            </a:xfrm>
            <a:custGeom>
              <a:avLst/>
              <a:gdLst>
                <a:gd name="connsiteX0" fmla="*/ 17145 w 45720"/>
                <a:gd name="connsiteY0" fmla="*/ 0 h 80010"/>
                <a:gd name="connsiteX1" fmla="*/ 17145 w 45720"/>
                <a:gd name="connsiteY1" fmla="*/ 5806 h 80010"/>
                <a:gd name="connsiteX2" fmla="*/ 104 w 45720"/>
                <a:gd name="connsiteY2" fmla="*/ 26585 h 80010"/>
                <a:gd name="connsiteX3" fmla="*/ 12992 w 45720"/>
                <a:gd name="connsiteY3" fmla="*/ 42740 h 80010"/>
                <a:gd name="connsiteX4" fmla="*/ 29114 w 45720"/>
                <a:gd name="connsiteY4" fmla="*/ 48115 h 80010"/>
                <a:gd name="connsiteX5" fmla="*/ 33880 w 45720"/>
                <a:gd name="connsiteY5" fmla="*/ 57704 h 80010"/>
                <a:gd name="connsiteX6" fmla="*/ 26718 w 45720"/>
                <a:gd name="connsiteY6" fmla="*/ 62865 h 80010"/>
                <a:gd name="connsiteX7" fmla="*/ 19002 w 45720"/>
                <a:gd name="connsiteY7" fmla="*/ 62865 h 80010"/>
                <a:gd name="connsiteX8" fmla="*/ 11430 w 45720"/>
                <a:gd name="connsiteY8" fmla="*/ 55293 h 80010"/>
                <a:gd name="connsiteX9" fmla="*/ 11430 w 45720"/>
                <a:gd name="connsiteY9" fmla="*/ 51435 h 80010"/>
                <a:gd name="connsiteX10" fmla="*/ 0 w 45720"/>
                <a:gd name="connsiteY10" fmla="*/ 51435 h 80010"/>
                <a:gd name="connsiteX11" fmla="*/ 0 w 45720"/>
                <a:gd name="connsiteY11" fmla="*/ 55293 h 80010"/>
                <a:gd name="connsiteX12" fmla="*/ 17145 w 45720"/>
                <a:gd name="connsiteY12" fmla="*/ 74201 h 80010"/>
                <a:gd name="connsiteX13" fmla="*/ 17145 w 45720"/>
                <a:gd name="connsiteY13" fmla="*/ 80010 h 80010"/>
                <a:gd name="connsiteX14" fmla="*/ 28575 w 45720"/>
                <a:gd name="connsiteY14" fmla="*/ 80010 h 80010"/>
                <a:gd name="connsiteX15" fmla="*/ 28575 w 45720"/>
                <a:gd name="connsiteY15" fmla="*/ 74204 h 80010"/>
                <a:gd name="connsiteX16" fmla="*/ 45616 w 45720"/>
                <a:gd name="connsiteY16" fmla="*/ 53425 h 80010"/>
                <a:gd name="connsiteX17" fmla="*/ 32728 w 45720"/>
                <a:gd name="connsiteY17" fmla="*/ 37270 h 80010"/>
                <a:gd name="connsiteX18" fmla="*/ 16606 w 45720"/>
                <a:gd name="connsiteY18" fmla="*/ 31895 h 80010"/>
                <a:gd name="connsiteX19" fmla="*/ 11840 w 45720"/>
                <a:gd name="connsiteY19" fmla="*/ 22306 h 80010"/>
                <a:gd name="connsiteX20" fmla="*/ 19002 w 45720"/>
                <a:gd name="connsiteY20" fmla="*/ 17145 h 80010"/>
                <a:gd name="connsiteX21" fmla="*/ 26718 w 45720"/>
                <a:gd name="connsiteY21" fmla="*/ 17145 h 80010"/>
                <a:gd name="connsiteX22" fmla="*/ 34290 w 45720"/>
                <a:gd name="connsiteY22" fmla="*/ 24717 h 80010"/>
                <a:gd name="connsiteX23" fmla="*/ 34290 w 45720"/>
                <a:gd name="connsiteY23" fmla="*/ 28575 h 80010"/>
                <a:gd name="connsiteX24" fmla="*/ 45720 w 45720"/>
                <a:gd name="connsiteY24" fmla="*/ 28575 h 80010"/>
                <a:gd name="connsiteX25" fmla="*/ 45720 w 45720"/>
                <a:gd name="connsiteY25" fmla="*/ 24717 h 80010"/>
                <a:gd name="connsiteX26" fmla="*/ 28575 w 45720"/>
                <a:gd name="connsiteY26" fmla="*/ 5809 h 80010"/>
                <a:gd name="connsiteX27" fmla="*/ 28575 w 45720"/>
                <a:gd name="connsiteY27" fmla="*/ 0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720" h="80010">
                  <a:moveTo>
                    <a:pt x="17145" y="0"/>
                  </a:moveTo>
                  <a:lnTo>
                    <a:pt x="17145" y="5806"/>
                  </a:lnTo>
                  <a:cubicBezTo>
                    <a:pt x="6701" y="6839"/>
                    <a:pt x="-929" y="16141"/>
                    <a:pt x="104" y="26585"/>
                  </a:cubicBezTo>
                  <a:cubicBezTo>
                    <a:pt x="840" y="34040"/>
                    <a:pt x="5887" y="40366"/>
                    <a:pt x="12992" y="42740"/>
                  </a:cubicBezTo>
                  <a:lnTo>
                    <a:pt x="29114" y="48115"/>
                  </a:lnTo>
                  <a:cubicBezTo>
                    <a:pt x="33078" y="49446"/>
                    <a:pt x="35212" y="53740"/>
                    <a:pt x="33880" y="57704"/>
                  </a:cubicBezTo>
                  <a:cubicBezTo>
                    <a:pt x="32846" y="60783"/>
                    <a:pt x="29964" y="62859"/>
                    <a:pt x="26718" y="62865"/>
                  </a:cubicBezTo>
                  <a:lnTo>
                    <a:pt x="19002" y="62865"/>
                  </a:lnTo>
                  <a:cubicBezTo>
                    <a:pt x="14822" y="62861"/>
                    <a:pt x="11434" y="59473"/>
                    <a:pt x="11430" y="55293"/>
                  </a:cubicBezTo>
                  <a:lnTo>
                    <a:pt x="11430" y="51435"/>
                  </a:lnTo>
                  <a:lnTo>
                    <a:pt x="0" y="51435"/>
                  </a:lnTo>
                  <a:lnTo>
                    <a:pt x="0" y="55293"/>
                  </a:lnTo>
                  <a:cubicBezTo>
                    <a:pt x="13" y="65062"/>
                    <a:pt x="7423" y="73235"/>
                    <a:pt x="17145" y="74201"/>
                  </a:cubicBezTo>
                  <a:lnTo>
                    <a:pt x="17145" y="80010"/>
                  </a:lnTo>
                  <a:lnTo>
                    <a:pt x="28575" y="80010"/>
                  </a:lnTo>
                  <a:lnTo>
                    <a:pt x="28575" y="74204"/>
                  </a:lnTo>
                  <a:cubicBezTo>
                    <a:pt x="39019" y="73171"/>
                    <a:pt x="46649" y="63869"/>
                    <a:pt x="45616" y="53425"/>
                  </a:cubicBezTo>
                  <a:cubicBezTo>
                    <a:pt x="44880" y="45970"/>
                    <a:pt x="39833" y="39644"/>
                    <a:pt x="32728" y="37270"/>
                  </a:cubicBezTo>
                  <a:lnTo>
                    <a:pt x="16606" y="31895"/>
                  </a:lnTo>
                  <a:cubicBezTo>
                    <a:pt x="12642" y="30563"/>
                    <a:pt x="10508" y="26270"/>
                    <a:pt x="11840" y="22306"/>
                  </a:cubicBezTo>
                  <a:cubicBezTo>
                    <a:pt x="12874" y="19228"/>
                    <a:pt x="15756" y="17151"/>
                    <a:pt x="19002" y="17145"/>
                  </a:cubicBezTo>
                  <a:lnTo>
                    <a:pt x="26718" y="17145"/>
                  </a:lnTo>
                  <a:cubicBezTo>
                    <a:pt x="30898" y="17149"/>
                    <a:pt x="34286" y="20537"/>
                    <a:pt x="34290" y="24717"/>
                  </a:cubicBezTo>
                  <a:lnTo>
                    <a:pt x="34290" y="28575"/>
                  </a:lnTo>
                  <a:lnTo>
                    <a:pt x="45720" y="28575"/>
                  </a:lnTo>
                  <a:lnTo>
                    <a:pt x="45720" y="24717"/>
                  </a:lnTo>
                  <a:cubicBezTo>
                    <a:pt x="45707" y="14948"/>
                    <a:pt x="38297" y="6775"/>
                    <a:pt x="28575" y="5809"/>
                  </a:cubicBezTo>
                  <a:lnTo>
                    <a:pt x="28575" y="0"/>
                  </a:ln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7F460B-7B8E-4DAE-9486-156BB0DD65EC}"/>
                </a:ext>
              </a:extLst>
            </p:cNvPr>
            <p:cNvSpPr/>
            <p:nvPr/>
          </p:nvSpPr>
          <p:spPr>
            <a:xfrm>
              <a:off x="4294272" y="3979252"/>
              <a:ext cx="155019" cy="75724"/>
            </a:xfrm>
            <a:custGeom>
              <a:avLst/>
              <a:gdLst>
                <a:gd name="connsiteX0" fmla="*/ 100804 w 155019"/>
                <a:gd name="connsiteY0" fmla="*/ 51093 h 75723"/>
                <a:gd name="connsiteX1" fmla="*/ 77201 w 155019"/>
                <a:gd name="connsiteY1" fmla="*/ 63968 h 75723"/>
                <a:gd name="connsiteX2" fmla="*/ 53598 w 155019"/>
                <a:gd name="connsiteY2" fmla="*/ 51093 h 75723"/>
                <a:gd name="connsiteX3" fmla="*/ 27095 w 155019"/>
                <a:gd name="connsiteY3" fmla="*/ 29538 h 75723"/>
                <a:gd name="connsiteX4" fmla="*/ 10841 w 155019"/>
                <a:gd name="connsiteY4" fmla="*/ 86 h 75723"/>
                <a:gd name="connsiteX5" fmla="*/ 0 w 155019"/>
                <a:gd name="connsiteY5" fmla="*/ 3710 h 75723"/>
                <a:gd name="connsiteX6" fmla="*/ 18387 w 155019"/>
                <a:gd name="connsiteY6" fmla="*/ 36942 h 75723"/>
                <a:gd name="connsiteX7" fmla="*/ 48126 w 155019"/>
                <a:gd name="connsiteY7" fmla="*/ 61128 h 75723"/>
                <a:gd name="connsiteX8" fmla="*/ 74466 w 155019"/>
                <a:gd name="connsiteY8" fmla="*/ 75494 h 75723"/>
                <a:gd name="connsiteX9" fmla="*/ 79939 w 155019"/>
                <a:gd name="connsiteY9" fmla="*/ 75494 h 75723"/>
                <a:gd name="connsiteX10" fmla="*/ 106276 w 155019"/>
                <a:gd name="connsiteY10" fmla="*/ 61128 h 75723"/>
                <a:gd name="connsiteX11" fmla="*/ 155068 w 155019"/>
                <a:gd name="connsiteY11" fmla="*/ 3796 h 75723"/>
                <a:gd name="connsiteX12" fmla="*/ 144287 w 155019"/>
                <a:gd name="connsiteY12" fmla="*/ 0 h 75723"/>
                <a:gd name="connsiteX13" fmla="*/ 100804 w 155019"/>
                <a:gd name="connsiteY13" fmla="*/ 51093 h 7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019" h="75723">
                  <a:moveTo>
                    <a:pt x="100804" y="51093"/>
                  </a:moveTo>
                  <a:lnTo>
                    <a:pt x="77201" y="63968"/>
                  </a:lnTo>
                  <a:lnTo>
                    <a:pt x="53598" y="51093"/>
                  </a:lnTo>
                  <a:cubicBezTo>
                    <a:pt x="43513" y="45600"/>
                    <a:pt x="34527" y="38293"/>
                    <a:pt x="27095" y="29538"/>
                  </a:cubicBezTo>
                  <a:cubicBezTo>
                    <a:pt x="19841" y="20852"/>
                    <a:pt x="14323" y="10854"/>
                    <a:pt x="10841" y="86"/>
                  </a:cubicBezTo>
                  <a:lnTo>
                    <a:pt x="0" y="3710"/>
                  </a:lnTo>
                  <a:cubicBezTo>
                    <a:pt x="3943" y="15863"/>
                    <a:pt x="10185" y="27145"/>
                    <a:pt x="18387" y="36942"/>
                  </a:cubicBezTo>
                  <a:cubicBezTo>
                    <a:pt x="26727" y="46765"/>
                    <a:pt x="36809" y="54965"/>
                    <a:pt x="48126" y="61128"/>
                  </a:cubicBezTo>
                  <a:lnTo>
                    <a:pt x="74466" y="75494"/>
                  </a:lnTo>
                  <a:cubicBezTo>
                    <a:pt x="76172" y="76425"/>
                    <a:pt x="78233" y="76425"/>
                    <a:pt x="79939" y="75494"/>
                  </a:cubicBezTo>
                  <a:lnTo>
                    <a:pt x="106276" y="61128"/>
                  </a:lnTo>
                  <a:cubicBezTo>
                    <a:pt x="129073" y="48713"/>
                    <a:pt x="146458" y="28286"/>
                    <a:pt x="155068" y="3796"/>
                  </a:cubicBezTo>
                  <a:lnTo>
                    <a:pt x="144287" y="0"/>
                  </a:lnTo>
                  <a:cubicBezTo>
                    <a:pt x="136614" y="21825"/>
                    <a:pt x="121121" y="40029"/>
                    <a:pt x="100804" y="51093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B6A6B3E-0520-4165-9503-D8213E720246}"/>
                </a:ext>
              </a:extLst>
            </p:cNvPr>
            <p:cNvSpPr/>
            <p:nvPr/>
          </p:nvSpPr>
          <p:spPr>
            <a:xfrm>
              <a:off x="4257172" y="3763979"/>
              <a:ext cx="150019" cy="97869"/>
            </a:xfrm>
            <a:custGeom>
              <a:avLst/>
              <a:gdLst>
                <a:gd name="connsiteX0" fmla="*/ 112325 w 150018"/>
                <a:gd name="connsiteY0" fmla="*/ 352 h 97869"/>
                <a:gd name="connsiteX1" fmla="*/ 3740 w 150018"/>
                <a:gd name="connsiteY1" fmla="*/ 40357 h 97869"/>
                <a:gd name="connsiteX2" fmla="*/ 112 w 150018"/>
                <a:gd name="connsiteY2" fmla="*/ 46840 h 97869"/>
                <a:gd name="connsiteX3" fmla="*/ 10399 w 150018"/>
                <a:gd name="connsiteY3" fmla="*/ 98275 h 97869"/>
                <a:gd name="connsiteX4" fmla="*/ 21607 w 150018"/>
                <a:gd name="connsiteY4" fmla="*/ 96034 h 97869"/>
                <a:gd name="connsiteX5" fmla="*/ 12278 w 150018"/>
                <a:gd name="connsiteY5" fmla="*/ 49392 h 97869"/>
                <a:gd name="connsiteX6" fmla="*/ 114396 w 150018"/>
                <a:gd name="connsiteY6" fmla="*/ 11770 h 97869"/>
                <a:gd name="connsiteX7" fmla="*/ 146784 w 150018"/>
                <a:gd name="connsiteY7" fmla="*/ 22567 h 97869"/>
                <a:gd name="connsiteX8" fmla="*/ 150398 w 150018"/>
                <a:gd name="connsiteY8" fmla="*/ 11723 h 97869"/>
                <a:gd name="connsiteX9" fmla="*/ 116108 w 150018"/>
                <a:gd name="connsiteY9" fmla="*/ 293 h 97869"/>
                <a:gd name="connsiteX10" fmla="*/ 112325 w 150018"/>
                <a:gd name="connsiteY10" fmla="*/ 352 h 9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018" h="97869">
                  <a:moveTo>
                    <a:pt x="112325" y="352"/>
                  </a:moveTo>
                  <a:lnTo>
                    <a:pt x="3740" y="40357"/>
                  </a:lnTo>
                  <a:cubicBezTo>
                    <a:pt x="1099" y="41330"/>
                    <a:pt x="-440" y="44081"/>
                    <a:pt x="112" y="46840"/>
                  </a:cubicBezTo>
                  <a:lnTo>
                    <a:pt x="10399" y="98275"/>
                  </a:lnTo>
                  <a:lnTo>
                    <a:pt x="21607" y="96034"/>
                  </a:lnTo>
                  <a:lnTo>
                    <a:pt x="12278" y="49392"/>
                  </a:lnTo>
                  <a:lnTo>
                    <a:pt x="114396" y="11770"/>
                  </a:lnTo>
                  <a:lnTo>
                    <a:pt x="146784" y="22567"/>
                  </a:lnTo>
                  <a:lnTo>
                    <a:pt x="150398" y="11723"/>
                  </a:lnTo>
                  <a:lnTo>
                    <a:pt x="116108" y="293"/>
                  </a:lnTo>
                  <a:cubicBezTo>
                    <a:pt x="114877" y="-117"/>
                    <a:pt x="113543" y="-96"/>
                    <a:pt x="112325" y="352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658612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0E98727E5EFD44A5B58152E2CC9F3C" ma:contentTypeVersion="14" ma:contentTypeDescription="Create a new document." ma:contentTypeScope="" ma:versionID="f2009fc5a916628040699b7c85b694dd">
  <xsd:schema xmlns:xsd="http://www.w3.org/2001/XMLSchema" xmlns:xs="http://www.w3.org/2001/XMLSchema" xmlns:p="http://schemas.microsoft.com/office/2006/metadata/properties" xmlns:ns2="59aa1991-5a37-4160-88e0-d5049aaad999" xmlns:ns3="731385d6-d2ef-4b26-bcca-2d305526e1a6" targetNamespace="http://schemas.microsoft.com/office/2006/metadata/properties" ma:root="true" ma:fieldsID="63542d400e5c892a4ca095b83df6e3fd" ns2:_="" ns3:_="">
    <xsd:import namespace="59aa1991-5a37-4160-88e0-d5049aaad999"/>
    <xsd:import namespace="731385d6-d2ef-4b26-bcca-2d305526e1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a1991-5a37-4160-88e0-d5049aaad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883d318-f35c-4577-94aa-4c8e836d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385d6-d2ef-4b26-bcca-2d305526e1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75f47db-9fd9-45d8-b133-80d58496e81e}" ma:internalName="TaxCatchAll" ma:showField="CatchAllData" ma:web="731385d6-d2ef-4b26-bcca-2d305526e1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1385d6-d2ef-4b26-bcca-2d305526e1a6" xsi:nil="true"/>
    <lcf76f155ced4ddcb4097134ff3c332f xmlns="59aa1991-5a37-4160-88e0-d5049aaad99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D7991F-6A59-4A04-865C-903DE795AB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a1991-5a37-4160-88e0-d5049aaad999"/>
    <ds:schemaRef ds:uri="731385d6-d2ef-4b26-bcca-2d305526e1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26A935-64EA-4C4D-BA59-7BAE310F19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A09EEE-88EA-4D5B-820B-4933CF8C284F}">
  <ds:schemaRefs>
    <ds:schemaRef ds:uri="http://schemas.microsoft.com/office/2006/metadata/properties"/>
    <ds:schemaRef ds:uri="http://schemas.microsoft.com/office/infopath/2007/PartnerControls"/>
    <ds:schemaRef ds:uri="731385d6-d2ef-4b26-bcca-2d305526e1a6"/>
    <ds:schemaRef ds:uri="59aa1991-5a37-4160-88e0-d5049aaad99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35901</TotalTime>
  <Words>2523</Words>
  <Application>Microsoft Office PowerPoint</Application>
  <PresentationFormat>Widescreen</PresentationFormat>
  <Paragraphs>300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2_Office Theme</vt:lpstr>
      <vt:lpstr>Манфаатлар тўқнашувини бошқариш: концепцияси, турлари, бошқарув тамойиллари ва ҳал қилиш ёндашувлари  </vt:lpstr>
      <vt:lpstr>Манфаатлар тўқнашуви: қонунчиликда таърифи (1/2)</vt:lpstr>
      <vt:lpstr>Манфаатлар тўқнашуви: қонунчиликда таърифи (2/2)</vt:lpstr>
      <vt:lpstr>Манфаатлар тўқнашуви ҳавфлими?</vt:lpstr>
      <vt:lpstr>Манфаатлар тўқнашувининг турлари ва шакллари (1/2)</vt:lpstr>
      <vt:lpstr>Манфаатлар тўқнашувининг турлари ва шакллари (2/2)</vt:lpstr>
      <vt:lpstr>Манфаатлар тўқнашувининг одатий ҳолатлари</vt:lpstr>
      <vt:lpstr>Манфаатлар тўқнашувини бошқариш: манфаатлар тўқнашувини бошқариш жараёнининг асосий элементлари</vt:lpstr>
      <vt:lpstr>Манфаатлар тўқнашувини бошқариш: олдини олиш (1/2)</vt:lpstr>
      <vt:lpstr>Манфаатлар тўқнашувини бошқариш: олдини олиш (2/2)</vt:lpstr>
      <vt:lpstr>Манфаатлар тўқнашувини бошқариш: аниқлаш (1/2)</vt:lpstr>
      <vt:lpstr>Манфаатлар тўқнашувини бошқариш: аниқлаш (2/2)</vt:lpstr>
      <vt:lpstr>Манфаатлар тўқнашувини бошқариш: тартибга солиш(1/2)</vt:lpstr>
      <vt:lpstr>Манфаатлар тўқнашувини бошқариш: маъсул шахслар (1/3)</vt:lpstr>
      <vt:lpstr>Манфаатлар тўқнашувини бошқариш: масъул шахслар (2/3)</vt:lpstr>
      <vt:lpstr>Манфаатлар тўқнашувини бошқариш: масъул шахслар (3/3)</vt:lpstr>
      <vt:lpstr>Манфаатлар тўқнашувини бошқариш: Қонунчилик базаси</vt:lpstr>
      <vt:lpstr>Суҳбат 1</vt:lpstr>
      <vt:lpstr>Муҳокама 1</vt:lpstr>
      <vt:lpstr>Муҳокама 2</vt:lpstr>
      <vt:lpstr>Муҳокама  2</vt:lpstr>
      <vt:lpstr>Комплаенс-масъуллар учун чек-лист</vt:lpstr>
      <vt:lpstr>Саволлар?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Sabirov, Salayjon</cp:lastModifiedBy>
  <cp:revision>595</cp:revision>
  <dcterms:created xsi:type="dcterms:W3CDTF">2022-07-14T08:09:04Z</dcterms:created>
  <dcterms:modified xsi:type="dcterms:W3CDTF">2023-05-31T19:14:25Z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0x0101002A0E98727E5EFD44A5B58152E2CC9F3C</vt:lpwstr>
  </property>
  <property fmtid="{D5CDD505-2E9C-101B-9397-08002B2CF9AE}" pid="3" name="MediaServiceImageTags">
    <vt:lpwstr/>
  </property>
</Properties>
</file>